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8" r:id="rId3"/>
    <p:sldId id="259" r:id="rId4"/>
    <p:sldId id="261" r:id="rId5"/>
    <p:sldId id="260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66" d="100"/>
          <a:sy n="66" d="100"/>
        </p:scale>
        <p:origin x="679" y="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24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5251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4125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073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4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989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4152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4206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770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3123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1020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8BB8F8-F1C7-4CE6-852F-F59F39DC3752}" type="datetimeFigureOut">
              <a:rPr lang="en-US" smtClean="0"/>
              <a:t>1/24/2019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148C54-8102-4DB9-8CFC-AAF503239A6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872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Choose a graph for your data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your response variable?</a:t>
            </a:r>
          </a:p>
          <a:p>
            <a:r>
              <a:rPr lang="en-US" dirty="0" smtClean="0"/>
              <a:t>What is your predictor(s)?</a:t>
            </a:r>
          </a:p>
          <a:p>
            <a:r>
              <a:rPr lang="en-US" dirty="0" smtClean="0"/>
              <a:t>Do you have groupings?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565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effective about this?  What is not?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52170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760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density (information per unit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Chartjunk</a:t>
            </a:r>
            <a:r>
              <a:rPr lang="en-US" dirty="0" smtClean="0"/>
              <a:t> (</a:t>
            </a:r>
            <a:r>
              <a:rPr lang="en-US" b="1" dirty="0" smtClean="0"/>
              <a:t>extraneous grid lines</a:t>
            </a:r>
            <a:r>
              <a:rPr lang="en-US" dirty="0" smtClean="0"/>
              <a:t>, optical illusions, </a:t>
            </a:r>
            <a:r>
              <a:rPr lang="en-US" b="1" dirty="0" smtClean="0"/>
              <a:t>unnecessary color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Data/ink ratio: maximize use of ink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Accessibility: color blind color choices, </a:t>
            </a:r>
            <a:r>
              <a:rPr lang="en-US" b="1" dirty="0" smtClean="0"/>
              <a:t>font sizes (presentations vs manuscripts)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7432848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048000" y="2690336"/>
            <a:ext cx="760649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 density (information per unit area)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Chartjunk</a:t>
            </a:r>
            <a:r>
              <a:rPr lang="en-US" dirty="0" smtClean="0"/>
              <a:t> (</a:t>
            </a:r>
            <a:r>
              <a:rPr lang="en-US" b="1" dirty="0" smtClean="0"/>
              <a:t>extraneous grid lines</a:t>
            </a:r>
            <a:r>
              <a:rPr lang="en-US" dirty="0" smtClean="0"/>
              <a:t>, optical illusions, </a:t>
            </a:r>
            <a:r>
              <a:rPr lang="en-US" b="1" dirty="0" smtClean="0"/>
              <a:t>unnecessary color</a:t>
            </a:r>
            <a:r>
              <a:rPr lang="en-US" dirty="0" smtClean="0"/>
              <a:t>)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Data/ink ratio: maximize use of ink for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Accessibility: color blind color choices, </a:t>
            </a:r>
            <a:r>
              <a:rPr lang="en-US" b="1" dirty="0" smtClean="0"/>
              <a:t>font sizes (presentations vs manuscripts)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33461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clear about this?  What is misleading?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2031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What is clear about this?  What is misleading?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Symbols and axes proportional to numbers represented (problem with pie charts, area in general)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Reduce external variation / lack of context: Use standardized units (per capita, per weight, whatever relevant to your field), show all relevant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Clear labels (minimize </a:t>
            </a:r>
            <a:r>
              <a:rPr lang="en-US" dirty="0" err="1" smtClean="0"/>
              <a:t>abbrevations</a:t>
            </a:r>
            <a:r>
              <a:rPr lang="en-US" dirty="0" smtClean="0"/>
              <a:t>)	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 not change chart design partway through (emphasize variation in data, not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997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 smtClean="0"/>
              <a:t>Improvements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3048000" y="2413338"/>
            <a:ext cx="6096000" cy="2308324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 smtClean="0"/>
              <a:t>Symbols and axes proportional to numbers represented (problem with pie charts, area in general)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Reduce external variation / lack of context: Use standardized units (per capita, per weight, whatever relevant to your field), show all relevant data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Clear labels (minimize </a:t>
            </a:r>
            <a:r>
              <a:rPr lang="en-US" dirty="0" err="1" smtClean="0"/>
              <a:t>abbrevations</a:t>
            </a:r>
            <a:r>
              <a:rPr lang="en-US" dirty="0" smtClean="0"/>
              <a:t>)	</a:t>
            </a:r>
          </a:p>
          <a:p>
            <a:pPr marL="285750" indent="-285750">
              <a:buFontTx/>
              <a:buChar char="-"/>
            </a:pPr>
            <a:r>
              <a:rPr lang="en-US" dirty="0" smtClean="0"/>
              <a:t>Do not change chart design partway through (emphasize variation in data, not design)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1917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242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Choose a graph for your data</vt:lpstr>
      <vt:lpstr>What is effective about this?  What is not?</vt:lpstr>
      <vt:lpstr>PowerPoint Presentation</vt:lpstr>
      <vt:lpstr>Improvements</vt:lpstr>
      <vt:lpstr>What is clear about this?  What is misleading?</vt:lpstr>
      <vt:lpstr>What is clear about this?  What is misleading?</vt:lpstr>
      <vt:lpstr>Improvements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effective about this?  What is not?</dc:title>
  <dc:creator>Curry, Claire M.</dc:creator>
  <cp:lastModifiedBy>Curry, Claire M.</cp:lastModifiedBy>
  <cp:revision>3</cp:revision>
  <dcterms:created xsi:type="dcterms:W3CDTF">2019-01-24T19:06:34Z</dcterms:created>
  <dcterms:modified xsi:type="dcterms:W3CDTF">2019-01-24T19:30:31Z</dcterms:modified>
</cp:coreProperties>
</file>