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30A35"/>
    <a:srgbClr val="FFFFFF"/>
    <a:srgbClr val="420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17000"/>
    <p:restoredTop autoAdjust="0" sz="95447"/>
  </p:normalViewPr>
  <p:slideViewPr>
    <p:cSldViewPr snapToGrid="0">
      <p:cViewPr varScale="1">
        <p:scale>
          <a:sx d="100" n="106"/>
          <a:sy d="100" n="106"/>
        </p:scale>
        <p:origin x="62" y="151"/>
      </p:cViewPr>
      <p:guideLst/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" n="1"/>
        <a:sy d="1" n="1"/>
      </p:scale>
      <p:origin x="0" y="0"/>
    </p:cViewPr>
  </p:notesTextViewPr>
  <p:sorterViewPr>
    <p:cViewPr>
      <p:scale>
        <a:sx d="100" n="100"/>
        <a:sy d="100" n="100"/>
      </p:scale>
      <p:origin x="0" y="0"/>
    </p:cViewPr>
  </p:sorterViewPr>
  <p:notesViewPr>
    <p:cSldViewPr snapToGrid="0">
      <p:cViewPr varScale="1">
        <p:scale>
          <a:sx d="100" n="112"/>
          <a:sy d="100" n="112"/>
        </p:scale>
        <p:origin x="4884" y="12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handoutMaster" Target="handoutMasters/handout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36A185-4462-4B66-AC79-6E8E94ADAA62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BB1B4-1653-4AEB-AAAE-F5B91C45C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6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Speaker notes go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07BB1B4-1653-4AEB-AAAE-F5B91C45C652}" type="slidenum">
              <a:rPr lang="en-US"/>
              <a:t>3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Whi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8F4AB82-0997-E3AE-C59B-63A9053917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8796" y="6304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5808-C3E7-4101-863A-E530BDBBBCD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BB6569F-0741-F3A1-C7D0-F79C3B40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8" y="296898"/>
            <a:ext cx="10515600" cy="683558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CCFF1BBF-7383-BE70-1330-9A54683B5B1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04" y="6174649"/>
            <a:ext cx="2627539" cy="494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981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 Intro/Spot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1B6ACBB-8A6E-6F9E-AF07-6B0567F03C5D}"/>
              </a:ext>
            </a:extLst>
          </p:cNvPr>
          <p:cNvSpPr/>
          <p:nvPr userDrawn="1"/>
        </p:nvSpPr>
        <p:spPr>
          <a:xfrm>
            <a:off x="283481" y="239484"/>
            <a:ext cx="11698515" cy="5457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22300" sx="107000" sy="107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US" dirty="0"/>
              <a:t>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794BF72-BD31-D306-0156-E08A008EAF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522697" y="1078139"/>
            <a:ext cx="2837769" cy="2800804"/>
          </a:xfrm>
          <a:prstGeom prst="ellipse">
            <a:avLst/>
          </a:prstGeom>
          <a:solidFill>
            <a:schemeClr val="tx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2738E9BA-7EB5-401D-5447-0688DA53A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8796" y="6304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5808-C3E7-4101-863A-E530BDBBBCD5}" type="slidenum">
              <a:rPr lang="en-US" smtClean="0"/>
              <a:t>‹#›</a:t>
            </a:fld>
            <a:endParaRPr lang="en-US"/>
          </a:p>
        </p:txBody>
      </p:sp>
      <p:pic>
        <p:nvPicPr>
          <p:cNvPr id="20" name="Picture 19" descr="Text&#10;&#10;Description automatically generated">
            <a:extLst>
              <a:ext uri="{FF2B5EF4-FFF2-40B4-BE49-F238E27FC236}">
                <a16:creationId xmlns:a16="http://schemas.microsoft.com/office/drawing/2014/main" id="{CA117351-D39E-284A-451B-F381726B5F2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8" y="6182213"/>
            <a:ext cx="2661153" cy="502524"/>
          </a:xfrm>
          <a:prstGeom prst="rect">
            <a:avLst/>
          </a:prstGeom>
          <a:effectLst>
            <a:outerShdw blurRad="190500" algn="l" rotWithShape="0">
              <a:prstClr val="black">
                <a:alpha val="0"/>
              </a:prstClr>
            </a:outerShdw>
          </a:effectLst>
        </p:spPr>
      </p:pic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0FAA5D58-8CFA-63E5-EDE2-B71CA5F7CA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2697" y="3809470"/>
            <a:ext cx="2837769" cy="1109662"/>
          </a:xfrm>
          <a:noFill/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1" cap="all" baseline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2" name="Text Placeholder 20">
            <a:extLst>
              <a:ext uri="{FF2B5EF4-FFF2-40B4-BE49-F238E27FC236}">
                <a16:creationId xmlns:a16="http://schemas.microsoft.com/office/drawing/2014/main" id="{0BE54768-E023-70F5-AA4B-C2D772565E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712130" y="4420306"/>
            <a:ext cx="2493506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2200" b="0" cap="none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97792C54-863D-8724-BBD3-FFD31901BB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0993" y="431074"/>
            <a:ext cx="5568236" cy="5101046"/>
          </a:xfrm>
        </p:spPr>
        <p:txBody>
          <a:bodyPr anchor="ctr">
            <a:noAutofit/>
          </a:bodyPr>
          <a:lstStyle>
            <a:lvl1pPr marL="0" indent="0" algn="l">
              <a:buNone/>
              <a:defRPr sz="2400" b="0" cap="none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Insert text here.</a:t>
            </a:r>
          </a:p>
        </p:txBody>
      </p:sp>
      <p:sp>
        <p:nvSpPr>
          <p:cNvPr id="9" name="Title Placeholder 6">
            <a:extLst>
              <a:ext uri="{FF2B5EF4-FFF2-40B4-BE49-F238E27FC236}">
                <a16:creationId xmlns:a16="http://schemas.microsoft.com/office/drawing/2014/main" id="{E1335EA7-DC5A-E4DD-33DD-5C42B3E6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71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08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2722088-045F-7EC1-1E08-37568EAFA4AF}"/>
              </a:ext>
            </a:extLst>
          </p:cNvPr>
          <p:cNvSpPr/>
          <p:nvPr userDrawn="1"/>
        </p:nvSpPr>
        <p:spPr>
          <a:xfrm>
            <a:off x="838200" y="1830875"/>
            <a:ext cx="10515600" cy="409821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22300" sx="107000" sy="107000" algn="ctr" rotWithShape="0">
              <a:prstClr val="black">
                <a:alpha val="14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76098-AE73-2511-B1C4-890A05F2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3FFA3535-5D3F-725D-DEB5-4EDA545619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8" y="6182213"/>
            <a:ext cx="2661153" cy="502524"/>
          </a:xfrm>
          <a:prstGeom prst="rect">
            <a:avLst/>
          </a:prstGeom>
          <a:effectLst>
            <a:outerShdw blurRad="190500" algn="l" rotWithShape="0">
              <a:prstClr val="black">
                <a:alpha val="0"/>
              </a:prstClr>
            </a:outerShdw>
          </a:effectLst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B35DBA6-1140-4BF3-D440-71475B004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8796" y="6304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5808-C3E7-4101-863A-E530BDBBBCD5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E4BC83B-8C43-6705-9B84-A07E473191F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30388"/>
            <a:ext cx="10515600" cy="4098925"/>
          </a:xfrm>
        </p:spPr>
        <p:txBody>
          <a:bodyPr lIns="182880" tIns="182880" rIns="182880" bIns="182880">
            <a:normAutofit/>
          </a:bodyPr>
          <a:lstStyle>
            <a:lvl1pPr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03826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0CFEEC-A2FB-3062-29B9-4856009989F3}"/>
              </a:ext>
            </a:extLst>
          </p:cNvPr>
          <p:cNvSpPr/>
          <p:nvPr userDrawn="1"/>
        </p:nvSpPr>
        <p:spPr>
          <a:xfrm>
            <a:off x="300666" y="1179616"/>
            <a:ext cx="3689231" cy="4822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248831-6113-727E-62BD-6BF5D1C2BE56}"/>
              </a:ext>
            </a:extLst>
          </p:cNvPr>
          <p:cNvSpPr/>
          <p:nvPr userDrawn="1"/>
        </p:nvSpPr>
        <p:spPr>
          <a:xfrm>
            <a:off x="4251384" y="1179616"/>
            <a:ext cx="3689231" cy="4822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44ACC-BCF6-A262-A5B1-810C063F2045}"/>
              </a:ext>
            </a:extLst>
          </p:cNvPr>
          <p:cNvSpPr/>
          <p:nvPr userDrawn="1"/>
        </p:nvSpPr>
        <p:spPr>
          <a:xfrm>
            <a:off x="8202102" y="1179616"/>
            <a:ext cx="3689231" cy="48221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F0926A2A-70C1-0FB9-AD10-4FAB2106C5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8" y="6182213"/>
            <a:ext cx="2661153" cy="502524"/>
          </a:xfrm>
          <a:prstGeom prst="rect">
            <a:avLst/>
          </a:prstGeom>
          <a:effectLst>
            <a:outerShdw blurRad="190500" algn="l" rotWithShape="0">
              <a:prstClr val="black">
                <a:alpha val="0"/>
              </a:prstClr>
            </a:outerShdw>
          </a:effectLst>
        </p:spPr>
      </p:pic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B85BE78-E5A1-53DA-FF13-16D92C8FEFE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300038" y="1179513"/>
            <a:ext cx="3689350" cy="4822166"/>
          </a:xfrm>
          <a:prstGeom prst="rect">
            <a:avLst/>
          </a:prstGeom>
        </p:spPr>
        <p:txBody>
          <a:bodyPr lIns="182880" tIns="182880" rIns="182880" bIns="182880">
            <a:normAutofit/>
          </a:bodyPr>
          <a:lstStyle>
            <a:lvl1pPr marL="0" indent="0">
              <a:buNone/>
              <a:defRPr sz="2200"/>
            </a:lvl1pPr>
            <a:lvl2pPr marL="0" indent="0">
              <a:spcBef>
                <a:spcPts val="1800"/>
              </a:spcBef>
              <a:buNone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0E9E47E9-2DC0-6DA4-B04C-3F0CA1FB76F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51324" y="1178957"/>
            <a:ext cx="3689350" cy="4822825"/>
          </a:xfrm>
          <a:prstGeom prst="rect">
            <a:avLst/>
          </a:prstGeom>
        </p:spPr>
        <p:txBody>
          <a:bodyPr lIns="182880" tIns="182880" rIns="182880" bIns="182880">
            <a:normAutofit/>
          </a:bodyPr>
          <a:lstStyle>
            <a:lvl1pPr marL="0" indent="0">
              <a:buNone/>
              <a:defRPr sz="2200"/>
            </a:lvl1pPr>
            <a:lvl2pPr marL="0" indent="0">
              <a:spcBef>
                <a:spcPts val="1800"/>
              </a:spcBef>
              <a:buNone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3" name="Content Placeholder 20">
            <a:extLst>
              <a:ext uri="{FF2B5EF4-FFF2-40B4-BE49-F238E27FC236}">
                <a16:creationId xmlns:a16="http://schemas.microsoft.com/office/drawing/2014/main" id="{2AA014D9-91F2-555D-035A-37C215E773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202043" y="1179513"/>
            <a:ext cx="3689350" cy="4822825"/>
          </a:xfrm>
          <a:prstGeom prst="rect">
            <a:avLst/>
          </a:prstGeom>
        </p:spPr>
        <p:txBody>
          <a:bodyPr lIns="182880" tIns="182880" rIns="182880" bIns="182880">
            <a:normAutofit/>
          </a:bodyPr>
          <a:lstStyle>
            <a:lvl1pPr marL="0" indent="0">
              <a:buNone/>
              <a:defRPr sz="2200"/>
            </a:lvl1pPr>
            <a:lvl2pPr marL="0" indent="0">
              <a:spcBef>
                <a:spcPts val="1800"/>
              </a:spcBef>
              <a:buNone/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561B1FB-6E39-D789-C959-ED675AEE5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8796" y="6304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5808-C3E7-4101-863A-E530BDBBBC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221C77E-D186-B1B1-6B39-3369BA5D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8" y="296898"/>
            <a:ext cx="10515600" cy="683558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320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(red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DA756B7-BA4B-26B4-C7DD-C98E47D640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418" y="6182213"/>
            <a:ext cx="2661153" cy="502524"/>
          </a:xfrm>
          <a:prstGeom prst="rect">
            <a:avLst/>
          </a:prstGeom>
          <a:effectLst>
            <a:outerShdw blurRad="190500" algn="l" rotWithShape="0">
              <a:prstClr val="black">
                <a:alpha val="0"/>
              </a:prstClr>
            </a:outerShdw>
          </a:effec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AA3950C-6864-6DC5-E05A-B25367E45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8796" y="6304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65808-C3E7-4101-863A-E530BDBBBCD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CC487FF3-A5B8-B39C-00BC-B28235E5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18" y="296898"/>
            <a:ext cx="10515600" cy="683558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323453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theme/theme1.xml" Type="http://schemas.openxmlformats.org/officeDocument/2006/relationships/theme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E1335EA7-DC5A-E4DD-33DD-5C42B3E6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7880D01-EB0A-0A13-0824-749FA3803CCF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 smtClean="0"/>
              <a:t>Edit Master text styles</a:t>
            </a:r>
          </a:p>
          <a:p>
            <a:pPr lvl="1"/>
            <a:r>
              <a:rPr dirty="0" lang="en-US" smtClean="0"/>
              <a:t>Second level</a:t>
            </a:r>
          </a:p>
          <a:p>
            <a:pPr lvl="2"/>
            <a:r>
              <a:rPr dirty="0" lang="en-US" smtClean="0"/>
              <a:t>Third level</a:t>
            </a:r>
          </a:p>
          <a:p>
            <a:pPr lvl="3"/>
            <a:r>
              <a:rPr dirty="0" lang="en-US" smtClean="0"/>
              <a:t>Fourth level</a:t>
            </a:r>
          </a:p>
          <a:p>
            <a:pPr lvl="4"/>
            <a:r>
              <a:rPr dirty="0" lang="en-US" smtClean="0"/>
              <a:t>Fifth level</a:t>
            </a:r>
            <a:endParaRPr dirty="0"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080DF0-93FA-4E7A-08B6-30007334F9CC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651C4E-BF70-4A44-A95C-15AB4C154B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53602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3" r:id="rId1"/>
    <p:sldLayoutId id="2147483676" r:id="rId2"/>
    <p:sldLayoutId id="2147483673" r:id="rId3"/>
    <p:sldLayoutId id="2147483662" r:id="rId4"/>
    <p:sldLayoutId id="2147483672" r:id="rId5"/>
    <p:sldLayoutId id="2147483664" r:id="rId6"/>
    <p:sldLayoutId id="2147483668" r:id="rId7"/>
    <p:sldLayoutId id="2147483675" r:id="rId8"/>
    <p:sldLayoutId id="2147483666" r:id="rId9"/>
    <p:sldLayoutId id="2147483674" r:id="rId10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baseline="0" i="0" kern="1200" sz="60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b="0" baseline="0" cap="none" i="0" kern="1200" sz="2200">
          <a:solidFill>
            <a:schemeClr val="accent4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baseline="0" kern="1200" sz="2200">
          <a:solidFill>
            <a:schemeClr val="accent4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Concepts of Data-Driven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Curry, Tweedy, Schilling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6098-AE73-2511-B1C4-890A05F2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E4BC83B-8C43-6705-9B84-A07E473191FB}"/>
              </a:ext>
            </a:extLst>
          </p:cNvPr>
          <p:cNvSpPr>
            <a:spLocks noGrp="1"/>
          </p:cNvSpPr>
          <p:nvPr>
            <p:ph hasCustomPrompt="1" idx="10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6098-AE73-2511-B1C4-890A05F2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E4BC83B-8C43-6705-9B84-A07E473191FB}"/>
              </a:ext>
            </a:extLst>
          </p:cNvPr>
          <p:cNvSpPr>
            <a:spLocks noGrp="1"/>
          </p:cNvSpPr>
          <p:nvPr>
            <p:ph hasCustomPrompt="1" idx="10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6098-AE73-2511-B1C4-890A05F2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E4BC83B-8C43-6705-9B84-A07E473191FB}"/>
              </a:ext>
            </a:extLst>
          </p:cNvPr>
          <p:cNvSpPr>
            <a:spLocks noGrp="1"/>
          </p:cNvSpPr>
          <p:nvPr>
            <p:ph hasCustomPrompt="1" idx="10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[1] 2</a:t>
            </a:r>
          </a:p>
        </p:txBody>
      </p:sp>
    </p:spTree>
  </p:cSld>
</p:sld>
</file>

<file path=ppt/theme/theme1.xml><?xml version="1.0" encoding="utf-8"?>
<a:theme xmlns:a="http://schemas.openxmlformats.org/drawingml/2006/main" name="OU Libraries">
  <a:themeElements>
    <a:clrScheme name="Libraries">
      <a:dk1>
        <a:srgbClr val="841617"/>
      </a:dk1>
      <a:lt1>
        <a:sysClr val="window" lastClr="FFFFFF"/>
      </a:lt1>
      <a:dk2>
        <a:srgbClr val="841617"/>
      </a:dk2>
      <a:lt2>
        <a:srgbClr val="FFFFFF"/>
      </a:lt2>
      <a:accent1>
        <a:srgbClr val="F3B7B7"/>
      </a:accent1>
      <a:accent2>
        <a:srgbClr val="E76F6F"/>
      </a:accent2>
      <a:accent3>
        <a:srgbClr val="841617"/>
      </a:accent3>
      <a:accent4>
        <a:srgbClr val="3A3838"/>
      </a:accent4>
      <a:accent5>
        <a:srgbClr val="757070"/>
      </a:accent5>
      <a:accent6>
        <a:srgbClr val="AEABAB"/>
      </a:accent6>
      <a:hlink>
        <a:srgbClr val="8496B0"/>
      </a:hlink>
      <a:folHlink>
        <a:srgbClr val="BFBFBF"/>
      </a:folHlink>
    </a:clrScheme>
    <a:fontScheme name="OU Libraries">
      <a:majorFont>
        <a:latin typeface="Garamond"/>
        <a:ea typeface=""/>
        <a:cs typeface=""/>
      </a:majorFont>
      <a:minorFont>
        <a:latin typeface="Franklin Gothic AT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>
          <a:outerShdw blurRad="622300" sx="107000" sy="107000" algn="ctr" rotWithShape="0">
            <a:prstClr val="black">
              <a:alpha val="14000"/>
            </a:prstClr>
          </a:outerShdw>
        </a:effectLst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Accessibility_modified_ppt.potm" id="{FBF9099F-94A4-4CCF-8637-4E04C76B567C}" vid="{083F508B-0C01-4590-8FEC-CA923588F7D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11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ATF</vt:lpstr>
      <vt:lpstr>Garamond</vt:lpstr>
      <vt:lpstr>OU Libraries</vt:lpstr>
      <vt:lpstr>PowerPoint Presentation</vt:lpstr>
      <vt:lpstr>Contact 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Concepts of Data-Driven Visualization</dc:title>
  <dc:creator>Curry, Tweedy, Schilling</dc:creator>
  <cp:keywords/>
  <dcterms:created xsi:type="dcterms:W3CDTF">2024-06-20T15:44:15Z</dcterms:created>
  <dcterms:modified xsi:type="dcterms:W3CDTF">2024-06-20T15:44:15Z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