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1" r:id="rId13"/>
    <p:sldId id="292" r:id="rId14"/>
    <p:sldId id="289" r:id="rId15"/>
    <p:sldId id="293" r:id="rId16"/>
    <p:sldId id="294" r:id="rId17"/>
    <p:sldId id="295" r:id="rId18"/>
    <p:sldId id="296" r:id="rId19"/>
    <p:sldId id="297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6" r:id="rId28"/>
    <p:sldId id="308" r:id="rId29"/>
    <p:sldId id="279" r:id="rId30"/>
    <p:sldId id="269" r:id="rId31"/>
    <p:sldId id="270" r:id="rId32"/>
    <p:sldId id="271" r:id="rId33"/>
    <p:sldId id="272" r:id="rId34"/>
    <p:sldId id="273" r:id="rId35"/>
    <p:sldId id="274" r:id="rId36"/>
    <p:sldId id="275" r:id="rId37"/>
    <p:sldId id="276" r:id="rId38"/>
    <p:sldId id="277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8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ulib_davis_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davis" TargetMode="External"/><Relationship Id="rId2" Type="http://schemas.openxmlformats.org/officeDocument/2006/relationships/hyperlink" Target="https://digitalskills.oucreate.com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ibraries.ou.edu/carpentries" TargetMode="External"/><Relationship Id="rId5" Type="http://schemas.openxmlformats.org/officeDocument/2006/relationships/hyperlink" Target="https://calendar.ou.edu/dsh" TargetMode="External"/><Relationship Id="rId4" Type="http://schemas.openxmlformats.org/officeDocument/2006/relationships/hyperlink" Target="https://libraries.ou.edu/ds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  <a:p>
            <a:r>
              <a:rPr lang="en-US" dirty="0" smtClean="0"/>
              <a:t>Depends on your question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984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  <a:p>
            <a:r>
              <a:rPr lang="en-US" dirty="0" smtClean="0"/>
              <a:t>Depends on your question</a:t>
            </a:r>
          </a:p>
          <a:p>
            <a:r>
              <a:rPr lang="en-US" dirty="0"/>
              <a:t>4 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 (</a:t>
            </a:r>
            <a:r>
              <a:rPr lang="en-US" dirty="0"/>
              <a:t>carat, price)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categorical (cut</a:t>
            </a:r>
            <a:r>
              <a:rPr lang="en-US" dirty="0"/>
              <a:t>, clarity)</a:t>
            </a:r>
          </a:p>
          <a:p>
            <a:endParaRPr lang="en-US" dirty="0" smtClean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variables and choose “2”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 smtClean="0"/>
              <a:t>Are 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 smtClean="0"/>
              <a:t>Is your x/predictor/independent variable numeric or categorical?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4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 your x/predictor/independent variable numeric or categorical?</a:t>
            </a:r>
          </a:p>
          <a:p>
            <a:r>
              <a:rPr lang="en-US" dirty="0" smtClean="0"/>
              <a:t>Make a scatterplot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83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76" y="2925764"/>
            <a:ext cx="10339915" cy="7970906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graph based on your question and data </a:t>
            </a:r>
            <a:r>
              <a:rPr lang="en-US" dirty="0" smtClean="0"/>
              <a:t>types</a:t>
            </a:r>
            <a:endParaRPr lang="en-US" dirty="0"/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r>
              <a:rPr lang="en-US" dirty="0" smtClean="0"/>
              <a:t>Two = “Few” ???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9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Distinguish by symbols and colors</a:t>
            </a:r>
          </a:p>
          <a:p>
            <a:r>
              <a:rPr lang="en-US" dirty="0" smtClean="0"/>
              <a:t>Ask your colleagues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Distinguish by symbols and 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/>
              <a:t>Reviewer 3: </a:t>
            </a:r>
            <a:r>
              <a:rPr lang="en-US" dirty="0" smtClean="0"/>
              <a:t>“plot </a:t>
            </a:r>
            <a:r>
              <a:rPr lang="en-US" dirty="0"/>
              <a:t>hard to </a:t>
            </a:r>
            <a:r>
              <a:rPr lang="en-US" dirty="0" smtClean="0"/>
              <a:t>read!!!”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 smtClean="0"/>
              <a:t>many grouping variables?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6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</a:t>
            </a:r>
            <a:r>
              <a:rPr lang="en-US" dirty="0" smtClean="0">
                <a:solidFill>
                  <a:schemeClr val="bg2"/>
                </a:solidFill>
              </a:rPr>
              <a:t>many grouping variables?</a:t>
            </a:r>
          </a:p>
          <a:p>
            <a:r>
              <a:rPr lang="en-US" dirty="0" smtClean="0"/>
              <a:t>Reviewer 3: </a:t>
            </a:r>
            <a:r>
              <a:rPr lang="en-US" dirty="0" smtClean="0"/>
              <a:t>“plot hard to read!!!”</a:t>
            </a:r>
            <a:endParaRPr lang="en-US" dirty="0" smtClean="0"/>
          </a:p>
          <a:p>
            <a:r>
              <a:rPr lang="en-US" dirty="0" smtClean="0"/>
              <a:t>Try “few </a:t>
            </a:r>
            <a:r>
              <a:rPr lang="en-US" dirty="0" smtClean="0"/>
              <a:t>to </a:t>
            </a:r>
            <a:r>
              <a:rPr lang="en-US" dirty="0" smtClean="0"/>
              <a:t>many”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</a:t>
            </a:r>
            <a:r>
              <a:rPr lang="en-US" dirty="0" smtClean="0">
                <a:solidFill>
                  <a:schemeClr val="bg2"/>
                </a:solidFill>
              </a:rPr>
              <a:t>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Reviewer 3: </a:t>
            </a:r>
            <a:r>
              <a:rPr lang="en-US" dirty="0" smtClean="0">
                <a:solidFill>
                  <a:schemeClr val="bg2"/>
                </a:solidFill>
              </a:rPr>
              <a:t>“plot hard to read!!!”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Try “few </a:t>
            </a:r>
            <a:r>
              <a:rPr lang="en-US" dirty="0" smtClean="0">
                <a:solidFill>
                  <a:schemeClr val="bg2"/>
                </a:solidFill>
              </a:rPr>
              <a:t>to </a:t>
            </a:r>
            <a:r>
              <a:rPr lang="en-US" dirty="0" smtClean="0">
                <a:solidFill>
                  <a:schemeClr val="bg2"/>
                </a:solidFill>
              </a:rPr>
              <a:t>many”</a:t>
            </a:r>
          </a:p>
          <a:p>
            <a:r>
              <a:rPr lang="en-US" dirty="0" smtClean="0"/>
              <a:t>Plot </a:t>
            </a:r>
            <a:r>
              <a:rPr lang="en-US" dirty="0" smtClean="0"/>
              <a:t>data in panels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4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</a:t>
            </a:r>
            <a:r>
              <a:rPr lang="en-US" dirty="0" smtClean="0">
                <a:solidFill>
                  <a:schemeClr val="bg2"/>
                </a:solidFill>
              </a:rPr>
              <a:t>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Reviewer 3: </a:t>
            </a:r>
            <a:r>
              <a:rPr lang="en-US" dirty="0" smtClean="0">
                <a:solidFill>
                  <a:schemeClr val="bg2"/>
                </a:solidFill>
              </a:rPr>
              <a:t>“plot hard to read!!!”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>
                <a:solidFill>
                  <a:schemeClr val="bg2"/>
                </a:solidFill>
              </a:rPr>
              <a:t>Try “few </a:t>
            </a:r>
            <a:r>
              <a:rPr lang="en-US" dirty="0" smtClean="0">
                <a:solidFill>
                  <a:schemeClr val="bg2"/>
                </a:solidFill>
              </a:rPr>
              <a:t>to </a:t>
            </a:r>
            <a:r>
              <a:rPr lang="en-US" dirty="0" smtClean="0">
                <a:solidFill>
                  <a:schemeClr val="bg2"/>
                </a:solidFill>
              </a:rPr>
              <a:t>many”</a:t>
            </a:r>
          </a:p>
          <a:p>
            <a:r>
              <a:rPr lang="en-US" dirty="0" smtClean="0"/>
              <a:t>Plot </a:t>
            </a:r>
            <a:r>
              <a:rPr lang="en-US" dirty="0" smtClean="0"/>
              <a:t>data in </a:t>
            </a:r>
            <a:r>
              <a:rPr lang="en-US" dirty="0" smtClean="0"/>
              <a:t>panels</a:t>
            </a:r>
          </a:p>
          <a:p>
            <a:r>
              <a:rPr lang="en-US" dirty="0" smtClean="0"/>
              <a:t>Reviewer 3:</a:t>
            </a:r>
            <a:br>
              <a:rPr lang="en-US" dirty="0" smtClean="0"/>
            </a:br>
            <a:r>
              <a:rPr lang="en-US" dirty="0" smtClean="0"/>
              <a:t>“much clearer!”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1790297"/>
            <a:ext cx="4439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optical illusions</a:t>
            </a:r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contrast between shades of 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031585"/>
            <a:ext cx="397718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optical illusions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8181" y="1176118"/>
            <a:ext cx="40113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 or change color to 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commas (or periods in Europe) to large numbers if domain- or journal-specific allows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69271" y="1742779"/>
            <a:ext cx="412941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Today’s topic: Data-driven visualizations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58816" y="2208741"/>
            <a:ext cx="5787342" cy="354902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Digital Skills Hub Calendar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https://digitalskills.oucreate.com</a:t>
            </a:r>
            <a:r>
              <a:rPr lang="en-US" sz="2800" dirty="0" smtClean="0"/>
              <a:t>   </a:t>
            </a:r>
          </a:p>
          <a:p>
            <a:r>
              <a:rPr lang="en-US" sz="2800" dirty="0" smtClean="0"/>
              <a:t>Information Specialists @ DAVIS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https://libraries.ou.edu/davis</a:t>
            </a:r>
            <a:r>
              <a:rPr lang="en-US" sz="2800" dirty="0" smtClean="0"/>
              <a:t> </a:t>
            </a:r>
            <a:endParaRPr lang="en-US" sz="2800" dirty="0"/>
          </a:p>
          <a:p>
            <a:r>
              <a:rPr lang="en-US" sz="2800" dirty="0" smtClean="0"/>
              <a:t>Digital Scholarship Lab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https://libraries.ou.edu/dsl</a:t>
            </a:r>
            <a:endParaRPr lang="en-US" sz="2800" dirty="0" smtClean="0"/>
          </a:p>
        </p:txBody>
      </p:sp>
      <p:sp>
        <p:nvSpPr>
          <p:cNvPr id="6" name="Content Placeholder 5"/>
          <p:cNvSpPr>
            <a:spLocks noGrp="1"/>
          </p:cNvSpPr>
          <p:nvPr>
            <p:ph idx="11"/>
          </p:nvPr>
        </p:nvSpPr>
        <p:spPr>
          <a:xfrm>
            <a:off x="6616910" y="1979111"/>
            <a:ext cx="5742868" cy="3778657"/>
          </a:xfrm>
        </p:spPr>
        <p:txBody>
          <a:bodyPr>
            <a:noAutofit/>
          </a:bodyPr>
          <a:lstStyle/>
          <a:p>
            <a:r>
              <a:rPr lang="en-US" sz="2800" dirty="0" smtClean="0"/>
              <a:t>DAVIS workshops </a:t>
            </a:r>
            <a:r>
              <a:rPr lang="en-US" sz="2800" dirty="0" smtClean="0">
                <a:hlinkClick r:id="rId5"/>
              </a:rPr>
              <a:t>https://calendar.ou.edu/dsh</a:t>
            </a:r>
            <a:r>
              <a:rPr lang="en-US" sz="2800" dirty="0" smtClean="0"/>
              <a:t> </a:t>
            </a:r>
            <a:endParaRPr lang="en-US" sz="2000" dirty="0" smtClean="0"/>
          </a:p>
          <a:p>
            <a:r>
              <a:rPr lang="en-US" sz="2800" dirty="0" smtClean="0"/>
              <a:t>Carpentries </a:t>
            </a:r>
            <a:r>
              <a:rPr lang="en-US" sz="2800" dirty="0"/>
              <a:t>two-day workshops </a:t>
            </a:r>
            <a:r>
              <a:rPr lang="en-US" sz="2800" dirty="0">
                <a:hlinkClick r:id="rId6"/>
              </a:rPr>
              <a:t>https://libraries.ou.edu</a:t>
            </a:r>
            <a:r>
              <a:rPr lang="en-US" sz="2800" dirty="0" smtClean="0">
                <a:hlinkClick r:id="rId6"/>
              </a:rPr>
              <a:t>/</a:t>
            </a:r>
            <a:br>
              <a:rPr lang="en-US" sz="2800" dirty="0" smtClean="0">
                <a:hlinkClick r:id="rId6"/>
              </a:rPr>
            </a:br>
            <a:r>
              <a:rPr lang="en-US" sz="2800" dirty="0" smtClean="0">
                <a:hlinkClick r:id="rId6"/>
              </a:rPr>
              <a:t>carpentries</a:t>
            </a:r>
            <a:r>
              <a:rPr lang="en-US" sz="2800" dirty="0" smtClean="0"/>
              <a:t> 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Find more resources and upcoming events!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202" y="1228201"/>
            <a:ext cx="6431798" cy="495819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73401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101857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029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029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90029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4132</TotalTime>
  <Words>1032</Words>
  <Application>Microsoft Office PowerPoint</Application>
  <PresentationFormat>Widescreen</PresentationFormat>
  <Paragraphs>184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What is clear or misleading about this?</vt:lpstr>
      <vt:lpstr>What is clear or misleading about this?</vt:lpstr>
      <vt:lpstr>What improvements can we make?</vt:lpstr>
      <vt:lpstr>What else could we improve?</vt:lpstr>
      <vt:lpstr>Please take 3 min to help us improve</vt:lpstr>
      <vt:lpstr>Find more resources and upcoming events!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57</cp:revision>
  <dcterms:created xsi:type="dcterms:W3CDTF">2018-06-15T17:19:10Z</dcterms:created>
  <dcterms:modified xsi:type="dcterms:W3CDTF">2019-03-27T22:09:53Z</dcterms:modified>
</cp:coreProperties>
</file>