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필립" initials="배" lastIdx="1" clrIdx="0">
    <p:extLst>
      <p:ext uri="{19B8F6BF-5375-455C-9EA6-DF929625EA0E}">
        <p15:presenceInfo xmlns:p15="http://schemas.microsoft.com/office/powerpoint/2012/main" userId="30fae25376b8ba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9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6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5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6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6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1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6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DDDCA-A2DC-424C-8F2C-899E3B6E12C8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D1E4-0182-4926-8FA4-0365F25D5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4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565431" y="2704224"/>
            <a:ext cx="3061137" cy="1611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일하기 싫어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93986" y="294290"/>
            <a:ext cx="2932387" cy="2554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엄마가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가게를 보라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했는데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일하기 싫다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5"/>
          </p:cNvCxnSpPr>
          <p:nvPr/>
        </p:nvCxnSpPr>
        <p:spPr>
          <a:xfrm>
            <a:off x="2996935" y="2474276"/>
            <a:ext cx="1648637" cy="3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6693351" y="180264"/>
            <a:ext cx="3540242" cy="2735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손님이 끝이지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않아 힘들고 귀찮음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10" idx="3"/>
          </p:cNvCxnSpPr>
          <p:nvPr/>
        </p:nvCxnSpPr>
        <p:spPr>
          <a:xfrm flipH="1">
            <a:off x="6383783" y="2515377"/>
            <a:ext cx="828024" cy="69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025189" y="4311761"/>
            <a:ext cx="3263032" cy="2089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</a:t>
            </a:r>
            <a:r>
              <a:rPr lang="ko-KR" altLang="en-US" dirty="0" smtClean="0"/>
              <a:t>가게에 들어오는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또는 오려는 손님을 막아라</a:t>
            </a:r>
            <a:endParaRPr lang="ko-KR" altLang="en-US" dirty="0"/>
          </a:p>
        </p:txBody>
      </p:sp>
      <p:cxnSp>
        <p:nvCxnSpPr>
          <p:cNvPr id="17" name="직선 연결선 16"/>
          <p:cNvCxnSpPr>
            <a:endCxn id="15" idx="7"/>
          </p:cNvCxnSpPr>
          <p:nvPr/>
        </p:nvCxnSpPr>
        <p:spPr>
          <a:xfrm flipH="1">
            <a:off x="3810361" y="4200216"/>
            <a:ext cx="835212" cy="41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8160038" y="4213280"/>
            <a:ext cx="3263032" cy="2089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</a:t>
            </a:r>
            <a:r>
              <a:rPr lang="ko-KR" altLang="en-US" dirty="0" smtClean="0"/>
              <a:t>엄마한테 들키면 안된다</a:t>
            </a:r>
            <a:endParaRPr lang="ko-KR" altLang="en-US" dirty="0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7498438" y="4200216"/>
            <a:ext cx="1139460" cy="318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07" y="509805"/>
            <a:ext cx="2199903" cy="201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36" y="2864397"/>
            <a:ext cx="5000542" cy="2579961"/>
          </a:xfrm>
          <a:prstGeom prst="rect">
            <a:avLst/>
          </a:prstGeom>
        </p:spPr>
      </p:pic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197069" y="346814"/>
            <a:ext cx="6098628" cy="5623062"/>
          </a:xfrm>
        </p:spPr>
        <p:txBody>
          <a:bodyPr/>
          <a:lstStyle/>
          <a:p>
            <a:r>
              <a:rPr lang="ko-KR" altLang="en-US" dirty="0" smtClean="0"/>
              <a:t>새총처럼 어린 아이들이 가지고 놀 수 있는 도구들이나 유치한 장난 등으로 손님이 되돌아 가게 만드는게 목적</a:t>
            </a:r>
            <a:endParaRPr lang="en-US" altLang="ko-KR" dirty="0" smtClean="0"/>
          </a:p>
          <a:p>
            <a:r>
              <a:rPr lang="ko-KR" altLang="en-US" dirty="0" smtClean="0"/>
              <a:t>단 엄마한테 걸리면 게임 오버</a:t>
            </a:r>
            <a:endParaRPr lang="en-US" altLang="ko-KR" dirty="0" smtClean="0"/>
          </a:p>
          <a:p>
            <a:r>
              <a:rPr lang="ko-KR" altLang="en-US" dirty="0" smtClean="0"/>
              <a:t>엄마가 잠시 들리셨을 때 들키지 않으면 미니 게임 형식으로 이벤트를 열어 게임에 유용한 아이템을 얻도록</a:t>
            </a:r>
            <a:endParaRPr lang="en-US" altLang="ko-KR" dirty="0" smtClean="0"/>
          </a:p>
          <a:p>
            <a:r>
              <a:rPr lang="ko-KR" altLang="en-US" dirty="0" smtClean="0"/>
              <a:t>단골 손님은 공략하기 힘들다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왠만하면</a:t>
            </a:r>
            <a:r>
              <a:rPr lang="ko-KR" altLang="en-US" dirty="0" smtClean="0"/>
              <a:t> 끝까지 </a:t>
            </a:r>
            <a:r>
              <a:rPr lang="ko-KR" altLang="en-US" dirty="0" err="1" smtClean="0"/>
              <a:t>올려고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6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77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배필립</dc:creator>
  <cp:lastModifiedBy>배필립</cp:lastModifiedBy>
  <cp:revision>13</cp:revision>
  <dcterms:created xsi:type="dcterms:W3CDTF">2017-09-13T01:30:19Z</dcterms:created>
  <dcterms:modified xsi:type="dcterms:W3CDTF">2017-09-13T02:05:44Z</dcterms:modified>
</cp:coreProperties>
</file>