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0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9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7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7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7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3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4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1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3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5A473B-8DA2-4DE2-965C-704FB995F8F6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19C532-06DA-4353-AB61-724E122C8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89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051" y="565202"/>
            <a:ext cx="10058400" cy="63391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2DGP 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00051" y="1350332"/>
            <a:ext cx="10058400" cy="508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62517" y="3113669"/>
            <a:ext cx="10058400" cy="63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Avoid and shoot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05799" y="5193962"/>
            <a:ext cx="3115117" cy="63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2015182049</a:t>
            </a:r>
          </a:p>
          <a:p>
            <a:r>
              <a:rPr lang="ko-KR" altLang="en-US" dirty="0" smtClean="0"/>
              <a:t>배성현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6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051" y="514403"/>
            <a:ext cx="10058400" cy="63391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00051" y="1350332"/>
            <a:ext cx="10058400" cy="508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600" dirty="0" smtClean="0"/>
              <a:t>게임 </a:t>
            </a:r>
            <a:r>
              <a:rPr lang="ko-KR" altLang="en-US" sz="3600" dirty="0" smtClean="0"/>
              <a:t>컨셉</a:t>
            </a:r>
            <a:endParaRPr lang="en-US" altLang="ko-KR" sz="3600" dirty="0" smtClean="0"/>
          </a:p>
          <a:p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600" dirty="0" smtClean="0"/>
              <a:t>게임 화면 구성</a:t>
            </a:r>
            <a:endParaRPr lang="en-US" altLang="ko-KR" sz="36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600" dirty="0" smtClean="0"/>
              <a:t>예상 게임 실행 흐름</a:t>
            </a:r>
            <a:endParaRPr lang="en-US" altLang="ko-KR" sz="36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600" dirty="0" err="1" smtClean="0"/>
              <a:t>개발일정</a:t>
            </a:r>
            <a:endParaRPr lang="en-US" altLang="ko-KR" sz="36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600" dirty="0" smtClean="0"/>
              <a:t>계획</a:t>
            </a:r>
            <a:endParaRPr lang="en-US" altLang="ko-KR" sz="3600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3600" dirty="0" smtClean="0"/>
              <a:t>일정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0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263116" y="1481194"/>
            <a:ext cx="6090684" cy="4695769"/>
          </a:xfrm>
        </p:spPr>
        <p:txBody>
          <a:bodyPr/>
          <a:lstStyle/>
          <a:p>
            <a:r>
              <a:rPr lang="ko-KR" altLang="en-US" dirty="0" smtClean="0"/>
              <a:t>날아오는 탄막 및 몬스터를 요리조리 피하거나 처치하는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키보드 방향키로 캐릭터 이동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스페이스바로 공격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시간을 버티면 </a:t>
            </a:r>
            <a:r>
              <a:rPr lang="ko-KR" altLang="en-US" dirty="0" err="1" smtClean="0"/>
              <a:t>보스몹</a:t>
            </a:r>
            <a:r>
              <a:rPr lang="ko-KR" altLang="en-US" dirty="0" smtClean="0"/>
              <a:t> 출현</a:t>
            </a:r>
            <a:endParaRPr lang="ko-KR" altLang="en-US" dirty="0"/>
          </a:p>
        </p:txBody>
      </p:sp>
      <p:pic>
        <p:nvPicPr>
          <p:cNvPr id="1028" name="Picture 4" descr="닷지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481194"/>
            <a:ext cx="4501486" cy="43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6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03" y="1614364"/>
            <a:ext cx="8859582" cy="45312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4340" y="89372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게임 화면구성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2675" y="5666923"/>
            <a:ext cx="2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체력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숫자로 표시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2675" y="1849835"/>
            <a:ext cx="36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보스까지의 시간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게이지로 표시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9107" y="3435213"/>
            <a:ext cx="3944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F0000"/>
                </a:solidFill>
              </a:rPr>
              <a:t>WARNING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426" y="4189266"/>
            <a:ext cx="483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보스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몹</a:t>
            </a:r>
            <a:r>
              <a:rPr lang="ko-KR" altLang="en-US" sz="2800" dirty="0" smtClean="0">
                <a:solidFill>
                  <a:schemeClr val="bg1"/>
                </a:solidFill>
              </a:rPr>
              <a:t> 출현 전에 경고 문구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159897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게임 실행 흐름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2333624"/>
            <a:ext cx="3708400" cy="2085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20333"/>
            <a:ext cx="26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b="1" dirty="0" err="1" smtClean="0"/>
              <a:t>잡몹</a:t>
            </a:r>
            <a:r>
              <a:rPr lang="ko-KR" altLang="en-US" b="1" dirty="0" smtClean="0"/>
              <a:t> 구간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52" y="2333624"/>
            <a:ext cx="3656097" cy="264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0733" y="1690688"/>
            <a:ext cx="281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b="1" dirty="0" smtClean="0"/>
              <a:t>보스 구간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26267" y="1820333"/>
            <a:ext cx="2142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타이머가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되면 보스로 이동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154766" y="2333624"/>
            <a:ext cx="537633" cy="36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4605360"/>
            <a:ext cx="21420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적들은 쉽게 죽일 수 있는 적과 죽지 않거나 죽이기 힘든 적도 섞을 것임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3081867" y="3801533"/>
            <a:ext cx="33866" cy="7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3734" y="3225799"/>
            <a:ext cx="2142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지형은 </a:t>
            </a:r>
            <a:r>
              <a:rPr lang="ko-KR" altLang="en-US" sz="1200" dirty="0" err="1" smtClean="0"/>
              <a:t>맵마다</a:t>
            </a:r>
            <a:r>
              <a:rPr lang="ko-KR" altLang="en-US" sz="1200" dirty="0" smtClean="0"/>
              <a:t> 다른 지형을 가짐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 flipV="1">
            <a:off x="2921000" y="3376611"/>
            <a:ext cx="702734" cy="8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59134" y="5389973"/>
            <a:ext cx="21420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보스마다</a:t>
            </a:r>
            <a:r>
              <a:rPr lang="ko-KR" altLang="en-US" sz="1200" dirty="0" smtClean="0"/>
              <a:t> 다른 행동패턴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1" idx="0"/>
          </p:cNvCxnSpPr>
          <p:nvPr/>
        </p:nvCxnSpPr>
        <p:spPr>
          <a:xfrm flipV="1">
            <a:off x="8530168" y="3987800"/>
            <a:ext cx="495299" cy="14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35900" y="1829187"/>
            <a:ext cx="21420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지형을 이용하여 보스의 공격을 피할 수 있게 할 것임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7628467" y="2060020"/>
            <a:ext cx="207433" cy="162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9234" y="5949842"/>
            <a:ext cx="16661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체력이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되면 라운드 </a:t>
            </a:r>
            <a:r>
              <a:rPr lang="ko-KR" altLang="en-US" sz="1200" dirty="0" err="1" smtClean="0"/>
              <a:t>클리어</a:t>
            </a:r>
            <a:endParaRPr lang="ko-KR" altLang="en-US" sz="1200" dirty="0"/>
          </a:p>
        </p:txBody>
      </p:sp>
      <p:cxnSp>
        <p:nvCxnSpPr>
          <p:cNvPr id="34" name="꺾인 연결선 33"/>
          <p:cNvCxnSpPr>
            <a:stCxn id="28" idx="0"/>
          </p:cNvCxnSpPr>
          <p:nvPr/>
        </p:nvCxnSpPr>
        <p:spPr>
          <a:xfrm rot="5400000" flipH="1" flipV="1">
            <a:off x="6289450" y="3638640"/>
            <a:ext cx="2724036" cy="1898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3132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83299"/>
              </p:ext>
            </p:extLst>
          </p:nvPr>
        </p:nvGraphicFramePr>
        <p:xfrm>
          <a:off x="838200" y="1690688"/>
          <a:ext cx="1096394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647">
                  <a:extLst>
                    <a:ext uri="{9D8B030D-6E8A-4147-A177-3AD203B41FA5}">
                      <a16:colId xmlns:a16="http://schemas.microsoft.com/office/drawing/2014/main" val="985587764"/>
                    </a:ext>
                  </a:extLst>
                </a:gridCol>
                <a:gridCol w="5321004">
                  <a:extLst>
                    <a:ext uri="{9D8B030D-6E8A-4147-A177-3AD203B41FA5}">
                      <a16:colId xmlns:a16="http://schemas.microsoft.com/office/drawing/2014/main" val="1312501098"/>
                    </a:ext>
                  </a:extLst>
                </a:gridCol>
                <a:gridCol w="1988290">
                  <a:extLst>
                    <a:ext uri="{9D8B030D-6E8A-4147-A177-3AD203B41FA5}">
                      <a16:colId xmlns:a16="http://schemas.microsoft.com/office/drawing/2014/main" val="186918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사항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2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라운드로 각 라운드 마다 다른 테마로 맵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0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스페이스 바를 누르면 캐릭터가 바라보는 방향으로 공격이 나감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다른 </a:t>
                      </a:r>
                      <a:r>
                        <a:rPr lang="ko-KR" altLang="en-US" dirty="0" err="1" smtClean="0"/>
                        <a:t>공격기능을</a:t>
                      </a:r>
                      <a:r>
                        <a:rPr lang="ko-KR" altLang="en-US" dirty="0" smtClean="0"/>
                        <a:t> 교환 가능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7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몇몇 적들은 </a:t>
                      </a:r>
                      <a:r>
                        <a:rPr lang="ko-KR" altLang="en-US" dirty="0" err="1" smtClean="0"/>
                        <a:t>처치시</a:t>
                      </a:r>
                      <a:r>
                        <a:rPr lang="ko-KR" altLang="en-US" dirty="0" smtClean="0"/>
                        <a:t> 캐릭터 체력이 늘어나게 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2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보스가 서로 다른 패턴을 가지게 할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21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39821"/>
              </p:ext>
            </p:extLst>
          </p:nvPr>
        </p:nvGraphicFramePr>
        <p:xfrm>
          <a:off x="838200" y="1690688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916791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122127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8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시작 화면 및 로고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1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필드 제작 및 인터페이스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몬스터의 패턴 만들기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8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충돌 체크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1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버그픽스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최종완성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8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21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9619"/>
              </p:ext>
            </p:extLst>
          </p:nvPr>
        </p:nvGraphicFramePr>
        <p:xfrm>
          <a:off x="838200" y="1690688"/>
          <a:ext cx="8127999" cy="257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933">
                  <a:extLst>
                    <a:ext uri="{9D8B030D-6E8A-4147-A177-3AD203B41FA5}">
                      <a16:colId xmlns:a16="http://schemas.microsoft.com/office/drawing/2014/main" val="709167916"/>
                    </a:ext>
                  </a:extLst>
                </a:gridCol>
                <a:gridCol w="2650066">
                  <a:extLst>
                    <a:ext uri="{9D8B030D-6E8A-4147-A177-3AD203B41FA5}">
                      <a16:colId xmlns:a16="http://schemas.microsoft.com/office/drawing/2014/main" val="1221271542"/>
                    </a:ext>
                  </a:extLst>
                </a:gridCol>
              </a:tblGrid>
              <a:tr h="32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80927"/>
                  </a:ext>
                </a:extLst>
              </a:tr>
              <a:tr h="32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컨셉이 잘 표현되었는가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16274"/>
                  </a:ext>
                </a:extLst>
              </a:tr>
              <a:tr h="32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메커니즘이 잘 표현되었는가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61178"/>
                  </a:ext>
                </a:extLst>
              </a:tr>
              <a:tr h="32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3926"/>
                  </a:ext>
                </a:extLst>
              </a:tr>
              <a:tr h="32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개발범위가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구체적이며측정가능한가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89770"/>
                  </a:ext>
                </a:extLst>
              </a:tr>
              <a:tr h="741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 가능한가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1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239</Words>
  <Application>Microsoft Office PowerPoint</Application>
  <PresentationFormat>와이드스크린</PresentationFormat>
  <Paragraphs>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Century Gothic</vt:lpstr>
      <vt:lpstr>Wingdings</vt:lpstr>
      <vt:lpstr>Wingdings 3</vt:lpstr>
      <vt:lpstr>슬라이스</vt:lpstr>
      <vt:lpstr>2DGP 1차 발표</vt:lpstr>
      <vt:lpstr>목차</vt:lpstr>
      <vt:lpstr>게임 컨샙</vt:lpstr>
      <vt:lpstr>게임 화면구성</vt:lpstr>
      <vt:lpstr>게임 실행 흐름 소개</vt:lpstr>
      <vt:lpstr>계획</vt:lpstr>
      <vt:lpstr>일정</vt:lpstr>
      <vt:lpstr>자체평가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배필립</dc:creator>
  <cp:lastModifiedBy>배필립</cp:lastModifiedBy>
  <cp:revision>56</cp:revision>
  <dcterms:created xsi:type="dcterms:W3CDTF">2017-10-17T01:07:24Z</dcterms:created>
  <dcterms:modified xsi:type="dcterms:W3CDTF">2017-10-17T12:52:59Z</dcterms:modified>
</cp:coreProperties>
</file>