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>
        <p:scale>
          <a:sx n="50" d="100"/>
          <a:sy n="50" d="100"/>
        </p:scale>
        <p:origin x="1210" y="10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856F94-7B15-4B50-9AA3-8E34DCD1A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58631"/>
            <a:ext cx="13192125" cy="191492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A2D91-0FEC-4DB6-98A0-B1E7A688CB3B}"/>
              </a:ext>
            </a:extLst>
          </p:cNvPr>
          <p:cNvSpPr/>
          <p:nvPr/>
        </p:nvSpPr>
        <p:spPr>
          <a:xfrm>
            <a:off x="-1359876" y="4536829"/>
            <a:ext cx="17350153" cy="4806462"/>
          </a:xfrm>
          <a:prstGeom prst="rect">
            <a:avLst/>
          </a:prstGeom>
          <a:solidFill>
            <a:srgbClr val="D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Tuuris</a:t>
            </a:r>
            <a:r>
              <a:rPr lang="en-US" dirty="0"/>
              <a:t> us </a:t>
            </a:r>
            <a:r>
              <a:rPr lang="en-US" dirty="0" err="1"/>
              <a:t>Bärn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Bringed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Äpp</a:t>
            </a:r>
            <a:r>
              <a:rPr lang="en-US" dirty="0"/>
              <a:t> wo d </a:t>
            </a:r>
            <a:r>
              <a:rPr lang="en-US" dirty="0" err="1"/>
              <a:t>Lüüt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Bärn</a:t>
            </a:r>
            <a:r>
              <a:rPr lang="en-US" dirty="0"/>
              <a:t> holt!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1C6FD-BD00-4690-B9AC-53CA6B33050B}"/>
              </a:ext>
            </a:extLst>
          </p:cNvPr>
          <p:cNvSpPr/>
          <p:nvPr/>
        </p:nvSpPr>
        <p:spPr>
          <a:xfrm>
            <a:off x="-187568" y="4536829"/>
            <a:ext cx="1364566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DCE7F-FA0A-4522-BE9E-4EF63253927B}"/>
              </a:ext>
            </a:extLst>
          </p:cNvPr>
          <p:cNvSpPr/>
          <p:nvPr/>
        </p:nvSpPr>
        <p:spPr>
          <a:xfrm>
            <a:off x="-634734" y="-1172308"/>
            <a:ext cx="5462953" cy="8721970"/>
          </a:xfrm>
          <a:prstGeom prst="rect">
            <a:avLst/>
          </a:prstGeom>
          <a:solidFill>
            <a:srgbClr val="D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eme</a:t>
            </a:r>
            <a:r>
              <a:rPr lang="en-US" dirty="0"/>
              <a:t> Gil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eme</a:t>
            </a:r>
            <a:r>
              <a:rPr lang="en-US" dirty="0"/>
              <a:t> </a:t>
            </a:r>
            <a:r>
              <a:rPr lang="en-US" dirty="0" err="1"/>
              <a:t>Meitschi</a:t>
            </a:r>
            <a:r>
              <a:rPr lang="en-US" dirty="0"/>
              <a:t> us  </a:t>
            </a:r>
            <a:r>
              <a:rPr lang="en-US" dirty="0" err="1"/>
              <a:t>Bärn</a:t>
            </a:r>
            <a:r>
              <a:rPr lang="en-US" dirty="0"/>
              <a:t> de Kanton </a:t>
            </a:r>
            <a:r>
              <a:rPr lang="en-US" dirty="0" err="1"/>
              <a:t>kenne</a:t>
            </a:r>
            <a:r>
              <a:rPr lang="en-US" dirty="0"/>
              <a:t> </a:t>
            </a:r>
            <a:r>
              <a:rPr lang="en-US" dirty="0" err="1"/>
              <a:t>lehre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AC1BC5-E38E-4416-9C9E-9B6324D7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-3734823"/>
            <a:ext cx="8393723" cy="1259058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C175BF-6B25-42C1-85E6-D18608A1BACF}"/>
              </a:ext>
            </a:extLst>
          </p:cNvPr>
          <p:cNvSpPr/>
          <p:nvPr/>
        </p:nvSpPr>
        <p:spPr>
          <a:xfrm>
            <a:off x="4829173" y="-1172308"/>
            <a:ext cx="45719" cy="9495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9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Euphemia</vt:lpstr>
      <vt:lpstr>Banded Design Blue 16x9</vt:lpstr>
      <vt:lpstr>Tuuris us Bärn</vt:lpstr>
      <vt:lpstr>Mit eme Gil oder eme Meitschi us  Bärn de Kanton kenne lehre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Tuuris us Bärn</dc:title>
  <dc:creator>Seiler Christoph, INI-CLD-TCL</dc:creator>
  <cp:lastModifiedBy>Seiler Christoph, INI-CLD-TCL</cp:lastModifiedBy>
  <cp:revision>5</cp:revision>
  <dcterms:created xsi:type="dcterms:W3CDTF">2020-09-06T06:13:09Z</dcterms:created>
  <dcterms:modified xsi:type="dcterms:W3CDTF">2020-09-06T07:39:24Z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Christoph.Seiler@swisscom.com</vt:lpwstr>
  </property>
  <property fmtid="{D5CDD505-2E9C-101B-9397-08002B2CF9AE}" pid="5" name="MSIP_Label_2e1fccfb-80ca-4fe1-a574-1516544edb53_SetDate">
    <vt:lpwstr>2020-09-06T06:23:24.9734757Z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5b09d133-3237-4a3a-b527-10ebcc92c1a8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