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4"/>
  </p:notesMasterIdLst>
  <p:sldIdLst>
    <p:sldId id="256" r:id="rId5"/>
    <p:sldId id="260" r:id="rId6"/>
    <p:sldId id="279" r:id="rId7"/>
    <p:sldId id="261" r:id="rId8"/>
    <p:sldId id="280" r:id="rId9"/>
    <p:sldId id="281" r:id="rId10"/>
    <p:sldId id="282" r:id="rId11"/>
    <p:sldId id="284" r:id="rId12"/>
    <p:sldId id="283" r:id="rId13"/>
    <p:sldId id="262" r:id="rId14"/>
    <p:sldId id="263" r:id="rId15"/>
    <p:sldId id="264" r:id="rId16"/>
    <p:sldId id="265" r:id="rId17"/>
    <p:sldId id="268" r:id="rId18"/>
    <p:sldId id="270" r:id="rId19"/>
    <p:sldId id="273" r:id="rId20"/>
    <p:sldId id="272" r:id="rId21"/>
    <p:sldId id="274" r:id="rId22"/>
    <p:sldId id="275" r:id="rId2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660" autoAdjust="0"/>
  </p:normalViewPr>
  <p:slideViewPr>
    <p:cSldViewPr snapToGrid="0" snapToObjects="1">
      <p:cViewPr>
        <p:scale>
          <a:sx n="85" d="100"/>
          <a:sy n="85" d="100"/>
        </p:scale>
        <p:origin x="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27.12.2023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41EDB8B5-841B-4A79-B9B5-905932F76E0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19503" b="19503"/>
          <a:stretch/>
        </p:blipFill>
        <p:spPr>
          <a:xfrm>
            <a:off x="0" y="0"/>
            <a:ext cx="12207875" cy="4449763"/>
          </a:xfr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 </a:t>
            </a:r>
          </a:p>
        </p:txBody>
      </p:sp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 / POSE </a:t>
            </a:r>
            <a:r>
              <a:rPr lang="de-CH" dirty="0" err="1"/>
              <a:t>Estimation</a:t>
            </a:r>
            <a:endParaRPr lang="de-CH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BFH Informatik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A7FE8A-F500-40ED-A0FF-724B21076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0B64BF-C841-46CF-A952-DC94178934D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52B4072-68FA-43E7-AC65-7659FECEAEA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DD3A86F-36AF-40BA-B76D-A77E8EF4B7E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5F315BF-9357-4FBA-AD06-9C05EAD9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Zwei Textfelder/Bilder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EE9C3A-1BFE-4854-A00E-CEA84D4C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Untertitel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9EF69F8-DC92-4E92-B0BA-98FAD1F3BDC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/>
              <a:t>Untertitel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E56F98-658C-4B1C-A057-6F8EC07C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Zwei Textfelder/Bilder mit Untertitel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321FB43-69DE-45A6-A204-637AA00735A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AD28E4F-36D8-4A57-A691-59C129D5FAB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B0074D0-C8DE-48D2-8888-AFCF2D0E4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181F2A-CD97-4B2D-9A33-88FE775EE6C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A7B4CA6-47CB-435C-925C-D18254FA104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C48BC713-4367-4BE9-A1A0-A6E7BD3C75D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E90556D2-0875-4CAF-9E45-D6F1D4EC773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564AADF1-E3CC-408A-9A78-2836297E665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AC10F6F-F32F-41D8-AE38-E9A1041B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 Textfelder/Bilder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22695191-1A38-4958-8D32-81E2D230B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Untertitel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A301489-04FD-4F73-843D-1AF6EB0987B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CH" dirty="0"/>
              <a:t>Untertitel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2AF59FC4-24C1-4F0C-98BE-1D9FA617AA7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de-CH" dirty="0"/>
              <a:t>Untertitel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CF995E3D-CDA6-4986-8DDB-604A07F6F494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1585523E-2DD5-4925-89F2-2BC8B83F4661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D4CE9E6F-26E4-45A2-8995-27385BD7D597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2FC5B04-9EFE-4D67-AC0B-B2E2D928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 Textfelder/Bilder mit Untertitel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A20938-1041-4F50-A679-C2C75EE41E8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82803-A196-49F8-B873-94DB8109A90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Text auf Bild</a:t>
            </a:r>
          </a:p>
        </p:txBody>
      </p:sp>
    </p:spTree>
    <p:extLst>
      <p:ext uri="{BB962C8B-B14F-4D97-AF65-F5344CB8AC3E}">
        <p14:creationId xmlns:p14="http://schemas.microsoft.com/office/powerpoint/2010/main" val="32792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31E759-56CE-41D1-AF38-744C1036A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5BCDC8-EE42-4F0D-9613-5487EBCE448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F3EBBEB-1D54-4795-80BA-83B40283EA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92B0F4C-7ED9-4029-ACAD-5F6012F1023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C7CB38-FB89-402E-953A-925E77B7E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Beispielfolie «Zwei Bilder mit Textfelder»</a:t>
            </a:r>
          </a:p>
        </p:txBody>
      </p:sp>
    </p:spTree>
    <p:extLst>
      <p:ext uri="{BB962C8B-B14F-4D97-AF65-F5344CB8AC3E}">
        <p14:creationId xmlns:p14="http://schemas.microsoft.com/office/powerpoint/2010/main" val="354402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5CDA5BDE-80D8-4CC3-BA18-B18666BE0E1C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CE96DCA-29BD-4EB1-8A2A-FD028011B5D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9E572408-7726-4761-923F-822A25B2AF6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775CEED9-9893-4E35-9CB2-F1BF7698BC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3D6C80D-96A7-403B-A771-817F8913646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F6ABC170-DD27-4AFF-8B72-C783073AC19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791CF6-7B7A-41DB-ACA6-CF4A6E9A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Beispielfolie «Drei Bilder mit Textfelder»</a:t>
            </a:r>
          </a:p>
        </p:txBody>
      </p:sp>
    </p:spTree>
    <p:extLst>
      <p:ext uri="{BB962C8B-B14F-4D97-AF65-F5344CB8AC3E}">
        <p14:creationId xmlns:p14="http://schemas.microsoft.com/office/powerpoint/2010/main" val="47943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4F11D4-C73C-4AAE-9BD9-DBA147644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25A91E0-951D-454C-88F0-6B945C6A149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E10292DF-7EFC-4F35-9F6E-B84777D572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E72EF83-D742-4E5D-B0C1-1C4DA1705B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F84C868C-6141-4ECD-9E32-CAFB97C8938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98F326DC-9F29-4260-9185-BD783C5BCA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8FDA5DC-F5C1-4344-ADD4-629A52555F40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363FE0E-9BEC-438A-83B9-128D923A9F85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FB4987-07A0-4307-AA18-4DAA7B60E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Beispielfolie «Vier Bilder mit Textfelder»</a:t>
            </a:r>
          </a:p>
        </p:txBody>
      </p:sp>
    </p:spTree>
    <p:extLst>
      <p:ext uri="{BB962C8B-B14F-4D97-AF65-F5344CB8AC3E}">
        <p14:creationId xmlns:p14="http://schemas.microsoft.com/office/powerpoint/2010/main" val="396220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35AFB25-8512-4BA0-A605-CCC123B36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Beispielfolie «Zahl und Text»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ED46C2-50F8-49A2-B477-0D25A06F49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de-CH" dirty="0"/>
              <a:t>987</a:t>
            </a:r>
          </a:p>
        </p:txBody>
      </p:sp>
    </p:spTree>
    <p:extLst>
      <p:ext uri="{BB962C8B-B14F-4D97-AF65-F5344CB8AC3E}">
        <p14:creationId xmlns:p14="http://schemas.microsoft.com/office/powerpoint/2010/main" val="338360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50450A4-95B9-4FDB-BD83-BC878B94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«Zitattext hinzufügen.</a:t>
            </a:r>
            <a:br>
              <a:rPr lang="de-CH" dirty="0"/>
            </a:br>
            <a:r>
              <a:rPr lang="de-CH" dirty="0"/>
              <a:t>Auf mehreren Zeilen.»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E7E6B7-073D-4B25-A2FA-C5548B22056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de-CH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4032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Intel Realsense D 435 Kamera</a:t>
            </a:r>
          </a:p>
          <a:p>
            <a:r>
              <a:rPr lang="de-CH" dirty="0"/>
              <a:t>Unity</a:t>
            </a:r>
          </a:p>
          <a:p>
            <a:r>
              <a:rPr lang="de-CH" dirty="0"/>
              <a:t>Präsentations-Bildschirm</a:t>
            </a:r>
            <a:br>
              <a:rPr lang="de-CH" dirty="0"/>
            </a:b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7BF159-7DA3-44B9-AB30-BB69192C1C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Virtuelle Darstellung von einem Fenster in eine künstliche Welt von Objekten</a:t>
            </a:r>
          </a:p>
          <a:p>
            <a:r>
              <a:rPr lang="de-CH" dirty="0"/>
              <a:t>Betrachter wird von der Intel </a:t>
            </a:r>
            <a:r>
              <a:rPr lang="de-CH" dirty="0" err="1"/>
              <a:t>RealSense</a:t>
            </a:r>
            <a:r>
              <a:rPr lang="de-CH" dirty="0"/>
              <a:t> D 345 getrackt</a:t>
            </a:r>
          </a:p>
          <a:p>
            <a:r>
              <a:rPr lang="de-CH" dirty="0"/>
              <a:t>In Unity wird eine virtuelle Kamera auf die Position vom Betrachter gemappt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 und Umsetzung</a:t>
            </a:r>
          </a:p>
        </p:txBody>
      </p:sp>
    </p:spTree>
    <p:extLst>
      <p:ext uri="{BB962C8B-B14F-4D97-AF65-F5344CB8AC3E}">
        <p14:creationId xmlns:p14="http://schemas.microsoft.com/office/powerpoint/2010/main" val="273090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Screen &amp; virtuelle Kamera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Unity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C5ED5CC-065C-B349-9BFA-0D7DBDBE42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353219" y="2168525"/>
            <a:ext cx="7501436" cy="39973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Nuitrack</a:t>
            </a: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Unity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C5ED5CC-065C-B349-9BFA-0D7DBDBE42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2353219" y="2168525"/>
            <a:ext cx="7501436" cy="3997325"/>
          </a:xfrm>
        </p:spPr>
      </p:pic>
    </p:spTree>
    <p:extLst>
      <p:ext uri="{BB962C8B-B14F-4D97-AF65-F5344CB8AC3E}">
        <p14:creationId xmlns:p14="http://schemas.microsoft.com/office/powerpoint/2010/main" val="18066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Perspektivische Projektion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Homographie 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C5ED5CC-065C-B349-9BFA-0D7DBDBE42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2353219" y="2168525"/>
            <a:ext cx="7501436" cy="3997325"/>
          </a:xfrm>
        </p:spPr>
      </p:pic>
    </p:spTree>
    <p:extLst>
      <p:ext uri="{BB962C8B-B14F-4D97-AF65-F5344CB8AC3E}">
        <p14:creationId xmlns:p14="http://schemas.microsoft.com/office/powerpoint/2010/main" val="375592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Perspektivische Projektion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Homographie 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C5ED5CC-065C-B349-9BFA-0D7DBDBE42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2353219" y="2278505"/>
            <a:ext cx="7501436" cy="1723869"/>
          </a:xfrm>
        </p:spPr>
      </p:pic>
    </p:spTree>
    <p:extLst>
      <p:ext uri="{BB962C8B-B14F-4D97-AF65-F5344CB8AC3E}">
        <p14:creationId xmlns:p14="http://schemas.microsoft.com/office/powerpoint/2010/main" val="21216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Gleichungssystem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Homographie 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C5ED5CC-065C-B349-9BFA-0D7DBDBE422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/>
          <a:stretch/>
        </p:blipFill>
        <p:spPr>
          <a:xfrm>
            <a:off x="339541" y="2088630"/>
            <a:ext cx="7501436" cy="3257861"/>
          </a:xfrm>
        </p:spPr>
      </p:pic>
    </p:spTree>
    <p:extLst>
      <p:ext uri="{BB962C8B-B14F-4D97-AF65-F5344CB8AC3E}">
        <p14:creationId xmlns:p14="http://schemas.microsoft.com/office/powerpoint/2010/main" val="29630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526DFE-5D35-4B93-8D52-107C271E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Berechnung der Eckpunkte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Kamera-Matrix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EAAD6A-DEF6-A90E-9D1B-386D9EE255E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CH" dirty="0"/>
              <a:t>P’ = </a:t>
            </a:r>
            <a:r>
              <a:rPr lang="de-CH" dirty="0" err="1"/>
              <a:t>projectionMatrix</a:t>
            </a:r>
            <a:r>
              <a:rPr lang="de-CH" dirty="0"/>
              <a:t> * </a:t>
            </a:r>
            <a:r>
              <a:rPr lang="de-CH" dirty="0" err="1"/>
              <a:t>viewMatrix</a:t>
            </a:r>
            <a:r>
              <a:rPr lang="de-CH" dirty="0"/>
              <a:t> * </a:t>
            </a:r>
            <a:r>
              <a:rPr lang="de-CH" dirty="0" err="1"/>
              <a:t>modelMatrix</a:t>
            </a:r>
            <a:r>
              <a:rPr lang="de-CH" dirty="0"/>
              <a:t> * P</a:t>
            </a:r>
          </a:p>
        </p:txBody>
      </p:sp>
    </p:spTree>
    <p:extLst>
      <p:ext uri="{BB962C8B-B14F-4D97-AF65-F5344CB8AC3E}">
        <p14:creationId xmlns:p14="http://schemas.microsoft.com/office/powerpoint/2010/main" val="241085645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2" ma:contentTypeDescription="Ein neues Dokument erstellen." ma:contentTypeScope="" ma:versionID="3e943206e81ecb9f290f7a957254b993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4a73b8a6e85c3d0f90d40cc91b10065b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customXml/itemProps3.xml><?xml version="1.0" encoding="utf-8"?>
<ds:datastoreItem xmlns:ds="http://schemas.openxmlformats.org/officeDocument/2006/customXml" ds:itemID="{A1D6F8B1-A5C8-4AB8-98FD-BB2256139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Praesentation_16-9</Template>
  <TotalTime>0</TotalTime>
  <Words>147</Words>
  <Application>Microsoft Office PowerPoint</Application>
  <PresentationFormat>Benutzerdefiniert</PresentationFormat>
  <Paragraphs>41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Lucida Sans</vt:lpstr>
      <vt:lpstr>Wingdings 3</vt:lpstr>
      <vt:lpstr>BFH_PPT_Vorlage_16-9</vt:lpstr>
      <vt:lpstr>AR / POSE Estimation</vt:lpstr>
      <vt:lpstr>Aufbau</vt:lpstr>
      <vt:lpstr>Aufgabenstellung und Umsetzung</vt:lpstr>
      <vt:lpstr>Unity</vt:lpstr>
      <vt:lpstr>Unity</vt:lpstr>
      <vt:lpstr>Homographie </vt:lpstr>
      <vt:lpstr>Homographie </vt:lpstr>
      <vt:lpstr>Homographie </vt:lpstr>
      <vt:lpstr>Kamera-Matrix </vt:lpstr>
      <vt:lpstr>Zwei Textfelder/Bilder</vt:lpstr>
      <vt:lpstr>Zwei Textfelder/Bilder mit Untertitel</vt:lpstr>
      <vt:lpstr>Drei Textfelder/Bilder</vt:lpstr>
      <vt:lpstr>Drei Textfelder/Bilder mit Untertitel</vt:lpstr>
      <vt:lpstr>PowerPoint-Präsentation</vt:lpstr>
      <vt:lpstr>Beispielfolie «Zwei Bilder mit Textfelder»</vt:lpstr>
      <vt:lpstr>Beispielfolie «Drei Bilder mit Textfelder»</vt:lpstr>
      <vt:lpstr>Beispielfolie «Vier Bilder mit Textfelder»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Bernhard</dc:creator>
  <dc:description> </dc:description>
  <cp:lastModifiedBy>Bernhard</cp:lastModifiedBy>
  <cp:revision>2</cp:revision>
  <cp:lastPrinted>2013-08-23T11:57:04Z</cp:lastPrinted>
  <dcterms:created xsi:type="dcterms:W3CDTF">2023-12-27T08:20:26Z</dcterms:created>
  <dcterms:modified xsi:type="dcterms:W3CDTF">2023-12-27T09:27:22Z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