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3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68" r:id="rId16"/>
    <p:sldId id="264" r:id="rId17"/>
    <p:sldId id="266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14" autoAdjust="0"/>
  </p:normalViewPr>
  <p:slideViewPr>
    <p:cSldViewPr>
      <p:cViewPr>
        <p:scale>
          <a:sx n="100" d="100"/>
          <a:sy n="100" d="100"/>
        </p:scale>
        <p:origin x="-194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gi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</a:t>
            </a:r>
            <a:r>
              <a:rPr lang="de-CH" dirty="0" smtClean="0"/>
              <a:t>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31640" y="2564854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</a:t>
            </a:r>
            <a:r>
              <a:rPr lang="de-CH" dirty="0" smtClean="0"/>
              <a:t>aufgesetzt: Online Source Code </a:t>
            </a:r>
            <a:r>
              <a:rPr lang="de-CH" dirty="0" smtClean="0"/>
              <a:t>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</a:t>
            </a:r>
            <a:r>
              <a:rPr lang="de-CH" dirty="0" smtClean="0"/>
              <a:t>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</a:t>
            </a:r>
            <a:r>
              <a:rPr lang="de-CH" dirty="0" smtClean="0"/>
              <a:t>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</a:t>
            </a:r>
            <a:r>
              <a:rPr lang="de-CH" dirty="0" smtClean="0"/>
              <a:t>Tracking </a:t>
            </a:r>
            <a:r>
              <a:rPr lang="de-CH" dirty="0" smtClean="0"/>
              <a:t>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Mainwindow.cpp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GUI erstellen</a:t>
            </a:r>
          </a:p>
          <a:p>
            <a:pPr lvl="1"/>
            <a:r>
              <a:rPr lang="de-CH" dirty="0" smtClean="0"/>
              <a:t>Bild laden</a:t>
            </a:r>
          </a:p>
          <a:p>
            <a:pPr lvl="1"/>
            <a:r>
              <a:rPr lang="de-CH" dirty="0" err="1" smtClean="0"/>
              <a:t>Imageprocessing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9672" y="1484784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rcel\Pictures\Screenpresso\2013-01-03_00h06_1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3" y="3068960"/>
            <a:ext cx="8764588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2893953" y="37750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483768" y="1878169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9771826" y="2060848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82485" y="5085184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9771827" y="1771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err="1" smtClean="0"/>
              <a:t>OpenCV</a:t>
            </a:r>
            <a:r>
              <a:rPr lang="de-CH" dirty="0" smtClean="0"/>
              <a:t> /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Programmablauf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Puzzle Lösen mit </a:t>
            </a:r>
            <a:r>
              <a:rPr lang="de-CH" dirty="0" err="1" smtClean="0"/>
              <a:t>Bilverarbeitung</a:t>
            </a:r>
            <a:endParaRPr lang="de-CH" dirty="0" smtClean="0"/>
          </a:p>
          <a:p>
            <a:r>
              <a:rPr lang="de-CH" dirty="0" smtClean="0"/>
              <a:t>Bilder einlesen</a:t>
            </a:r>
          </a:p>
          <a:p>
            <a:r>
              <a:rPr lang="de-CH" dirty="0" smtClean="0"/>
              <a:t>Seite anwählen </a:t>
            </a:r>
            <a:r>
              <a:rPr lang="de-CH" dirty="0" smtClean="0">
                <a:sym typeface="Wingdings" pitchFamily="2" charset="2"/>
              </a:rPr>
              <a:t> Passendes Teilchen anzeigen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</a:t>
            </a:r>
            <a:r>
              <a:rPr lang="de-CH" dirty="0" smtClean="0"/>
              <a:t>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  <a:endParaRPr lang="de-CH" dirty="0" smtClean="0"/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</p:txBody>
      </p:sp>
      <p:pic>
        <p:nvPicPr>
          <p:cNvPr id="1026" name="Picture 2" descr="D:\Programming\C\Puzzle\Doku\puzzle_analys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1720" y="2132856"/>
            <a:ext cx="5262123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</p:txBody>
      </p:sp>
      <p:pic>
        <p:nvPicPr>
          <p:cNvPr id="2051" name="Picture 3" descr="D:\Programming\C\Puzzle\Doku\puzzle_analys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4008" y="188639"/>
            <a:ext cx="4304340" cy="6484461"/>
          </a:xfrm>
          <a:prstGeom prst="rect">
            <a:avLst/>
          </a:prstGeom>
          <a:noFill/>
        </p:spPr>
      </p:pic>
      <p:pic>
        <p:nvPicPr>
          <p:cNvPr id="2050" name="Picture 2" descr="D:\Programming\C\Puzzle\Doku\puzzle_analys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204864"/>
            <a:ext cx="4283968" cy="1196133"/>
          </a:xfrm>
          <a:prstGeom prst="rect">
            <a:avLst/>
          </a:prstGeom>
          <a:noFill/>
        </p:spPr>
      </p:pic>
      <p:pic>
        <p:nvPicPr>
          <p:cNvPr id="2052" name="Picture 4" descr="D:\Programming\C\Puzzle\Doku\puzzle_analy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39552" y="4077072"/>
            <a:ext cx="33478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</a:t>
            </a:r>
            <a:r>
              <a:rPr lang="de-CH" dirty="0" smtClean="0"/>
              <a:t>geschrieben (hier: Grobübersicht)</a:t>
            </a:r>
            <a:endParaRPr lang="de-CH" dirty="0" smtClean="0"/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79712" y="244522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Arbeitsaufteilung</a:t>
            </a:r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5536" y="227687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Arbeitsaufteilung</a:t>
            </a:r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96401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245</Words>
  <Application>Microsoft Office PowerPoint</Application>
  <PresentationFormat>Bildschirmpräsentation (4:3)</PresentationFormat>
  <Paragraphs>53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Horizont</vt:lpstr>
      <vt:lpstr>Puzzle Solver</vt:lpstr>
      <vt:lpstr>Inhalt</vt:lpstr>
      <vt:lpstr>idee</vt:lpstr>
      <vt:lpstr>Planung</vt:lpstr>
      <vt:lpstr>Planung</vt:lpstr>
      <vt:lpstr>Planung</vt:lpstr>
      <vt:lpstr>Planung</vt:lpstr>
      <vt:lpstr>Planung</vt:lpstr>
      <vt:lpstr>Planung</vt:lpstr>
      <vt:lpstr>Planung</vt:lpstr>
      <vt:lpstr>Planung</vt:lpstr>
      <vt:lpstr>Planung</vt:lpstr>
      <vt:lpstr>Planung</vt:lpstr>
      <vt:lpstr>Mainwindow.cpp</vt:lpstr>
      <vt:lpstr>Fun</vt:lpstr>
      <vt:lpstr>Folie 16</vt:lpstr>
      <vt:lpstr>Programm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51</cp:revision>
  <dcterms:created xsi:type="dcterms:W3CDTF">2012-04-13T06:35:41Z</dcterms:created>
  <dcterms:modified xsi:type="dcterms:W3CDTF">2013-01-04T10:54:04Z</dcterms:modified>
</cp:coreProperties>
</file>