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8" r:id="rId7"/>
    <p:sldId id="264" r:id="rId8"/>
    <p:sldId id="266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14" autoAdjust="0"/>
  </p:normalViewPr>
  <p:slideViewPr>
    <p:cSldViewPr>
      <p:cViewPr>
        <p:scale>
          <a:sx n="80" d="100"/>
          <a:sy n="80" d="100"/>
        </p:scale>
        <p:origin x="-2514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7261-FAE9-431D-A535-F0D32AAE8354}" type="datetimeFigureOut">
              <a:rPr lang="de-CH" smtClean="0"/>
              <a:pPr/>
              <a:t>02.01.2013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DD82D-527C-48E8-9B47-36C7BFBD461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69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U </a:t>
            </a:r>
            <a:r>
              <a:rPr lang="de-CH" dirty="0" err="1" smtClean="0"/>
              <a:t>me</a:t>
            </a:r>
            <a:r>
              <a:rPr lang="de-CH" dirty="0" smtClean="0"/>
              <a:t> </a:t>
            </a:r>
            <a:r>
              <a:rPr lang="de-CH" dirty="0" err="1" smtClean="0"/>
              <a:t>het</a:t>
            </a:r>
            <a:r>
              <a:rPr lang="de-CH" dirty="0" smtClean="0"/>
              <a:t> o </a:t>
            </a:r>
            <a:r>
              <a:rPr lang="de-CH" dirty="0" err="1" smtClean="0"/>
              <a:t>viu</a:t>
            </a:r>
            <a:r>
              <a:rPr lang="de-CH" dirty="0" smtClean="0"/>
              <a:t> spass </a:t>
            </a:r>
            <a:r>
              <a:rPr lang="de-CH" dirty="0" err="1" smtClean="0"/>
              <a:t>derbi</a:t>
            </a:r>
            <a:r>
              <a:rPr lang="de-CH" dirty="0" smtClean="0"/>
              <a:t>..</a:t>
            </a:r>
            <a:endParaRPr lang="de-CH" baseline="0" dirty="0" smtClean="0"/>
          </a:p>
          <a:p>
            <a:r>
              <a:rPr lang="de-CH" baseline="0" dirty="0" smtClean="0"/>
              <a:t>Hie </a:t>
            </a:r>
            <a:r>
              <a:rPr lang="de-CH" baseline="0" dirty="0" err="1" smtClean="0"/>
              <a:t>heimer</a:t>
            </a:r>
            <a:r>
              <a:rPr lang="de-CH" baseline="0" dirty="0" smtClean="0"/>
              <a:t> z.B. e </a:t>
            </a:r>
            <a:r>
              <a:rPr lang="de-CH" baseline="0" dirty="0" err="1" smtClean="0"/>
              <a:t>nöiartigi</a:t>
            </a:r>
            <a:r>
              <a:rPr lang="de-CH" baseline="0" dirty="0" smtClean="0"/>
              <a:t> programmier Workstation erschaffe,  sehr praktisch </a:t>
            </a:r>
            <a:r>
              <a:rPr lang="de-CH" baseline="0" dirty="0" err="1" smtClean="0"/>
              <a:t>weme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chli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zile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wott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aazeige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baseline="0" dirty="0" smtClean="0"/>
              <a:t>Mir hei </a:t>
            </a:r>
            <a:r>
              <a:rPr lang="de-CH" baseline="0" dirty="0" err="1" smtClean="0"/>
              <a:t>beschlosse</a:t>
            </a:r>
            <a:r>
              <a:rPr lang="de-CH" baseline="0" dirty="0" smtClean="0"/>
              <a:t>, d Versionskontrolle mit </a:t>
            </a:r>
            <a:r>
              <a:rPr lang="de-CH" baseline="0" dirty="0" err="1" smtClean="0"/>
              <a:t>Git</a:t>
            </a:r>
            <a:r>
              <a:rPr lang="de-CH" baseline="0" dirty="0" smtClean="0"/>
              <a:t> z mache und </a:t>
            </a:r>
            <a:r>
              <a:rPr lang="de-CH" baseline="0" dirty="0" err="1" smtClean="0"/>
              <a:t>nid</a:t>
            </a:r>
            <a:r>
              <a:rPr lang="de-CH" baseline="0" dirty="0" smtClean="0"/>
              <a:t> mit SVN und hei </a:t>
            </a:r>
            <a:r>
              <a:rPr lang="de-CH" baseline="0" dirty="0" err="1" smtClean="0"/>
              <a:t>dadermit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mitem</a:t>
            </a:r>
            <a:r>
              <a:rPr lang="de-CH" baseline="0" dirty="0" smtClean="0"/>
              <a:t> Code Hosting Service </a:t>
            </a:r>
            <a:r>
              <a:rPr lang="de-CH" baseline="0" dirty="0" err="1" smtClean="0"/>
              <a:t>GitHub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einigi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gäbigi</a:t>
            </a:r>
            <a:r>
              <a:rPr lang="de-CH" baseline="0" dirty="0" smtClean="0"/>
              <a:t> Tools </a:t>
            </a:r>
            <a:r>
              <a:rPr lang="de-CH" baseline="0" dirty="0" err="1" smtClean="0"/>
              <a:t>chönne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bruche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z.B. wird grafisch </a:t>
            </a:r>
            <a:r>
              <a:rPr lang="de-CH" baseline="0" dirty="0" err="1" smtClean="0"/>
              <a:t>aazeigt</a:t>
            </a:r>
            <a:r>
              <a:rPr lang="de-CH" baseline="0" dirty="0" smtClean="0"/>
              <a:t>, wie </a:t>
            </a:r>
            <a:r>
              <a:rPr lang="de-CH" baseline="0" dirty="0" err="1" smtClean="0"/>
              <a:t>dr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verlouf</a:t>
            </a:r>
            <a:r>
              <a:rPr lang="de-CH" baseline="0" dirty="0" smtClean="0"/>
              <a:t> vom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usgseht</a:t>
            </a:r>
            <a:r>
              <a:rPr lang="de-CH" baseline="0" dirty="0" smtClean="0"/>
              <a:t>:</a:t>
            </a:r>
          </a:p>
          <a:p>
            <a:endParaRPr lang="de-CH" baseline="0" dirty="0" smtClean="0"/>
          </a:p>
          <a:p>
            <a:r>
              <a:rPr lang="de-CH" baseline="0" dirty="0" smtClean="0"/>
              <a:t>Das da </a:t>
            </a:r>
            <a:r>
              <a:rPr lang="de-CH" baseline="0" dirty="0" err="1" smtClean="0"/>
              <a:t>isch</a:t>
            </a:r>
            <a:r>
              <a:rPr lang="de-CH" baseline="0" dirty="0" smtClean="0"/>
              <a:t> e sehr </a:t>
            </a:r>
            <a:r>
              <a:rPr lang="de-CH" baseline="0" dirty="0" err="1" smtClean="0"/>
              <a:t>eifache</a:t>
            </a:r>
            <a:r>
              <a:rPr lang="de-CH" baseline="0" dirty="0" smtClean="0"/>
              <a:t> Workflow, </a:t>
            </a:r>
            <a:r>
              <a:rPr lang="de-CH" baseline="0" dirty="0" err="1" smtClean="0"/>
              <a:t>me</a:t>
            </a:r>
            <a:r>
              <a:rPr lang="de-CH" baseline="0" dirty="0" smtClean="0"/>
              <a:t> klinkt </a:t>
            </a:r>
            <a:r>
              <a:rPr lang="de-CH" baseline="0" dirty="0" err="1" smtClean="0"/>
              <a:t>sech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sini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version</a:t>
            </a:r>
            <a:r>
              <a:rPr lang="de-CH" baseline="0" dirty="0" smtClean="0"/>
              <a:t> irgendwo </a:t>
            </a:r>
            <a:r>
              <a:rPr lang="de-CH" baseline="0" dirty="0" err="1" smtClean="0"/>
              <a:t>us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änderet</a:t>
            </a:r>
            <a:r>
              <a:rPr lang="de-CH" baseline="0" dirty="0" smtClean="0"/>
              <a:t> säuber </a:t>
            </a:r>
            <a:r>
              <a:rPr lang="de-CH" baseline="0" dirty="0" err="1" smtClean="0"/>
              <a:t>öppis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dranne</a:t>
            </a:r>
            <a:r>
              <a:rPr lang="de-CH" baseline="0" dirty="0" smtClean="0"/>
              <a:t> und </a:t>
            </a:r>
            <a:r>
              <a:rPr lang="de-CH" baseline="0" dirty="0" err="1" smtClean="0"/>
              <a:t>füegt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när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ungerschidlechi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Änderige</a:t>
            </a:r>
            <a:r>
              <a:rPr lang="de-CH" baseline="0" dirty="0" smtClean="0"/>
              <a:t> wider </a:t>
            </a:r>
            <a:r>
              <a:rPr lang="de-CH" baseline="0" dirty="0" err="1" smtClean="0"/>
              <a:t>zäme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Das hie </a:t>
            </a:r>
            <a:r>
              <a:rPr lang="de-CH" baseline="0" dirty="0" err="1" smtClean="0"/>
              <a:t>isch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chline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komplizierteri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situation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viu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glichzitigi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änderige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vorgnoh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Und da </a:t>
            </a:r>
            <a:r>
              <a:rPr lang="de-CH" baseline="0" dirty="0" err="1" smtClean="0"/>
              <a:t>heimer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eifach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nume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ghöiet</a:t>
            </a:r>
            <a:r>
              <a:rPr lang="de-CH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pPr/>
              <a:t>7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02.01.2013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02.01.2013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02.01.2013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02.01.2013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02.01.2013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02.01.2013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02.01.2013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02.01.2013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02.01.2013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02.01.2013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02.01.2013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B8AC65F-F2B9-4AE9-880A-F19E8D9538B7}" type="datetimeFigureOut">
              <a:rPr lang="de-CH" smtClean="0"/>
              <a:pPr/>
              <a:t>02.01.2013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gif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982960"/>
          </a:xfrm>
        </p:spPr>
        <p:txBody>
          <a:bodyPr>
            <a:normAutofit/>
          </a:bodyPr>
          <a:lstStyle/>
          <a:p>
            <a:r>
              <a:rPr lang="de-CH" dirty="0" smtClean="0"/>
              <a:t>Maschinelles Sehen und Bildverarbeitung</a:t>
            </a:r>
            <a:r>
              <a:rPr lang="de-CH" dirty="0" smtClean="0"/>
              <a:t> </a:t>
            </a:r>
            <a:r>
              <a:rPr lang="de-CH" dirty="0" smtClean="0"/>
              <a:t>– Projektarbeit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Puzzle Solver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31640" y="4653136"/>
            <a:ext cx="6400800" cy="128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M. </a:t>
            </a:r>
            <a:r>
              <a:rPr lang="de-CH" dirty="0" err="1" smtClean="0"/>
              <a:t>Bärtschi</a:t>
            </a:r>
            <a:endParaRPr lang="de-CH" dirty="0" smtClean="0"/>
          </a:p>
          <a:p>
            <a:r>
              <a:rPr lang="de-CH" dirty="0" smtClean="0"/>
              <a:t>C. </a:t>
            </a:r>
            <a:r>
              <a:rPr lang="de-CH" dirty="0" err="1" smtClean="0"/>
              <a:t>Stoller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1026" name="Picture 2" descr="C:\Users\Marcel\Documents\QtProjects\Puzzle\Doku\OpenCV+Q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" b="100000" l="0" r="100000">
                        <a14:foregroundMark x1="18123" y1="13636" x2="18123" y2="13636"/>
                        <a14:foregroundMark x1="7767" y1="43531" x2="7767" y2="43531"/>
                        <a14:foregroundMark x1="77886" y1="55944" x2="77886" y2="55944"/>
                        <a14:foregroundMark x1="80151" y1="50874" x2="80151" y2="50874"/>
                        <a14:foregroundMark x1="80583" y1="48601" x2="80583" y2="48601"/>
                        <a14:foregroundMark x1="80151" y1="43531" x2="80151" y2="43531"/>
                        <a14:foregroundMark x1="4746" y1="72028" x2="4746" y2="72028"/>
                        <a14:foregroundMark x1="12190" y1="77448" x2="12190" y2="77448"/>
                        <a14:foregroundMark x1="18447" y1="76748" x2="18447" y2="76748"/>
                        <a14:foregroundMark x1="24919" y1="77273" x2="24919" y2="77273"/>
                        <a14:foregroundMark x1="31068" y1="75524" x2="31068" y2="75524"/>
                        <a14:foregroundMark x1="39482" y1="73601" x2="39482" y2="73601"/>
                        <a14:foregroundMark x1="34412" y1="72028" x2="34412" y2="72028"/>
                        <a14:foregroundMark x1="72708" y1="52448" x2="72708" y2="52448"/>
                        <a14:foregroundMark x1="72708" y1="48776" x2="72708" y2="48776"/>
                        <a14:foregroundMark x1="72923" y1="44580" x2="72923" y2="44580"/>
                        <a14:foregroundMark x1="86839" y1="41608" x2="86731" y2="62762"/>
                        <a14:foregroundMark x1="17691" y1="58392" x2="10680" y2="61189"/>
                        <a14:foregroundMark x1="10248" y1="60490" x2="5502" y2="48252"/>
                        <a14:foregroundMark x1="72600" y1="55769" x2="74865" y2="65909"/>
                        <a14:foregroundMark x1="75081" y1="69580" x2="79827" y2="74650"/>
                        <a14:foregroundMark x1="9817" y1="77273" x2="9817" y2="77273"/>
                        <a14:foregroundMark x1="16613" y1="77972" x2="16613" y2="77972"/>
                        <a14:backgroundMark x1="20604" y1="77273" x2="20604" y2="77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127" y="908720"/>
            <a:ext cx="315182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4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Idee/Ziel</a:t>
            </a:r>
            <a:endParaRPr lang="de-CH" dirty="0" smtClean="0"/>
          </a:p>
          <a:p>
            <a:r>
              <a:rPr lang="de-CH" dirty="0" smtClean="0"/>
              <a:t>Planung</a:t>
            </a:r>
          </a:p>
          <a:p>
            <a:r>
              <a:rPr lang="de-CH" dirty="0" err="1" smtClean="0"/>
              <a:t>OpenCV</a:t>
            </a:r>
            <a:r>
              <a:rPr lang="de-CH" dirty="0" smtClean="0"/>
              <a:t> / </a:t>
            </a:r>
            <a:r>
              <a:rPr lang="de-CH" dirty="0" err="1" smtClean="0"/>
              <a:t>Qt</a:t>
            </a:r>
            <a:r>
              <a:rPr lang="de-CH" dirty="0" smtClean="0"/>
              <a:t> </a:t>
            </a:r>
            <a:r>
              <a:rPr lang="de-CH" dirty="0" err="1" smtClean="0"/>
              <a:t>Creator</a:t>
            </a:r>
            <a:endParaRPr lang="de-CH" dirty="0" smtClean="0"/>
          </a:p>
          <a:p>
            <a:r>
              <a:rPr lang="de-CH" dirty="0" smtClean="0"/>
              <a:t>Programmablauf</a:t>
            </a:r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716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idee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Puzzle Lösen mit </a:t>
            </a:r>
            <a:r>
              <a:rPr lang="de-CH" dirty="0" err="1" smtClean="0"/>
              <a:t>Bilverarbeitung</a:t>
            </a:r>
            <a:endParaRPr lang="de-CH" dirty="0" smtClean="0"/>
          </a:p>
          <a:p>
            <a:r>
              <a:rPr lang="de-CH" dirty="0" smtClean="0"/>
              <a:t>Bilder einlesen</a:t>
            </a:r>
          </a:p>
          <a:p>
            <a:r>
              <a:rPr lang="de-CH" dirty="0" smtClean="0"/>
              <a:t>Seite anwählen </a:t>
            </a:r>
            <a:r>
              <a:rPr lang="de-CH" dirty="0" smtClean="0">
                <a:sym typeface="Wingdings" pitchFamily="2" charset="2"/>
              </a:rPr>
              <a:t> Passendes Teilchen anzeigen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988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Repository aufgesetzt (</a:t>
            </a:r>
            <a:r>
              <a:rPr lang="de-CH" dirty="0" err="1" smtClean="0"/>
              <a:t>GitHub</a:t>
            </a:r>
            <a:r>
              <a:rPr lang="de-CH" dirty="0" smtClean="0"/>
              <a:t>)</a:t>
            </a:r>
          </a:p>
          <a:p>
            <a:r>
              <a:rPr lang="de-CH" dirty="0" smtClean="0"/>
              <a:t>Pflichtenheft definiert</a:t>
            </a:r>
          </a:p>
          <a:p>
            <a:r>
              <a:rPr lang="de-CH" dirty="0" err="1" smtClean="0"/>
              <a:t>Flowchart</a:t>
            </a:r>
            <a:r>
              <a:rPr lang="de-CH" dirty="0" smtClean="0"/>
              <a:t> Grobablauf</a:t>
            </a:r>
          </a:p>
          <a:p>
            <a:r>
              <a:rPr lang="de-CH" dirty="0" smtClean="0"/>
              <a:t>Zeitplanung</a:t>
            </a:r>
            <a:endParaRPr lang="de-CH" dirty="0" smtClean="0"/>
          </a:p>
          <a:p>
            <a:r>
              <a:rPr lang="de-CH" dirty="0" smtClean="0"/>
              <a:t>Implementation</a:t>
            </a:r>
          </a:p>
          <a:p>
            <a:r>
              <a:rPr lang="de-CH" dirty="0" smtClean="0"/>
              <a:t>Dokumentation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3073" name="Picture 1" descr="D:\Programming\C\LaserChess\docs\punchc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4221088"/>
            <a:ext cx="5212532" cy="1415678"/>
          </a:xfrm>
          <a:prstGeom prst="roundRect">
            <a:avLst>
              <a:gd name="adj" fmla="val 410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Mainwindow.cpp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Zuständig für:</a:t>
            </a:r>
          </a:p>
          <a:p>
            <a:pPr lvl="1"/>
            <a:r>
              <a:rPr lang="de-CH" dirty="0" smtClean="0"/>
              <a:t>GUI erstellen</a:t>
            </a:r>
            <a:endParaRPr lang="de-CH" dirty="0" smtClean="0"/>
          </a:p>
          <a:p>
            <a:pPr lvl="1"/>
            <a:r>
              <a:rPr lang="de-CH" dirty="0" smtClean="0"/>
              <a:t>Bild laden</a:t>
            </a:r>
            <a:endParaRPr lang="de-CH" dirty="0" smtClean="0"/>
          </a:p>
          <a:p>
            <a:pPr lvl="1"/>
            <a:r>
              <a:rPr lang="de-CH" dirty="0" err="1" smtClean="0"/>
              <a:t>Imageprocessing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499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</a:t>
            </a:r>
            <a:endParaRPr lang="de-CH" dirty="0"/>
          </a:p>
        </p:txBody>
      </p:sp>
      <p:pic>
        <p:nvPicPr>
          <p:cNvPr id="21507" name="Picture 3" descr="K:\DCIM\100MEDIA\IMAG0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484784"/>
            <a:ext cx="5774907" cy="3457816"/>
          </a:xfrm>
          <a:prstGeom prst="roundRect">
            <a:avLst>
              <a:gd name="adj" fmla="val 225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997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rcel\Pictures\Screenpresso\2013-01-03_00h06_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3" y="3068960"/>
            <a:ext cx="8764588" cy="1781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2" name="Picture 8" descr="http://blog.eogn.com/.a/6a00d8341c767353ef016762f7c808970b-800w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88640"/>
            <a:ext cx="1805947" cy="27089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14" name="Picture 10" descr="C:\Users\Cyril\Pictures\Screenpresso\2012-04-13 17h08_25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2893953" y="377502"/>
            <a:ext cx="4714428" cy="1253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Grafik 7" descr="2012-04-26 23h20_4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83768" y="1878169"/>
            <a:ext cx="5534798" cy="1190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Grafik 8" descr="2012-04-26 23h20_59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71826" y="2060848"/>
            <a:ext cx="5915851" cy="1238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Grafik 9" descr="2012-04-26 23h21_1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2485" y="5085184"/>
            <a:ext cx="6668431" cy="13146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15" name="Picture 11" descr="C:\Users\Cyril\Pictures\Screenpresso\2012-04-13 17h09_3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71827" y="177180"/>
            <a:ext cx="7440612" cy="2171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06" name="Picture 2" descr="internet memes - True Story"/>
          <p:cNvPicPr>
            <a:picLocks noChangeAspect="1" noChangeArrowheads="1" noCrop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35896" y="2348880"/>
            <a:ext cx="2438400" cy="2438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C00000"/>
            </a:solidFill>
            <a:miter lim="800000"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997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Programm 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</p:txBody>
      </p:sp>
      <p:pic>
        <p:nvPicPr>
          <p:cNvPr id="3074" name="Picture 2" descr="C:\Users\Marcel\Pictures\Screenpresso\2013-01-03_00h14_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568348" cy="51072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9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178</Words>
  <Application>Microsoft Office PowerPoint</Application>
  <PresentationFormat>Bildschirmpräsentation (4:3)</PresentationFormat>
  <Paragraphs>37</Paragraphs>
  <Slides>8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Horizont</vt:lpstr>
      <vt:lpstr>Puzzle Solver</vt:lpstr>
      <vt:lpstr>Inhalt</vt:lpstr>
      <vt:lpstr>idee</vt:lpstr>
      <vt:lpstr>Planung</vt:lpstr>
      <vt:lpstr>Mainwindow.cpp</vt:lpstr>
      <vt:lpstr>Fun</vt:lpstr>
      <vt:lpstr>PowerPoint-Präsentation</vt:lpstr>
      <vt:lpstr>Programm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LaserChess</dc:title>
  <dc:creator>Marcel</dc:creator>
  <cp:lastModifiedBy>Marcel</cp:lastModifiedBy>
  <cp:revision>47</cp:revision>
  <dcterms:created xsi:type="dcterms:W3CDTF">2012-04-13T06:35:41Z</dcterms:created>
  <dcterms:modified xsi:type="dcterms:W3CDTF">2013-01-02T23:15:28Z</dcterms:modified>
</cp:coreProperties>
</file>