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59" r:id="rId6"/>
    <p:sldId id="279" r:id="rId7"/>
    <p:sldId id="270" r:id="rId8"/>
    <p:sldId id="274" r:id="rId9"/>
    <p:sldId id="275" r:id="rId10"/>
    <p:sldId id="271" r:id="rId11"/>
    <p:sldId id="276" r:id="rId12"/>
    <p:sldId id="277" r:id="rId13"/>
    <p:sldId id="278" r:id="rId14"/>
    <p:sldId id="260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57" autoAdjust="0"/>
  </p:normalViewPr>
  <p:slideViewPr>
    <p:cSldViewPr>
      <p:cViewPr>
        <p:scale>
          <a:sx n="100" d="100"/>
          <a:sy n="100" d="100"/>
        </p:scale>
        <p:origin x="-1356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screen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Maschinelles Sehen und Bildverarbeitung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Puzzle Solver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C.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Marcel\Documents\QtProjects\Puzzle\Doku\OpenCV+Q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50" b="100000" l="0" r="100000">
                        <a14:foregroundMark x1="18123" y1="13636" x2="18123" y2="13636"/>
                        <a14:foregroundMark x1="7767" y1="43531" x2="7767" y2="43531"/>
                        <a14:foregroundMark x1="77886" y1="55944" x2="77886" y2="55944"/>
                        <a14:foregroundMark x1="80151" y1="50874" x2="80151" y2="50874"/>
                        <a14:foregroundMark x1="80583" y1="48601" x2="80583" y2="48601"/>
                        <a14:foregroundMark x1="80151" y1="43531" x2="80151" y2="43531"/>
                        <a14:foregroundMark x1="4746" y1="72028" x2="4746" y2="72028"/>
                        <a14:foregroundMark x1="12190" y1="77448" x2="12190" y2="77448"/>
                        <a14:foregroundMark x1="18447" y1="76748" x2="18447" y2="76748"/>
                        <a14:foregroundMark x1="24919" y1="77273" x2="24919" y2="77273"/>
                        <a14:foregroundMark x1="31068" y1="75524" x2="31068" y2="75524"/>
                        <a14:foregroundMark x1="39482" y1="73601" x2="39482" y2="73601"/>
                        <a14:foregroundMark x1="34412" y1="72028" x2="34412" y2="72028"/>
                        <a14:foregroundMark x1="72708" y1="52448" x2="72708" y2="52448"/>
                        <a14:foregroundMark x1="72708" y1="48776" x2="72708" y2="48776"/>
                        <a14:foregroundMark x1="72923" y1="44580" x2="72923" y2="44580"/>
                        <a14:foregroundMark x1="86839" y1="41608" x2="86731" y2="62762"/>
                        <a14:foregroundMark x1="17691" y1="58392" x2="10680" y2="61189"/>
                        <a14:foregroundMark x1="10248" y1="60490" x2="5502" y2="48252"/>
                        <a14:foregroundMark x1="72600" y1="55769" x2="74865" y2="65909"/>
                        <a14:foregroundMark x1="75081" y1="69580" x2="79827" y2="74650"/>
                        <a14:foregroundMark x1="9817" y1="77273" x2="9817" y2="77273"/>
                        <a14:foregroundMark x1="16613" y1="77972" x2="16613" y2="77972"/>
                        <a14:backgroundMark x1="20604" y1="77273" x2="20604" y2="7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6127" y="908720"/>
            <a:ext cx="315182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Version </a:t>
            </a:r>
            <a:r>
              <a:rPr lang="de-CH" dirty="0" err="1" smtClean="0"/>
              <a:t>Control</a:t>
            </a:r>
            <a:r>
              <a:rPr lang="de-CH" dirty="0" smtClean="0"/>
              <a:t> System </a:t>
            </a:r>
            <a:r>
              <a:rPr lang="de-CH" b="1" dirty="0" err="1" smtClean="0"/>
              <a:t>Git</a:t>
            </a:r>
            <a:r>
              <a:rPr lang="de-CH" dirty="0" smtClean="0"/>
              <a:t> aufgesetzt: Client Software: „</a:t>
            </a:r>
            <a:r>
              <a:rPr lang="de-CH" dirty="0" err="1" smtClean="0"/>
              <a:t>Git</a:t>
            </a:r>
            <a:r>
              <a:rPr lang="de-CH" dirty="0" smtClean="0"/>
              <a:t> </a:t>
            </a:r>
            <a:r>
              <a:rPr lang="de-CH" dirty="0" err="1" smtClean="0"/>
              <a:t>Bash</a:t>
            </a:r>
            <a:r>
              <a:rPr lang="de-CH" dirty="0" smtClean="0"/>
              <a:t>“</a:t>
            </a:r>
          </a:p>
          <a:p>
            <a:endParaRPr lang="de-CH" dirty="0"/>
          </a:p>
        </p:txBody>
      </p:sp>
      <p:pic>
        <p:nvPicPr>
          <p:cNvPr id="6146" name="Picture 2" descr="C:\Users\Cyril\Pictures\Screenpresso\2013-01-04_11h27_1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46994" y="2060848"/>
            <a:ext cx="6450012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Online Source Code Hosting auf </a:t>
            </a:r>
            <a:r>
              <a:rPr lang="de-CH" b="1" dirty="0" err="1" smtClean="0"/>
              <a:t>GitHub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7170" name="Picture 2" descr="C:\Users\Cyril\Pictures\Screenpresso\2013-01-04_11h14_2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4807793"/>
            <a:ext cx="8831262" cy="1933575"/>
          </a:xfrm>
          <a:prstGeom prst="rect">
            <a:avLst/>
          </a:prstGeom>
          <a:noFill/>
        </p:spPr>
      </p:pic>
      <p:pic>
        <p:nvPicPr>
          <p:cNvPr id="7171" name="Picture 3" descr="C:\Users\Cyril\Pictures\Screenpresso\2013-01-04_11h19_0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512" y="2060848"/>
            <a:ext cx="8831262" cy="2552700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</a:t>
            </a:r>
            <a:r>
              <a:rPr lang="de-CH" dirty="0" err="1" smtClean="0"/>
              <a:t>GitHub</a:t>
            </a:r>
            <a:r>
              <a:rPr lang="de-CH" dirty="0" smtClean="0"/>
              <a:t> „Punch Card“</a:t>
            </a:r>
          </a:p>
          <a:p>
            <a:endParaRPr lang="de-CH" dirty="0"/>
          </a:p>
        </p:txBody>
      </p:sp>
      <p:pic>
        <p:nvPicPr>
          <p:cNvPr id="8194" name="Picture 2" descr="C:\Users\Cyril\Pictures\Screenpresso\fakepunchcard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24968" y="2060848"/>
            <a:ext cx="6015384" cy="4589879"/>
          </a:xfrm>
          <a:prstGeom prst="rect">
            <a:avLst/>
          </a:prstGeom>
          <a:noFill/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Issue</a:t>
            </a:r>
            <a:r>
              <a:rPr lang="de-CH" dirty="0" smtClean="0"/>
              <a:t> Tracking System</a:t>
            </a:r>
          </a:p>
          <a:p>
            <a:endParaRPr lang="de-CH" dirty="0"/>
          </a:p>
        </p:txBody>
      </p:sp>
      <p:pic>
        <p:nvPicPr>
          <p:cNvPr id="9218" name="Picture 2" descr="C:\Users\Cyril\Pictures\Screenpresso\2013-01-04_11h18_0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59632" y="1988840"/>
            <a:ext cx="6696744" cy="4681582"/>
          </a:xfrm>
          <a:prstGeom prst="rect">
            <a:avLst/>
          </a:prstGeom>
          <a:noFill/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In C++ mit </a:t>
            </a:r>
            <a:r>
              <a:rPr lang="de-CH" dirty="0" err="1" smtClean="0"/>
              <a:t>Qt</a:t>
            </a:r>
            <a:r>
              <a:rPr lang="de-CH" dirty="0" smtClean="0"/>
              <a:t> </a:t>
            </a:r>
            <a:r>
              <a:rPr lang="de-CH" dirty="0" err="1" smtClean="0"/>
              <a:t>Creator</a:t>
            </a:r>
            <a:endParaRPr lang="de-CH" dirty="0" smtClean="0"/>
          </a:p>
          <a:p>
            <a:r>
              <a:rPr lang="de-CH" dirty="0" smtClean="0"/>
              <a:t>Zuerst Konsolenanwendung</a:t>
            </a:r>
          </a:p>
          <a:p>
            <a:r>
              <a:rPr lang="de-CH" dirty="0" smtClean="0"/>
              <a:t>Auf GUI-Anwendung geändert</a:t>
            </a:r>
          </a:p>
          <a:p>
            <a:r>
              <a:rPr lang="de-CH" dirty="0" smtClean="0"/>
              <a:t>Ablauf des Programms nach Pflichtenheft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349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Binarisierung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Einlesen und in Graustufen konvertieren</a:t>
            </a:r>
          </a:p>
          <a:p>
            <a:r>
              <a:rPr lang="de-CH" dirty="0" smtClean="0"/>
              <a:t>Verwischen</a:t>
            </a:r>
          </a:p>
          <a:p>
            <a:r>
              <a:rPr lang="de-CH" dirty="0" err="1" smtClean="0"/>
              <a:t>Binarisieren</a:t>
            </a:r>
            <a:r>
              <a:rPr lang="de-CH" dirty="0" smtClean="0"/>
              <a:t> mit </a:t>
            </a:r>
            <a:r>
              <a:rPr lang="de-CH" dirty="0" err="1" smtClean="0"/>
              <a:t>Threshold</a:t>
            </a:r>
            <a:r>
              <a:rPr lang="de-CH" dirty="0" smtClean="0"/>
              <a:t> </a:t>
            </a:r>
            <a:r>
              <a:rPr lang="de-CH" dirty="0" err="1" smtClean="0"/>
              <a:t>funktion</a:t>
            </a:r>
            <a:endParaRPr lang="de-CH" dirty="0" smtClean="0"/>
          </a:p>
          <a:p>
            <a:r>
              <a:rPr lang="de-CH" dirty="0" smtClean="0"/>
              <a:t>2 x Öffnen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Grauwert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erzeugen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cvtColor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CV_BGR2GRAY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Weichzeichnen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(vor-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01799" y="357301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binarisieren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threshold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mean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)[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]-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255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THRESH_BINARY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01800" y="3933056"/>
            <a:ext cx="8712967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2x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öffnen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mit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3x3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Kernel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 err="1">
                <a:latin typeface="Courier New"/>
                <a:ea typeface="Times New Roman"/>
                <a:cs typeface="Times New Roman"/>
              </a:rPr>
              <a:t>getStructuringElement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MORPH_CROSS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de-CH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 err="1">
                <a:latin typeface="Courier New"/>
                <a:ea typeface="Times New Roman"/>
                <a:cs typeface="Times New Roman"/>
              </a:rPr>
              <a:t>morphologyEx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MORPH_OPEN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7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suchen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findContours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Konturen</a:t>
            </a:r>
            <a:r>
              <a:rPr lang="de-CH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suchen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12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fr-CH" sz="12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fr-CH" sz="1200" dirty="0" err="1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latin typeface="Courier New"/>
                <a:ea typeface="Times New Roman"/>
                <a:cs typeface="Times New Roman"/>
              </a:rPr>
              <a:t>findContours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fr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imgBinTemp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CV_RETR_EXTERNAL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CV_CHAIN_APPROX_SIMPLE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4879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auf Ecken überprüfen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Konturen approximieren</a:t>
            </a:r>
          </a:p>
          <a:p>
            <a:r>
              <a:rPr lang="de-CH" dirty="0" smtClean="0"/>
              <a:t>Winkel der Kontur messen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9" name="Bild 11" descr="C:\Users\Cyril\Pictures\Screenpresso\2012-12-23_15h39_06.png"/>
          <p:cNvPicPr/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6031" y="25024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Bild 12" descr="C:\Users\Cyril\Pictures\Screenpresso\2012-12-23_15h40_41.png"/>
          <p:cNvPicPr/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41116" y="25024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Bild 13" descr="C:\Users\Cyril\Pictures\Screenpresso\2012-12-23_15h40_47.png"/>
          <p:cNvPicPr/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554091" y="2500541"/>
            <a:ext cx="2376805" cy="26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Bild 14" descr="C:\Users\Cyril\Pictures\Screenpresso\2012-12-23_15h40_56.png"/>
          <p:cNvPicPr/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769100" y="2490644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bgerundetes Rechteck 12"/>
          <p:cNvSpPr/>
          <p:nvPr/>
        </p:nvSpPr>
        <p:spPr>
          <a:xfrm>
            <a:off x="197607" y="3862316"/>
            <a:ext cx="8712968" cy="2520280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Ecken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erkennen,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berechnen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zwischen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diesem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und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zwei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nächsten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Vertices.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angle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81°,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Ecke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abspeichern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0.15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27" name="Bild 1" descr="D:\Programming\C\Puzzle\Doku\contour_cosinus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1556792"/>
            <a:ext cx="4194559" cy="2135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589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analysieren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 an den Ecken in Seiten unterteilt</a:t>
            </a:r>
          </a:p>
          <a:p>
            <a:r>
              <a:rPr lang="de-CH" dirty="0" smtClean="0"/>
              <a:t>Geschlechtsanalyse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789040"/>
            <a:ext cx="8712968" cy="2736304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finden: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positiv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negativ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CH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pointPolygonTest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sideCentroids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de-CH" sz="1100" dirty="0" err="1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dist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5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praktisch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auf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Linie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gerade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Kante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angenommen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Neutral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else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innerhalb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Grundrechtecks,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Negativ,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ansonsten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Positiv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?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latin typeface="Courier New" pitchFamily="49" charset="0"/>
                <a:ea typeface="Calibri"/>
                <a:cs typeface="Courier New" pitchFamily="49" charset="0"/>
              </a:rPr>
              <a:t>        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9" name="Bild 3" descr="D:\Programming\C\Puzzle\Doku\seitenschwerpunkt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148710"/>
            <a:ext cx="2751455" cy="264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vergleichen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Verschieden Features:</a:t>
            </a:r>
          </a:p>
          <a:p>
            <a:pPr lvl="1"/>
            <a:r>
              <a:rPr lang="de-CH" dirty="0" smtClean="0"/>
              <a:t>Gesamtlänge der Seitenwandkontur</a:t>
            </a:r>
          </a:p>
          <a:p>
            <a:pPr lvl="1"/>
            <a:r>
              <a:rPr lang="de-CH" dirty="0" smtClean="0"/>
              <a:t>Höhe der Ausbuchtung</a:t>
            </a:r>
          </a:p>
          <a:p>
            <a:pPr lvl="1"/>
            <a:r>
              <a:rPr lang="de-CH" dirty="0" smtClean="0"/>
              <a:t>Fläche der Ausbuchtung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51520" y="3861048"/>
            <a:ext cx="8712968" cy="2592288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Umfang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Ua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/|</a:t>
            </a:r>
            <a:r>
              <a:rPr lang="de-CH" sz="11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Ua-Ub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|)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length_basis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arcLength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basis_side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...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result_length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de-CH" sz="1100" dirty="0" err="1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length_compare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e-CH" sz="11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Tiefe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der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Ausbuchtung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Ta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/|</a:t>
            </a:r>
            <a:r>
              <a:rPr lang="de-CH" sz="11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Ta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-Tb|)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arc_basis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minAreaRect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basis_side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1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minAreaRect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basis_side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1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...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result_arc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de-CH" sz="1100" dirty="0" err="1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arc_compare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e-CH" sz="11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Fläche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der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Ausbuchtung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(Fa/|Fa-</a:t>
            </a:r>
            <a:r>
              <a:rPr lang="de-CH" sz="11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Fb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|)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area_basis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contourArea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basis_side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...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result_area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area_basis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de-CH" sz="1100" dirty="0" err="1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area_basis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area_compare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1026" name="Picture 2" descr="D:\Programming\C\Puzzle\Doku\features_inv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484784"/>
            <a:ext cx="3590428" cy="2125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765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Idee/Ziel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/>
              <a:t>Programmablauf</a:t>
            </a:r>
          </a:p>
          <a:p>
            <a:r>
              <a:rPr lang="de-CH" dirty="0" smtClean="0"/>
              <a:t>Implementation</a:t>
            </a:r>
          </a:p>
          <a:p>
            <a:r>
              <a:rPr lang="de-CH" dirty="0" smtClean="0"/>
              <a:t>Mögliche Erweiterungen</a:t>
            </a:r>
          </a:p>
          <a:p>
            <a:r>
              <a:rPr lang="de-CH" dirty="0" smtClean="0"/>
              <a:t>Fazit</a:t>
            </a:r>
          </a:p>
          <a:p>
            <a:r>
              <a:rPr lang="de-CH" dirty="0" smtClean="0"/>
              <a:t>Programm Demo</a:t>
            </a:r>
          </a:p>
          <a:p>
            <a:pPr lvl="1"/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871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Passende Teile Darstellen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Basis-Seitenwand Rot markieren</a:t>
            </a:r>
          </a:p>
          <a:p>
            <a:r>
              <a:rPr lang="de-CH" dirty="0" smtClean="0"/>
              <a:t>Übereinstimmung stärker oder schwächer Grün markieren</a:t>
            </a:r>
          </a:p>
          <a:p>
            <a:r>
              <a:rPr lang="de-CH" dirty="0" err="1" smtClean="0"/>
              <a:t>Bezierkurve</a:t>
            </a:r>
            <a:r>
              <a:rPr lang="de-CH" dirty="0" smtClean="0"/>
              <a:t> zeichnen</a:t>
            </a:r>
          </a:p>
          <a:p>
            <a:endParaRPr lang="de-CH" dirty="0"/>
          </a:p>
        </p:txBody>
      </p:sp>
      <p:pic>
        <p:nvPicPr>
          <p:cNvPr id="1026" name="Picture 2" descr="D:\Programming\C\Puzzle\Doku\bezie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68960"/>
            <a:ext cx="2448272" cy="34148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7" name="Picture 3" descr="D:\Programming\C\Puzzle\Doku\bezier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068960"/>
            <a:ext cx="4320480" cy="34045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0927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Bessere </a:t>
            </a:r>
            <a:r>
              <a:rPr lang="de-CH" dirty="0" err="1" smtClean="0"/>
              <a:t>Binarisierung</a:t>
            </a:r>
            <a:endParaRPr lang="de-CH" dirty="0" smtClean="0"/>
          </a:p>
          <a:p>
            <a:r>
              <a:rPr lang="de-CH" dirty="0" smtClean="0"/>
              <a:t>Nebst geometrischen Features auch Farbähnlichkeit berücksichtigen</a:t>
            </a:r>
          </a:p>
          <a:p>
            <a:r>
              <a:rPr lang="de-CH" dirty="0" smtClean="0"/>
              <a:t>Leerraum-Minimierung</a:t>
            </a:r>
          </a:p>
          <a:p>
            <a:r>
              <a:rPr lang="de-CH" dirty="0" smtClean="0"/>
              <a:t>Puzzle automatisch zusammensetzen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39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Qt</a:t>
            </a:r>
            <a:r>
              <a:rPr lang="de-CH" dirty="0" smtClean="0"/>
              <a:t> und </a:t>
            </a:r>
            <a:r>
              <a:rPr lang="de-CH" dirty="0" err="1" smtClean="0"/>
              <a:t>OpenCV</a:t>
            </a:r>
            <a:r>
              <a:rPr lang="de-CH" dirty="0" smtClean="0"/>
              <a:t> sehr umfangreich</a:t>
            </a:r>
          </a:p>
          <a:p>
            <a:r>
              <a:rPr lang="de-CH" dirty="0" smtClean="0"/>
              <a:t>Viele Funktionen</a:t>
            </a:r>
          </a:p>
          <a:p>
            <a:r>
              <a:rPr lang="de-CH" dirty="0" smtClean="0"/>
              <a:t>C++ </a:t>
            </a:r>
          </a:p>
          <a:p>
            <a:r>
              <a:rPr lang="de-CH" dirty="0" smtClean="0"/>
              <a:t>Guter Einstieg in die Bildverarbeitung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262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 descr="C:\Users\Marcel\Pictures\Screenpresso\2013-01-03_00h14_3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8348" cy="51072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Viele verschiedene Projekte</a:t>
            </a:r>
          </a:p>
          <a:p>
            <a:r>
              <a:rPr lang="de-CH" dirty="0" err="1" smtClean="0"/>
              <a:t>Heblomat</a:t>
            </a:r>
            <a:endParaRPr lang="de-CH" dirty="0" smtClean="0"/>
          </a:p>
          <a:p>
            <a:r>
              <a:rPr lang="de-CH" dirty="0" smtClean="0"/>
              <a:t>Notenerkennung</a:t>
            </a:r>
          </a:p>
          <a:p>
            <a:r>
              <a:rPr lang="de-CH" dirty="0" err="1" smtClean="0"/>
              <a:t>Füllstandtracker</a:t>
            </a:r>
            <a:endParaRPr lang="de-CH" dirty="0" smtClean="0"/>
          </a:p>
          <a:p>
            <a:r>
              <a:rPr lang="de-CH" dirty="0" smtClean="0"/>
              <a:t>Challenge (Aufgabe für eine </a:t>
            </a:r>
            <a:r>
              <a:rPr lang="de-CH" dirty="0" err="1" smtClean="0"/>
              <a:t>Internetchallenge</a:t>
            </a:r>
            <a:r>
              <a:rPr lang="de-CH" dirty="0" smtClean="0"/>
              <a:t>)</a:t>
            </a:r>
          </a:p>
          <a:p>
            <a:r>
              <a:rPr lang="de-CH" dirty="0" smtClean="0"/>
              <a:t>Wo ist Walter</a:t>
            </a:r>
          </a:p>
          <a:p>
            <a:r>
              <a:rPr lang="de-CH" dirty="0" smtClean="0"/>
              <a:t>Puzzle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98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Wir erkennen quadratische Puzzleteile und können sagen, wohin welcher Rand kommt</a:t>
            </a:r>
          </a:p>
          <a:p>
            <a:endParaRPr lang="de-CH" dirty="0" smtClean="0"/>
          </a:p>
        </p:txBody>
      </p:sp>
      <p:pic>
        <p:nvPicPr>
          <p:cNvPr id="9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>
            <a:off x="1718027" y="2749735"/>
            <a:ext cx="1204822" cy="206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>
            <a:off x="5018104" y="2813829"/>
            <a:ext cx="2106001" cy="18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2536240" y="3037767"/>
            <a:ext cx="693955" cy="17981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3347864" y="3539580"/>
            <a:ext cx="1531482" cy="622231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018104" y="2984510"/>
            <a:ext cx="693955" cy="179817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Pflichtenheft definiert</a:t>
            </a:r>
          </a:p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</a:t>
            </a:r>
          </a:p>
          <a:p>
            <a:r>
              <a:rPr lang="de-CH" dirty="0" smtClean="0"/>
              <a:t>Arbeitsaufteilung</a:t>
            </a:r>
          </a:p>
          <a:p>
            <a:r>
              <a:rPr lang="de-CH" b="1" dirty="0" err="1" smtClean="0"/>
              <a:t>Git</a:t>
            </a:r>
            <a:r>
              <a:rPr lang="de-CH" dirty="0" smtClean="0"/>
              <a:t> Version </a:t>
            </a:r>
            <a:r>
              <a:rPr lang="de-CH" dirty="0" err="1" smtClean="0"/>
              <a:t>Control</a:t>
            </a:r>
            <a:r>
              <a:rPr lang="de-CH" dirty="0" smtClean="0"/>
              <a:t> System</a:t>
            </a:r>
          </a:p>
          <a:p>
            <a:endParaRPr lang="de-CH" dirty="0"/>
          </a:p>
        </p:txBody>
      </p:sp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Pflichtenheft  Programmablauf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Bild einlesen</a:t>
            </a:r>
          </a:p>
          <a:p>
            <a:r>
              <a:rPr lang="de-CH" dirty="0" err="1" smtClean="0"/>
              <a:t>Binarisieren</a:t>
            </a:r>
            <a:endParaRPr lang="de-CH" dirty="0" smtClean="0"/>
          </a:p>
          <a:p>
            <a:r>
              <a:rPr lang="de-CH" dirty="0" smtClean="0"/>
              <a:t>Alle Teile mit Labels versehen</a:t>
            </a:r>
          </a:p>
          <a:p>
            <a:r>
              <a:rPr lang="de-CH" dirty="0" smtClean="0"/>
              <a:t>Linien erkennen</a:t>
            </a:r>
          </a:p>
          <a:p>
            <a:r>
              <a:rPr lang="de-CH" dirty="0" smtClean="0"/>
              <a:t>Ecken erkennen</a:t>
            </a:r>
          </a:p>
          <a:p>
            <a:r>
              <a:rPr lang="de-CH" dirty="0" smtClean="0"/>
              <a:t>Features definieren</a:t>
            </a:r>
          </a:p>
          <a:p>
            <a:r>
              <a:rPr lang="de-CH" dirty="0" smtClean="0"/>
              <a:t>Teile vergleichen</a:t>
            </a:r>
          </a:p>
          <a:p>
            <a:r>
              <a:rPr lang="de-CH" dirty="0" smtClean="0"/>
              <a:t>Beste Übereinstimmung darstellen</a:t>
            </a:r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6704" y1="26797" x2="8939" y2="4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87928"/>
            <a:ext cx="17049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7015" y="980728"/>
            <a:ext cx="2085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4771604" y="2513457"/>
            <a:ext cx="2085975" cy="2133600"/>
            <a:chOff x="4771604" y="2513457"/>
            <a:chExt cx="2085975" cy="213360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604" y="2513457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5004048" y="2873499"/>
              <a:ext cx="0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6084168" y="2784421"/>
              <a:ext cx="72008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120172" y="3580257"/>
              <a:ext cx="36004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004048" y="4169643"/>
              <a:ext cx="6480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5636518" y="4097635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H="1" flipV="1">
              <a:off x="5004048" y="3665587"/>
              <a:ext cx="72008" cy="62142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5635191" y="2873499"/>
              <a:ext cx="591666" cy="4453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V="1">
              <a:off x="4911291" y="2873499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6637014" y="2513457"/>
            <a:ext cx="2085975" cy="2133600"/>
            <a:chOff x="5484886" y="2780926"/>
            <a:chExt cx="2085975" cy="2133600"/>
          </a:xfrm>
        </p:grpSpPr>
        <p:pic>
          <p:nvPicPr>
            <p:cNvPr id="3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Ellipse 39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771604" y="4169643"/>
            <a:ext cx="2085975" cy="2133600"/>
            <a:chOff x="5484886" y="2780926"/>
            <a:chExt cx="2085975" cy="2133600"/>
          </a:xfrm>
        </p:grpSpPr>
        <p:pic>
          <p:nvPicPr>
            <p:cNvPr id="4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Ellipse 44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8" name="Ellipse 47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 rot="5400000">
            <a:off x="6436648" y="4219107"/>
            <a:ext cx="2085975" cy="2133600"/>
            <a:chOff x="5484886" y="2780926"/>
            <a:chExt cx="2085975" cy="2133600"/>
          </a:xfrm>
        </p:grpSpPr>
        <p:pic>
          <p:nvPicPr>
            <p:cNvPr id="5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Ellipse 51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123176" y="4595813"/>
            <a:ext cx="1136129" cy="1185654"/>
            <a:chOff x="6123176" y="4595813"/>
            <a:chExt cx="1136129" cy="1185654"/>
          </a:xfrm>
        </p:grpSpPr>
        <p:sp>
          <p:nvSpPr>
            <p:cNvPr id="34" name="Freihandform 33"/>
            <p:cNvSpPr/>
            <p:nvPr/>
          </p:nvSpPr>
          <p:spPr>
            <a:xfrm>
              <a:off x="6123176" y="4595813"/>
              <a:ext cx="461146" cy="1185654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6907878" y="4633840"/>
              <a:ext cx="351427" cy="998648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ihandform 37"/>
            <p:cNvSpPr/>
            <p:nvPr/>
          </p:nvSpPr>
          <p:spPr>
            <a:xfrm>
              <a:off x="6592448" y="5075989"/>
              <a:ext cx="571840" cy="114608"/>
            </a:xfrm>
            <a:custGeom>
              <a:avLst/>
              <a:gdLst>
                <a:gd name="connsiteX0" fmla="*/ 0 w 571840"/>
                <a:gd name="connsiteY0" fmla="*/ 42934 h 114608"/>
                <a:gd name="connsiteX1" fmla="*/ 140494 w 571840"/>
                <a:gd name="connsiteY1" fmla="*/ 114372 h 114608"/>
                <a:gd name="connsiteX2" fmla="*/ 402432 w 571840"/>
                <a:gd name="connsiteY2" fmla="*/ 21503 h 114608"/>
                <a:gd name="connsiteX3" fmla="*/ 557213 w 571840"/>
                <a:gd name="connsiteY3" fmla="*/ 7216 h 114608"/>
                <a:gd name="connsiteX4" fmla="*/ 566738 w 571840"/>
                <a:gd name="connsiteY4" fmla="*/ 72 h 114608"/>
                <a:gd name="connsiteX5" fmla="*/ 569119 w 571840"/>
                <a:gd name="connsiteY5" fmla="*/ 4834 h 114608"/>
                <a:gd name="connsiteX6" fmla="*/ 569119 w 571840"/>
                <a:gd name="connsiteY6" fmla="*/ 23884 h 11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840" h="114608">
                  <a:moveTo>
                    <a:pt x="0" y="42934"/>
                  </a:moveTo>
                  <a:cubicBezTo>
                    <a:pt x="36711" y="80439"/>
                    <a:pt x="73422" y="117944"/>
                    <a:pt x="140494" y="114372"/>
                  </a:cubicBezTo>
                  <a:cubicBezTo>
                    <a:pt x="207566" y="110800"/>
                    <a:pt x="332979" y="39362"/>
                    <a:pt x="402432" y="21503"/>
                  </a:cubicBezTo>
                  <a:cubicBezTo>
                    <a:pt x="471885" y="3644"/>
                    <a:pt x="529829" y="10788"/>
                    <a:pt x="557213" y="7216"/>
                  </a:cubicBezTo>
                  <a:cubicBezTo>
                    <a:pt x="584597" y="3644"/>
                    <a:pt x="564754" y="469"/>
                    <a:pt x="566738" y="72"/>
                  </a:cubicBezTo>
                  <a:cubicBezTo>
                    <a:pt x="568722" y="-325"/>
                    <a:pt x="568722" y="865"/>
                    <a:pt x="569119" y="4834"/>
                  </a:cubicBezTo>
                  <a:cubicBezTo>
                    <a:pt x="569516" y="8803"/>
                    <a:pt x="569317" y="16343"/>
                    <a:pt x="569119" y="2388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350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 (hier: Grobübersicht)</a:t>
            </a:r>
          </a:p>
        </p:txBody>
      </p:sp>
      <p:pic>
        <p:nvPicPr>
          <p:cNvPr id="3074" name="Picture 2" descr="C:\Users\Cyril\Pictures\Screenpresso\2013-01-04_11h06_5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90713" y="2085181"/>
            <a:ext cx="5362575" cy="3648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4098" name="Picture 2" descr="C:\Users\Cyril\Pictures\Screenpresso\2013-01-04_11h08_3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0126" y="1916832"/>
            <a:ext cx="8288338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5122" name="Picture 2" descr="C:\Users\Cyril\Pictures\Screenpresso\2013-01-04_11h13_1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4" y="1603970"/>
            <a:ext cx="8269288" cy="470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549</Words>
  <Application>Microsoft Office PowerPoint</Application>
  <PresentationFormat>Bildschirmpräsentation (4:3)</PresentationFormat>
  <Paragraphs>137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Horizont</vt:lpstr>
      <vt:lpstr>Puzzle Solver</vt:lpstr>
      <vt:lpstr>Inhalt</vt:lpstr>
      <vt:lpstr>idee</vt:lpstr>
      <vt:lpstr>Ziel</vt:lpstr>
      <vt:lpstr>Planung</vt:lpstr>
      <vt:lpstr>Pflichtenheft  Programmablauf</vt:lpstr>
      <vt:lpstr>Planung</vt:lpstr>
      <vt:lpstr>Aufteilung</vt:lpstr>
      <vt:lpstr>Aufteilung</vt:lpstr>
      <vt:lpstr>Git Version Control System</vt:lpstr>
      <vt:lpstr>Git Version Control System</vt:lpstr>
      <vt:lpstr>Git Version Control System</vt:lpstr>
      <vt:lpstr>Git Version Control System</vt:lpstr>
      <vt:lpstr>Implementation</vt:lpstr>
      <vt:lpstr>Binarisierung</vt:lpstr>
      <vt:lpstr>Konturen suchen</vt:lpstr>
      <vt:lpstr>Konturen auf Ecken überprüfen</vt:lpstr>
      <vt:lpstr>Seitenwände analysieren</vt:lpstr>
      <vt:lpstr>Seitenwände vergleichen</vt:lpstr>
      <vt:lpstr>Passende Teile Darstellen</vt:lpstr>
      <vt:lpstr>Mögliche Erweiterungen</vt:lpstr>
      <vt:lpstr>Fazit</vt:lpstr>
      <vt:lpstr>Programm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Cyril</cp:lastModifiedBy>
  <cp:revision>86</cp:revision>
  <dcterms:created xsi:type="dcterms:W3CDTF">2012-04-13T06:35:41Z</dcterms:created>
  <dcterms:modified xsi:type="dcterms:W3CDTF">2013-01-06T23:14:19Z</dcterms:modified>
</cp:coreProperties>
</file>