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2850" cy="10696575"/>
  <p:notesSz cx="10696575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/>
    <p:restoredTop sz="94674"/>
  </p:normalViewPr>
  <p:slideViewPr>
    <p:cSldViewPr>
      <p:cViewPr varScale="1">
        <p:scale>
          <a:sx n="67" d="100"/>
          <a:sy n="67" d="100"/>
        </p:scale>
        <p:origin x="284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550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9488" y="0"/>
            <a:ext cx="463391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7518-7B1B-D04E-AEEB-B868EE55A810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6588" y="946150"/>
            <a:ext cx="18034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6625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550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9488" y="7183438"/>
            <a:ext cx="463391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C6AA5-C1FC-D247-B64B-62CFD89D70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25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E7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3F398611-23F0-15CE-0E4B-D9B1D52EAE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01" y="4648283"/>
            <a:ext cx="3465538" cy="1951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700728" y="1652782"/>
            <a:ext cx="10813602" cy="10367541"/>
            <a:chOff x="-2699534" y="1719630"/>
            <a:chExt cx="10813602" cy="103675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60000">
              <a:off x="-2699534" y="1719630"/>
              <a:ext cx="10813602" cy="10367541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498304" y="7104845"/>
            <a:ext cx="5424530" cy="5424530"/>
            <a:chOff x="-498304" y="7104845"/>
            <a:chExt cx="5424530" cy="54245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880000">
              <a:off x="-498304" y="7104845"/>
              <a:ext cx="5424530" cy="54245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02572" y="-1283127"/>
            <a:ext cx="5851089" cy="5851089"/>
            <a:chOff x="3702572" y="-1283127"/>
            <a:chExt cx="5851089" cy="58510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760000">
              <a:off x="3702572" y="-1283127"/>
              <a:ext cx="5851089" cy="58510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75522" y="-1521981"/>
            <a:ext cx="3752435" cy="3900691"/>
            <a:chOff x="3775522" y="-1521981"/>
            <a:chExt cx="3752435" cy="3900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5522" y="-1521981"/>
              <a:ext cx="3752435" cy="39006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09074" y="-895879"/>
            <a:ext cx="4952190" cy="4786408"/>
            <a:chOff x="4409074" y="-895879"/>
            <a:chExt cx="4952190" cy="47864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09074" y="-895879"/>
              <a:ext cx="4952190" cy="47864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3603" y="-537267"/>
            <a:ext cx="4103132" cy="4103132"/>
            <a:chOff x="4833603" y="-537267"/>
            <a:chExt cx="4103132" cy="41031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760000">
              <a:off x="4833603" y="-537267"/>
              <a:ext cx="4103132" cy="4103132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267011-FEF7-4C32-833C-DFC963B5A045}"/>
              </a:ext>
            </a:extLst>
          </p:cNvPr>
          <p:cNvGrpSpPr/>
          <p:nvPr/>
        </p:nvGrpSpPr>
        <p:grpSpPr>
          <a:xfrm>
            <a:off x="147316" y="153144"/>
            <a:ext cx="2357118" cy="1459990"/>
            <a:chOff x="348955" y="467963"/>
            <a:chExt cx="2357118" cy="14599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8955" y="467963"/>
              <a:ext cx="1919842" cy="114526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955" y="725292"/>
              <a:ext cx="2357118" cy="12026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8384" y="1652782"/>
            <a:ext cx="8841" cy="6362505"/>
            <a:chOff x="587876" y="1467209"/>
            <a:chExt cx="8841" cy="63625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-2588956" y="4644041"/>
              <a:ext cx="6362505" cy="884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135008-4BF5-43E1-AF09-1CA352DED110}"/>
              </a:ext>
            </a:extLst>
          </p:cNvPr>
          <p:cNvGrpSpPr/>
          <p:nvPr/>
        </p:nvGrpSpPr>
        <p:grpSpPr>
          <a:xfrm>
            <a:off x="5258704" y="-90071"/>
            <a:ext cx="3024641" cy="2077963"/>
            <a:chOff x="5258704" y="-90071"/>
            <a:chExt cx="3024641" cy="207796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58704" y="-90071"/>
              <a:ext cx="3024641" cy="207796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79790" y="763648"/>
              <a:ext cx="2128036" cy="97551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-16200000">
            <a:off x="5283991" y="2017382"/>
            <a:ext cx="3025571" cy="868631"/>
          </a:xfrm>
          <a:prstGeom prst="rect">
            <a:avLst/>
          </a:prstGeom>
        </p:spPr>
      </p:pic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4E3AB428-3100-DB8B-5F2A-E743731EA304}"/>
              </a:ext>
            </a:extLst>
          </p:cNvPr>
          <p:cNvSpPr/>
          <p:nvPr/>
        </p:nvSpPr>
        <p:spPr>
          <a:xfrm>
            <a:off x="915006" y="1435226"/>
            <a:ext cx="5407826" cy="1394715"/>
          </a:xfrm>
          <a:prstGeom prst="roundRect">
            <a:avLst/>
          </a:prstGeom>
          <a:solidFill>
            <a:schemeClr val="tx1">
              <a:alpha val="2447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08" name="그룹 1008"/>
          <p:cNvGrpSpPr/>
          <p:nvPr/>
        </p:nvGrpSpPr>
        <p:grpSpPr>
          <a:xfrm>
            <a:off x="6474139" y="2393669"/>
            <a:ext cx="867614" cy="13937"/>
            <a:chOff x="6476117" y="2870493"/>
            <a:chExt cx="867614" cy="1393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6476117" y="2870493"/>
              <a:ext cx="867614" cy="13937"/>
            </a:xfrm>
            <a:prstGeom prst="rect">
              <a:avLst/>
            </a:prstGeom>
          </p:spPr>
        </p:pic>
      </p:grpSp>
      <p:sp>
        <p:nvSpPr>
          <p:cNvPr id="4" name="액자 3">
            <a:extLst>
              <a:ext uri="{FF2B5EF4-FFF2-40B4-BE49-F238E27FC236}">
                <a16:creationId xmlns:a16="http://schemas.microsoft.com/office/drawing/2014/main" id="{0F9AECBA-C9D6-112B-29B7-7756D52FABB0}"/>
              </a:ext>
            </a:extLst>
          </p:cNvPr>
          <p:cNvSpPr/>
          <p:nvPr/>
        </p:nvSpPr>
        <p:spPr>
          <a:xfrm>
            <a:off x="894655" y="1460390"/>
            <a:ext cx="5456422" cy="1394715"/>
          </a:xfrm>
          <a:prstGeom prst="frame">
            <a:avLst>
              <a:gd name="adj1" fmla="val 491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200" b="1" dirty="0">
                <a:solidFill>
                  <a:schemeClr val="bg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For my pet</a:t>
            </a:r>
            <a:endParaRPr kumimoji="1" lang="ko-KR" altLang="en-US" sz="7200" b="1" dirty="0">
              <a:solidFill>
                <a:schemeClr val="bg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403FD-DC01-5A7A-5EF2-73C6E921ADBF}"/>
              </a:ext>
            </a:extLst>
          </p:cNvPr>
          <p:cNvSpPr txBox="1"/>
          <p:nvPr/>
        </p:nvSpPr>
        <p:spPr>
          <a:xfrm>
            <a:off x="1744163" y="9894031"/>
            <a:ext cx="6882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 err="1">
                <a:solidFill>
                  <a:schemeClr val="bg2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Caerang</a:t>
            </a:r>
            <a:r>
              <a:rPr kumimoji="1" lang="en-US" altLang="ko-KR" sz="4400" dirty="0">
                <a:solidFill>
                  <a:schemeClr val="bg2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SW exhibition</a:t>
            </a:r>
            <a:endParaRPr kumimoji="1" lang="ko-KR" altLang="en-US" sz="4400" dirty="0">
              <a:solidFill>
                <a:schemeClr val="bg2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04E455-79C1-FE05-FB0E-84B65E96AB48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18"/>
          <a:stretch/>
        </p:blipFill>
        <p:spPr>
          <a:xfrm>
            <a:off x="0" y="9169779"/>
            <a:ext cx="1865722" cy="1522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363D91-DEDB-5D2C-BFD3-54040AFC8277}"/>
              </a:ext>
            </a:extLst>
          </p:cNvPr>
          <p:cNvSpPr txBox="1"/>
          <p:nvPr/>
        </p:nvSpPr>
        <p:spPr>
          <a:xfrm>
            <a:off x="862060" y="2916733"/>
            <a:ext cx="6430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팀원</a:t>
            </a:r>
            <a:r>
              <a:rPr kumimoji="1"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31</a:t>
            </a:r>
            <a:r>
              <a:rPr kumimoji="1"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 배승유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87930D1-0BE8-C2CF-74B1-DA95EA46AD5D}"/>
              </a:ext>
            </a:extLst>
          </p:cNvPr>
          <p:cNvGrpSpPr/>
          <p:nvPr/>
        </p:nvGrpSpPr>
        <p:grpSpPr>
          <a:xfrm>
            <a:off x="668609" y="3536772"/>
            <a:ext cx="2652255" cy="679866"/>
            <a:chOff x="872282" y="3906421"/>
            <a:chExt cx="2652255" cy="6798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22B402-8DB5-EA04-1CC2-CB55DEB565AB}"/>
                </a:ext>
              </a:extLst>
            </p:cNvPr>
            <p:cNvSpPr txBox="1"/>
            <p:nvPr/>
          </p:nvSpPr>
          <p:spPr>
            <a:xfrm>
              <a:off x="872282" y="3906421"/>
              <a:ext cx="26522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20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개발 환경</a:t>
              </a:r>
            </a:p>
          </p:txBody>
        </p:sp>
        <p:pic>
          <p:nvPicPr>
            <p:cNvPr id="16" name="Object 29">
              <a:extLst>
                <a:ext uri="{FF2B5EF4-FFF2-40B4-BE49-F238E27FC236}">
                  <a16:creationId xmlns:a16="http://schemas.microsoft.com/office/drawing/2014/main" id="{C097A99E-883C-F1B8-10FA-B4B6512C8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37411" y="4572350"/>
              <a:ext cx="867614" cy="13937"/>
            </a:xfrm>
            <a:prstGeom prst="rect">
              <a:avLst/>
            </a:prstGeom>
          </p:spPr>
        </p:pic>
      </p:grp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3A987BC1-ABAA-FE78-E9D0-BC24E52E9B6D}"/>
              </a:ext>
            </a:extLst>
          </p:cNvPr>
          <p:cNvSpPr/>
          <p:nvPr/>
        </p:nvSpPr>
        <p:spPr>
          <a:xfrm>
            <a:off x="637661" y="4364112"/>
            <a:ext cx="2110338" cy="844992"/>
          </a:xfrm>
          <a:prstGeom prst="roundRect">
            <a:avLst/>
          </a:prstGeom>
          <a:solidFill>
            <a:schemeClr val="tx1">
              <a:alpha val="2447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774B2C-9D39-34C4-A648-F9CC5401FCA8}"/>
              </a:ext>
            </a:extLst>
          </p:cNvPr>
          <p:cNvSpPr txBox="1"/>
          <p:nvPr/>
        </p:nvSpPr>
        <p:spPr>
          <a:xfrm>
            <a:off x="556689" y="1051295"/>
            <a:ext cx="550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Team: Tensor(</a:t>
            </a:r>
            <a:r>
              <a:rPr kumimoji="1" lang="ko-KR" altLang="en-US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텐서</a:t>
            </a:r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ko-KR" altLang="en-US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F50762E-AA8F-6B25-84AA-BDE88AD81546}"/>
              </a:ext>
            </a:extLst>
          </p:cNvPr>
          <p:cNvGrpSpPr/>
          <p:nvPr/>
        </p:nvGrpSpPr>
        <p:grpSpPr>
          <a:xfrm>
            <a:off x="657225" y="5880146"/>
            <a:ext cx="2652255" cy="584775"/>
            <a:chOff x="686450" y="3333997"/>
            <a:chExt cx="2652255" cy="58477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EBA00A-58C5-184D-04D4-D5CFD871ADE5}"/>
                </a:ext>
              </a:extLst>
            </p:cNvPr>
            <p:cNvSpPr txBox="1"/>
            <p:nvPr/>
          </p:nvSpPr>
          <p:spPr>
            <a:xfrm>
              <a:off x="686450" y="3333997"/>
              <a:ext cx="26522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20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작품 내용</a:t>
              </a:r>
            </a:p>
          </p:txBody>
        </p:sp>
        <p:pic>
          <p:nvPicPr>
            <p:cNvPr id="32" name="Object 29">
              <a:extLst>
                <a:ext uri="{FF2B5EF4-FFF2-40B4-BE49-F238E27FC236}">
                  <a16:creationId xmlns:a16="http://schemas.microsoft.com/office/drawing/2014/main" id="{07F41B54-CE4E-A2C9-94E5-542E783E4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3844" y="3867397"/>
              <a:ext cx="867614" cy="13937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1DA9420-B193-CC12-408D-198FD7E90A07}"/>
              </a:ext>
            </a:extLst>
          </p:cNvPr>
          <p:cNvSpPr txBox="1"/>
          <p:nvPr/>
        </p:nvSpPr>
        <p:spPr>
          <a:xfrm>
            <a:off x="770635" y="4461484"/>
            <a:ext cx="476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Visual Studio Code</a:t>
            </a:r>
          </a:p>
          <a:p>
            <a:r>
              <a:rPr kumimoji="1" lang="en-US" altLang="ko-KR" dirty="0">
                <a:solidFill>
                  <a:schemeClr val="bg1"/>
                </a:solidFill>
              </a:rPr>
              <a:t>(HTML, CSS, JS)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CF1AF39-F4F1-4ADD-9B1B-8E8AC8D63068}"/>
              </a:ext>
            </a:extLst>
          </p:cNvPr>
          <p:cNvGrpSpPr/>
          <p:nvPr/>
        </p:nvGrpSpPr>
        <p:grpSpPr>
          <a:xfrm>
            <a:off x="727213" y="6605106"/>
            <a:ext cx="6687917" cy="2466670"/>
            <a:chOff x="727213" y="6605106"/>
            <a:chExt cx="6687917" cy="2466670"/>
          </a:xfrm>
        </p:grpSpPr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5C92FAFA-9E1C-BA75-C24D-E1187DCC3842}"/>
                </a:ext>
              </a:extLst>
            </p:cNvPr>
            <p:cNvSpPr/>
            <p:nvPr/>
          </p:nvSpPr>
          <p:spPr>
            <a:xfrm>
              <a:off x="727213" y="6605106"/>
              <a:ext cx="6687917" cy="2466670"/>
            </a:xfrm>
            <a:prstGeom prst="roundRect">
              <a:avLst/>
            </a:prstGeom>
            <a:solidFill>
              <a:schemeClr val="tx1">
                <a:alpha val="2447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E8B68E-E87A-7037-0D7F-F4F5D65BDA2E}"/>
                </a:ext>
              </a:extLst>
            </p:cNvPr>
            <p:cNvSpPr txBox="1"/>
            <p:nvPr/>
          </p:nvSpPr>
          <p:spPr>
            <a:xfrm>
              <a:off x="837706" y="6743915"/>
              <a:ext cx="654029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For my pet </a:t>
              </a:r>
              <a:r>
                <a:rPr kumimoji="1" lang="ko-KR" altLang="en-US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홈페이지는 요즈음 귀엽다고</a:t>
              </a:r>
              <a:endPara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algn="ctr"/>
              <a:r>
                <a:rPr kumimoji="1" lang="ko-KR" altLang="en-US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무작정 데리고 와 그 이후의 반려동물을 어떻게</a:t>
              </a:r>
              <a:endPara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algn="ctr"/>
              <a:r>
                <a:rPr kumimoji="1" lang="ko-KR" altLang="en-US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돌봐야 하는지 모르는 </a:t>
              </a:r>
              <a:r>
                <a:rPr kumimoji="1" lang="ko-KR" altLang="en-US" dirty="0" err="1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쌩초보</a:t>
              </a:r>
              <a:r>
                <a:rPr kumimoji="1" lang="ko-KR" altLang="en-US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집사들을 위해</a:t>
              </a:r>
              <a:r>
                <a:rPr kumimoji="1" lang="en-US" altLang="ko-KR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</a:p>
            <a:p>
              <a:pPr algn="ctr"/>
              <a:r>
                <a:rPr kumimoji="1" lang="ko-KR" altLang="en-US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만든 사이트이다</a:t>
              </a:r>
              <a:r>
                <a:rPr kumimoji="1" lang="en-US" altLang="ko-KR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</a:t>
              </a:r>
            </a:p>
            <a:p>
              <a:pPr algn="ctr"/>
              <a:r>
                <a:rPr kumimoji="1" lang="ko-KR" altLang="en-US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사이트에는 반려동물에게 꼭 먹여야 하는</a:t>
              </a:r>
              <a:endPara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algn="ctr"/>
              <a:r>
                <a:rPr kumimoji="1" lang="ko-KR" altLang="en-US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대표적인 약인 외부기생충과 심장사상충에 대한 설명과</a:t>
              </a:r>
              <a:endPara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algn="ctr"/>
              <a:r>
                <a:rPr kumimoji="1" lang="ko-KR" altLang="en-US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반려동물에게 약을 어떻게 먹여야 되는지에 관한 설명이 있다</a:t>
              </a:r>
              <a:r>
                <a:rPr kumimoji="1" lang="en-US" altLang="ko-KR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6F5332F-EB78-D5F4-A359-681349D57AEB}"/>
              </a:ext>
            </a:extLst>
          </p:cNvPr>
          <p:cNvSpPr txBox="1"/>
          <p:nvPr/>
        </p:nvSpPr>
        <p:spPr>
          <a:xfrm>
            <a:off x="1744163" y="9284681"/>
            <a:ext cx="6882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solidFill>
                  <a:schemeClr val="bg2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1993-2022, 30</a:t>
            </a:r>
            <a:r>
              <a:rPr kumimoji="1" lang="en-US" altLang="ko-KR" dirty="0">
                <a:solidFill>
                  <a:schemeClr val="bg2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</a:t>
            </a:r>
            <a:endParaRPr kumimoji="1" lang="ko-KR" altLang="en-US" sz="4400" dirty="0">
              <a:solidFill>
                <a:schemeClr val="bg2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9" name="그림 18" descr="텍스트, 포유류, 고양이, 집고양이이(가) 표시된 사진&#10;&#10;자동 생성된 설명">
            <a:extLst>
              <a:ext uri="{FF2B5EF4-FFF2-40B4-BE49-F238E27FC236}">
                <a16:creationId xmlns:a16="http://schemas.microsoft.com/office/drawing/2014/main" id="{B30A4FD6-C369-BE21-E904-401C8B84F06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10" y="3045033"/>
            <a:ext cx="3234640" cy="18496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76</Words>
  <Application>Microsoft Office PowerPoint</Application>
  <PresentationFormat>사용자 지정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Apple SD Gothic Neo</vt:lpstr>
      <vt:lpstr>Apple SD Gothic Neo Heavy</vt:lpstr>
      <vt:lpstr>맑은 고딕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bae seungyou</cp:lastModifiedBy>
  <cp:revision>4</cp:revision>
  <dcterms:created xsi:type="dcterms:W3CDTF">2022-11-16T01:09:12Z</dcterms:created>
  <dcterms:modified xsi:type="dcterms:W3CDTF">2022-11-16T13:10:23Z</dcterms:modified>
</cp:coreProperties>
</file>