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sldIdLst>
    <p:sldId id="256" r:id="rId2"/>
    <p:sldId id="257" r:id="rId3"/>
    <p:sldId id="270" r:id="rId4"/>
    <p:sldId id="258" r:id="rId5"/>
    <p:sldId id="259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23E448-72CB-4E94-9A47-D9F842FB6551}" v="17" dt="2018-09-20T16:43:48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9C6F-1681-4CD1-B485-93FEDB5045A8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5BA1-5D35-47AE-8FEE-119E5D6035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76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9C6F-1681-4CD1-B485-93FEDB5045A8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5BA1-5D35-47AE-8FEE-119E5D6035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58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9C6F-1681-4CD1-B485-93FEDB5045A8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5BA1-5D35-47AE-8FEE-119E5D6035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03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9C6F-1681-4CD1-B485-93FEDB5045A8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5BA1-5D35-47AE-8FEE-119E5D6035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647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9C6F-1681-4CD1-B485-93FEDB5045A8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5BA1-5D35-47AE-8FEE-119E5D6035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54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dirty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9C6F-1681-4CD1-B485-93FEDB5045A8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5BA1-5D35-47AE-8FEE-119E5D6035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930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dirty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9C6F-1681-4CD1-B485-93FEDB5045A8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5BA1-5D35-47AE-8FEE-119E5D6035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531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9C6F-1681-4CD1-B485-93FEDB5045A8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5BA1-5D35-47AE-8FEE-119E5D6035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801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9C6F-1681-4CD1-B485-93FEDB5045A8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5BA1-5D35-47AE-8FEE-119E5D6035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50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9C6F-1681-4CD1-B485-93FEDB5045A8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5BA1-5D35-47AE-8FEE-119E5D6035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3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9C6F-1681-4CD1-B485-93FEDB5045A8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5BA1-5D35-47AE-8FEE-119E5D6035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81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9C6F-1681-4CD1-B485-93FEDB5045A8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5BA1-5D35-47AE-8FEE-119E5D6035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81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9C6F-1681-4CD1-B485-93FEDB5045A8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5BA1-5D35-47AE-8FEE-119E5D6035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9C6F-1681-4CD1-B485-93FEDB5045A8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5BA1-5D35-47AE-8FEE-119E5D6035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13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9C6F-1681-4CD1-B485-93FEDB5045A8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5BA1-5D35-47AE-8FEE-119E5D6035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46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9C6F-1681-4CD1-B485-93FEDB5045A8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5BA1-5D35-47AE-8FEE-119E5D6035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70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D579C6F-1681-4CD1-B485-93FEDB5045A8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B0F5BA1-5D35-47AE-8FEE-119E5D6035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66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D579C6F-1681-4CD1-B485-93FEDB5045A8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B0F5BA1-5D35-47AE-8FEE-119E5D6035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930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  <p:sldLayoutId id="21474839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000" err="1"/>
              <a:t>Docker</a:t>
            </a:r>
            <a:r>
              <a:rPr lang="pt-BR" sz="6000"/>
              <a:t> e </a:t>
            </a:r>
            <a:r>
              <a:rPr lang="pt-BR" sz="6000" err="1"/>
              <a:t>React</a:t>
            </a:r>
            <a:r>
              <a:rPr lang="pt-BR" sz="6000"/>
              <a:t> do desenvolvimento a Produção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775125" y="5108275"/>
            <a:ext cx="4319883" cy="1013604"/>
          </a:xfrm>
        </p:spPr>
        <p:txBody>
          <a:bodyPr/>
          <a:lstStyle/>
          <a:p>
            <a:r>
              <a:rPr lang="pt-BR"/>
              <a:t>Igor Baesse</a:t>
            </a:r>
          </a:p>
        </p:txBody>
      </p:sp>
    </p:spTree>
    <p:extLst>
      <p:ext uri="{BB962C8B-B14F-4D97-AF65-F5344CB8AC3E}">
        <p14:creationId xmlns:p14="http://schemas.microsoft.com/office/powerpoint/2010/main" val="13153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3483" y="214339"/>
            <a:ext cx="11499580" cy="939113"/>
          </a:xfrm>
        </p:spPr>
        <p:txBody>
          <a:bodyPr>
            <a:noAutofit/>
          </a:bodyPr>
          <a:lstStyle/>
          <a:p>
            <a:pPr algn="ctr"/>
            <a:r>
              <a:rPr lang="pt-BR" sz="5400"/>
              <a:t>COMO USAR NOSSA IMAGEM</a:t>
            </a:r>
          </a:p>
        </p:txBody>
      </p:sp>
      <p:pic>
        <p:nvPicPr>
          <p:cNvPr id="6" name="Imagem 6" descr="Uma imagem contendo captura de tela, monitor&#10;&#10;Descrição gerada com muito alta confiança">
            <a:extLst>
              <a:ext uri="{FF2B5EF4-FFF2-40B4-BE49-F238E27FC236}">
                <a16:creationId xmlns:a16="http://schemas.microsoft.com/office/drawing/2014/main" id="{ABA53700-3F44-49C2-BD19-C256723A0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12" y="1203681"/>
            <a:ext cx="9462654" cy="53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19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3089" y="131961"/>
            <a:ext cx="11787128" cy="1013253"/>
          </a:xfrm>
        </p:spPr>
        <p:txBody>
          <a:bodyPr>
            <a:normAutofit/>
          </a:bodyPr>
          <a:lstStyle/>
          <a:p>
            <a:pPr algn="ctr"/>
            <a:r>
              <a:rPr lang="pt-BR" sz="5400"/>
              <a:t>Nosso container </a:t>
            </a:r>
            <a:endParaRPr lang="pt-BR"/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52CA7106-DCB1-4C00-A83C-FE55BCC6E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47" y="1247335"/>
            <a:ext cx="11499011" cy="525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9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3914" y="118403"/>
            <a:ext cx="10018713" cy="996777"/>
          </a:xfrm>
        </p:spPr>
        <p:txBody>
          <a:bodyPr>
            <a:normAutofit/>
          </a:bodyPr>
          <a:lstStyle/>
          <a:p>
            <a:pPr algn="ctr"/>
            <a:r>
              <a:rPr lang="pt-BR" sz="5400"/>
              <a:t>Ambiente de produção</a:t>
            </a:r>
          </a:p>
        </p:txBody>
      </p:sp>
      <p:pic>
        <p:nvPicPr>
          <p:cNvPr id="5" name="Picture 6" descr="Resultado de imagem para react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04" y="2726546"/>
            <a:ext cx="3200284" cy="226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34" y="4554081"/>
            <a:ext cx="3388792" cy="1779116"/>
          </a:xfrm>
          <a:prstGeom prst="rect">
            <a:avLst/>
          </a:prstGeom>
        </p:spPr>
      </p:pic>
      <p:pic>
        <p:nvPicPr>
          <p:cNvPr id="4098" name="Picture 2" descr="Resultado de imagem para nginx imag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981" y="411622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6">
            <a:extLst>
              <a:ext uri="{FF2B5EF4-FFF2-40B4-BE49-F238E27FC236}">
                <a16:creationId xmlns:a16="http://schemas.microsoft.com/office/drawing/2014/main" id="{C0CAA831-5C26-414E-8842-6D4CB02CC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1291" y="1469576"/>
            <a:ext cx="3629890" cy="2093445"/>
          </a:xfrm>
          <a:prstGeom prst="rect">
            <a:avLst/>
          </a:prstGeom>
        </p:spPr>
      </p:pic>
      <p:pic>
        <p:nvPicPr>
          <p:cNvPr id="7" name="Imagem 7" descr="Uma imagem contendo objeto, kit de primeiros socorros&#10;&#10;Descrição gerada com alta confiança">
            <a:extLst>
              <a:ext uri="{FF2B5EF4-FFF2-40B4-BE49-F238E27FC236}">
                <a16:creationId xmlns:a16="http://schemas.microsoft.com/office/drawing/2014/main" id="{9F6C316F-09C5-4EE0-BAC0-FD60364011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95223" y="1750085"/>
            <a:ext cx="4497237" cy="181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67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>
            <a:extLst>
              <a:ext uri="{FF2B5EF4-FFF2-40B4-BE49-F238E27FC236}">
                <a16:creationId xmlns:a16="http://schemas.microsoft.com/office/drawing/2014/main" id="{18D5CA1D-EBFE-4C34-933A-B1F934321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150" y="303721"/>
            <a:ext cx="5280984" cy="648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16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m para quem sabe faz ao viv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752" y="865883"/>
            <a:ext cx="8122508" cy="487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16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>
            <a:extLst>
              <a:ext uri="{FF2B5EF4-FFF2-40B4-BE49-F238E27FC236}">
                <a16:creationId xmlns:a16="http://schemas.microsoft.com/office/drawing/2014/main" id="{031B058D-8F3B-4E1D-82C2-4D1F1233B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74" y="1443619"/>
            <a:ext cx="10348822" cy="39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3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Uma imagem contendo texto&#10;&#10;Descrição gerada com alta confiança">
            <a:extLst>
              <a:ext uri="{FF2B5EF4-FFF2-40B4-BE49-F238E27FC236}">
                <a16:creationId xmlns:a16="http://schemas.microsoft.com/office/drawing/2014/main" id="{D1EE45AB-76A6-4377-B988-F51002694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891" y="1438"/>
            <a:ext cx="6682596" cy="669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7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3B156-1EEE-4169-9CCD-6B62CB4D5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859" y="246114"/>
            <a:ext cx="10018713" cy="935181"/>
          </a:xfrm>
        </p:spPr>
        <p:txBody>
          <a:bodyPr/>
          <a:lstStyle/>
          <a:p>
            <a:pPr algn="ctr"/>
            <a:r>
              <a:rPr lang="pt-BR" sz="5400" dirty="0"/>
              <a:t>Docker </a:t>
            </a:r>
            <a:r>
              <a:rPr lang="pt-BR" sz="5400" dirty="0" err="1"/>
              <a:t>vs</a:t>
            </a:r>
            <a:r>
              <a:rPr lang="pt-BR" sz="5400" dirty="0"/>
              <a:t> VM</a:t>
            </a:r>
            <a:endParaRPr lang="pt-BR"/>
          </a:p>
        </p:txBody>
      </p:sp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03D4ECC6-FA02-4B1F-91F0-B04316733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993" y="1375799"/>
            <a:ext cx="896389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2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15632" y="222422"/>
            <a:ext cx="10018713" cy="642550"/>
          </a:xfrm>
        </p:spPr>
        <p:txBody>
          <a:bodyPr>
            <a:normAutofit fontScale="90000"/>
          </a:bodyPr>
          <a:lstStyle/>
          <a:p>
            <a:r>
              <a:rPr lang="pt-BR" sz="6000" dirty="0"/>
              <a:t>Configurar</a:t>
            </a:r>
            <a:r>
              <a:rPr lang="pt-BR" dirty="0"/>
              <a:t> </a:t>
            </a:r>
            <a:r>
              <a:rPr lang="pt-BR" sz="6000" dirty="0"/>
              <a:t>ambiente ?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294" y="1619706"/>
            <a:ext cx="8188410" cy="4605981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809" y="5503264"/>
            <a:ext cx="6968357" cy="54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4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de Seta Reta 7"/>
          <p:cNvCxnSpPr>
            <a:cxnSpLocks/>
          </p:cNvCxnSpPr>
          <p:nvPr/>
        </p:nvCxnSpPr>
        <p:spPr>
          <a:xfrm flipH="1">
            <a:off x="1836065" y="1590771"/>
            <a:ext cx="3949212" cy="249892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01" y="3960302"/>
            <a:ext cx="3283132" cy="200841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821" y="3960302"/>
            <a:ext cx="3793737" cy="1950903"/>
          </a:xfrm>
          <a:prstGeom prst="rect">
            <a:avLst/>
          </a:prstGeom>
        </p:spPr>
      </p:pic>
      <p:cxnSp>
        <p:nvCxnSpPr>
          <p:cNvPr id="14" name="Conector de Seta Reta 13"/>
          <p:cNvCxnSpPr/>
          <p:nvPr/>
        </p:nvCxnSpPr>
        <p:spPr>
          <a:xfrm>
            <a:off x="6044068" y="1535450"/>
            <a:ext cx="27849" cy="24126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859" y="3945925"/>
            <a:ext cx="3419470" cy="1965281"/>
          </a:xfrm>
          <a:prstGeom prst="rect">
            <a:avLst/>
          </a:prstGeom>
        </p:spPr>
      </p:pic>
      <p:cxnSp>
        <p:nvCxnSpPr>
          <p:cNvPr id="23" name="Conector de Seta Reta 22"/>
          <p:cNvCxnSpPr>
            <a:cxnSpLocks/>
            <a:endCxn id="16" idx="0"/>
          </p:cNvCxnSpPr>
          <p:nvPr/>
        </p:nvCxnSpPr>
        <p:spPr>
          <a:xfrm>
            <a:off x="6317240" y="1504507"/>
            <a:ext cx="3650600" cy="24126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5" descr="Uma imagem contendo texto&#10;&#10;Descrição gerada com alta confiança">
            <a:extLst>
              <a:ext uri="{FF2B5EF4-FFF2-40B4-BE49-F238E27FC236}">
                <a16:creationId xmlns:a16="http://schemas.microsoft.com/office/drawing/2014/main" id="{A7EA3556-19BC-4CDC-9ED6-F02FBF34F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1910" y="-99205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5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95" y="914202"/>
            <a:ext cx="4631980" cy="144149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95" y="3092534"/>
            <a:ext cx="4631980" cy="1254854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447950" y="289350"/>
            <a:ext cx="10018713" cy="7228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/>
              <a:t>MAC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447949" y="2379062"/>
            <a:ext cx="10018713" cy="7228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/>
              <a:t>WINDOWS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307905" y="4355756"/>
            <a:ext cx="10018713" cy="7228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/>
              <a:t>LINUX</a:t>
            </a:r>
          </a:p>
        </p:txBody>
      </p:sp>
      <p:sp>
        <p:nvSpPr>
          <p:cNvPr id="10" name="AutoShape 2" descr="Resultado de imagem para MATRIX"/>
          <p:cNvSpPr>
            <a:spLocks noChangeAspect="1" noChangeArrowheads="1"/>
          </p:cNvSpPr>
          <p:nvPr/>
        </p:nvSpPr>
        <p:spPr bwMode="auto">
          <a:xfrm>
            <a:off x="155575" y="-2628900"/>
            <a:ext cx="973455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2" name="Picture 4" descr="Resultado de imagem para MATRI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95" y="5086994"/>
            <a:ext cx="4631980" cy="135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625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76F75-6268-467A-9CFE-244EDCD9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68" y="279935"/>
            <a:ext cx="11427694" cy="915649"/>
          </a:xfrm>
        </p:spPr>
        <p:txBody>
          <a:bodyPr>
            <a:normAutofit/>
          </a:bodyPr>
          <a:lstStyle/>
          <a:p>
            <a:pPr algn="ctr"/>
            <a:r>
              <a:rPr lang="pt-BR" sz="5400"/>
              <a:t>Nossa Aplicação</a:t>
            </a:r>
            <a:endParaRPr lang="pt-BR"/>
          </a:p>
        </p:txBody>
      </p:sp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E85E880F-831F-400C-B5B6-DF96E38C8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61" y="1256057"/>
            <a:ext cx="9888511" cy="506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5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834" y="445698"/>
            <a:ext cx="11951602" cy="1177505"/>
          </a:xfrm>
        </p:spPr>
        <p:txBody>
          <a:bodyPr>
            <a:noAutofit/>
          </a:bodyPr>
          <a:lstStyle/>
          <a:p>
            <a:pPr algn="ctr"/>
            <a:r>
              <a:rPr lang="pt-BR" sz="5400"/>
              <a:t>Como resolver o ambiente de desenvolvimento ?</a:t>
            </a:r>
            <a:endParaRPr lang="pt-BR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694376" y="3927389"/>
            <a:ext cx="6601127" cy="17402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/>
          </a:p>
        </p:txBody>
      </p:sp>
      <p:pic>
        <p:nvPicPr>
          <p:cNvPr id="3" name="Imagem 4" descr="Uma imagem contendo parede, texto, monitor&#10;&#10;Descrição gerada com alta confiança">
            <a:extLst>
              <a:ext uri="{FF2B5EF4-FFF2-40B4-BE49-F238E27FC236}">
                <a16:creationId xmlns:a16="http://schemas.microsoft.com/office/drawing/2014/main" id="{EFA02B89-D30C-4EEC-A669-BD1B0BA1F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439" y="1953179"/>
            <a:ext cx="6793432" cy="449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00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217" y="168215"/>
            <a:ext cx="11844637" cy="1752599"/>
          </a:xfrm>
        </p:spPr>
        <p:txBody>
          <a:bodyPr>
            <a:noAutofit/>
          </a:bodyPr>
          <a:lstStyle/>
          <a:p>
            <a:pPr algn="ctr"/>
            <a:r>
              <a:rPr lang="pt-BR" sz="5400"/>
              <a:t>COM ISSO TEMOS UMA IMAGEM</a:t>
            </a:r>
            <a:br>
              <a:rPr lang="pt-BR" sz="5400" dirty="0"/>
            </a:br>
            <a:endParaRPr lang="pt-BR" sz="5400"/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CE409056-D169-4574-89B6-43E5D13FA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30" y="1276091"/>
            <a:ext cx="11024558" cy="522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80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Malha</vt:lpstr>
      <vt:lpstr>Docker e React do desenvolvimento a Produção</vt:lpstr>
      <vt:lpstr>Apresentação do PowerPoint</vt:lpstr>
      <vt:lpstr>Docker vs VM</vt:lpstr>
      <vt:lpstr>Configurar ambiente ?</vt:lpstr>
      <vt:lpstr>Apresentação do PowerPoint</vt:lpstr>
      <vt:lpstr>Apresentação do PowerPoint</vt:lpstr>
      <vt:lpstr>Nossa Aplicação</vt:lpstr>
      <vt:lpstr>Como resolver o ambiente de desenvolvimento ?</vt:lpstr>
      <vt:lpstr>COM ISSO TEMOS UMA IMAGEM </vt:lpstr>
      <vt:lpstr>COMO USAR NOSSA IMAGEM</vt:lpstr>
      <vt:lpstr>Nosso container </vt:lpstr>
      <vt:lpstr>Ambiente de produção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igor baesse</dc:creator>
  <cp:revision>162</cp:revision>
  <dcterms:created xsi:type="dcterms:W3CDTF">2018-09-18T22:33:14Z</dcterms:created>
  <dcterms:modified xsi:type="dcterms:W3CDTF">2018-09-21T16:06:27Z</dcterms:modified>
</cp:coreProperties>
</file>