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4"/>
    <p:restoredTop sz="94694"/>
  </p:normalViewPr>
  <p:slideViewPr>
    <p:cSldViewPr>
      <p:cViewPr>
        <p:scale>
          <a:sx n="84" d="100"/>
          <a:sy n="84" d="100"/>
        </p:scale>
        <p:origin x="8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35B36-A423-3145-B00A-B823BB0B582D}" type="datetimeFigureOut">
              <a:rPr kumimoji="1" lang="ko-Kore-KR" altLang="en-US" smtClean="0"/>
              <a:t>2023. 6. 11.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8038-ED21-1449-BC31-791FA48C53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1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8038-ED21-1449-BC31-791FA48C533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0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6692258" cy="24199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6249554"/>
            <a:ext cx="5556138" cy="5625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7411" y="8492144"/>
            <a:ext cx="1895938" cy="4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A0835E4A-9D19-08BD-A8EE-D87F2B5FBFA9}"/>
              </a:ext>
            </a:extLst>
          </p:cNvPr>
          <p:cNvGrpSpPr/>
          <p:nvPr/>
        </p:nvGrpSpPr>
        <p:grpSpPr>
          <a:xfrm>
            <a:off x="2286" y="15780"/>
            <a:ext cx="18285714" cy="10255440"/>
            <a:chOff x="-90823" y="60549"/>
            <a:chExt cx="18285714" cy="1025544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4E0A4AB0-A76F-76F2-74C9-266DAA19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6" name="Object 4">
            <a:extLst>
              <a:ext uri="{FF2B5EF4-FFF2-40B4-BE49-F238E27FC236}">
                <a16:creationId xmlns:a16="http://schemas.microsoft.com/office/drawing/2014/main" id="{FC4EFA0B-2B2F-168B-639E-7BDB7A35B2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grpSp>
        <p:nvGrpSpPr>
          <p:cNvPr id="7" name="그룹 1002">
            <a:extLst>
              <a:ext uri="{FF2B5EF4-FFF2-40B4-BE49-F238E27FC236}">
                <a16:creationId xmlns:a16="http://schemas.microsoft.com/office/drawing/2014/main" id="{2C53EBB2-2A74-9BEC-4F93-D2DC670EA22C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463AEEB-49D8-6573-6412-6B163BCD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F9047D59-A678-96A9-ECD7-D2E9F90C757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144" y="9396029"/>
            <a:ext cx="2680026" cy="360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13218D-8E6E-2098-DD54-25962B71B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721" y="2700053"/>
            <a:ext cx="14300557" cy="6102145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5548166-78E0-D43A-DA03-4AA32F8EB3E1}"/>
              </a:ext>
            </a:extLst>
          </p:cNvPr>
          <p:cNvSpPr/>
          <p:nvPr/>
        </p:nvSpPr>
        <p:spPr>
          <a:xfrm>
            <a:off x="6553200" y="3086100"/>
            <a:ext cx="518160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02236BA-BE41-A213-073D-876C68DB9FC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12100" y="5550000"/>
            <a:ext cx="406380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4D9672-E5AB-81FE-86B5-4DB6EB032A19}"/>
              </a:ext>
            </a:extLst>
          </p:cNvPr>
          <p:cNvSpPr txBox="1"/>
          <p:nvPr/>
        </p:nvSpPr>
        <p:spPr>
          <a:xfrm>
            <a:off x="6419855" y="7694726"/>
            <a:ext cx="54482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조회하고자 하는 성별을 골라</a:t>
            </a:r>
            <a:r>
              <a:rPr kumimoji="1"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성별에 속한 값만 조회 할 수 있음</a:t>
            </a:r>
            <a:endParaRPr kumimoji="1"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45E4A9E-E328-8049-FCF2-666782FE154C}"/>
              </a:ext>
            </a:extLst>
          </p:cNvPr>
          <p:cNvSpPr/>
          <p:nvPr/>
        </p:nvSpPr>
        <p:spPr>
          <a:xfrm>
            <a:off x="11772886" y="3518100"/>
            <a:ext cx="1028688" cy="314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1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370" y="-10026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3298" y="2729602"/>
            <a:ext cx="11525061" cy="2642331"/>
            <a:chOff x="813298" y="2729602"/>
            <a:chExt cx="11525061" cy="2642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2729602"/>
              <a:ext cx="11525061" cy="264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45127" y="6840240"/>
            <a:ext cx="11512770" cy="2737564"/>
            <a:chOff x="6145127" y="6840240"/>
            <a:chExt cx="11512770" cy="27375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5127" y="6840240"/>
              <a:ext cx="11512770" cy="2737564"/>
            </a:xfrm>
            <a:prstGeom prst="rect">
              <a:avLst/>
            </a:prstGeom>
          </p:spPr>
        </p:pic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0F266DA-0CC8-3013-7891-357BFEFB2171}"/>
              </a:ext>
            </a:extLst>
          </p:cNvPr>
          <p:cNvSpPr/>
          <p:nvPr/>
        </p:nvSpPr>
        <p:spPr>
          <a:xfrm>
            <a:off x="4953000" y="3314700"/>
            <a:ext cx="5184000" cy="46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B940D72C-8856-9FAE-6B8B-2F29EC19E14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7545000" y="2378260"/>
            <a:ext cx="5028000" cy="93643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51E18B-13DB-6833-2061-5D807AAF7FF0}"/>
              </a:ext>
            </a:extLst>
          </p:cNvPr>
          <p:cNvSpPr txBox="1"/>
          <p:nvPr/>
        </p:nvSpPr>
        <p:spPr>
          <a:xfrm>
            <a:off x="12774382" y="2168612"/>
            <a:ext cx="31255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➊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검색할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입력 후 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조회 버튼 클릭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F25E13D-1E73-2F8F-2CC8-6067DA8D1235}"/>
              </a:ext>
            </a:extLst>
          </p:cNvPr>
          <p:cNvSpPr/>
          <p:nvPr/>
        </p:nvSpPr>
        <p:spPr>
          <a:xfrm>
            <a:off x="711143" y="4176934"/>
            <a:ext cx="1346667" cy="75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04917648-4554-DB47-AF24-47D8A540D265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2057811" y="4554934"/>
            <a:ext cx="10737529" cy="772234"/>
          </a:xfrm>
          <a:prstGeom prst="bentConnector3">
            <a:avLst>
              <a:gd name="adj1" fmla="val 80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F58018-68F4-1C7F-0455-DC37DB8C2CA4}"/>
              </a:ext>
            </a:extLst>
          </p:cNvPr>
          <p:cNvSpPr txBox="1"/>
          <p:nvPr/>
        </p:nvSpPr>
        <p:spPr>
          <a:xfrm>
            <a:off x="12774382" y="4998303"/>
            <a:ext cx="3913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➋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gom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들어간 아이디를 가진 사람이 두 명임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C6516B4-E315-FD2E-5327-FC1C3DE1B40F}"/>
              </a:ext>
            </a:extLst>
          </p:cNvPr>
          <p:cNvGrpSpPr/>
          <p:nvPr/>
        </p:nvGrpSpPr>
        <p:grpSpPr>
          <a:xfrm>
            <a:off x="1453287" y="5170747"/>
            <a:ext cx="2509113" cy="2144631"/>
            <a:chOff x="1453287" y="5170747"/>
            <a:chExt cx="2509113" cy="21446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86631" y="5173321"/>
              <a:ext cx="2475769" cy="2142057"/>
              <a:chOff x="1486631" y="5173321"/>
              <a:chExt cx="2475769" cy="214205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 cstate="print"/>
              <a:srcRect r="43249"/>
              <a:stretch/>
            </p:blipFill>
            <p:spPr>
              <a:xfrm>
                <a:off x="1486631" y="5173321"/>
                <a:ext cx="2475769" cy="2142057"/>
              </a:xfrm>
              <a:prstGeom prst="rect">
                <a:avLst/>
              </a:prstGeom>
            </p:spPr>
          </p:pic>
        </p:grp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ED33C71-5064-066A-31AF-6DB105DCF6F7}"/>
                </a:ext>
              </a:extLst>
            </p:cNvPr>
            <p:cNvSpPr/>
            <p:nvPr/>
          </p:nvSpPr>
          <p:spPr>
            <a:xfrm>
              <a:off x="1453287" y="5170747"/>
              <a:ext cx="2509113" cy="2142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9C8B9D-8440-CB3C-AB20-248E50A1E86A}"/>
              </a:ext>
            </a:extLst>
          </p:cNvPr>
          <p:cNvSpPr txBox="1"/>
          <p:nvPr/>
        </p:nvSpPr>
        <p:spPr>
          <a:xfrm>
            <a:off x="1453287" y="7992992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➌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옵션을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여성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선택한 후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 조회해보면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0F7BF08C-58B4-305C-A978-42CC249504C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7285964" y="6124664"/>
            <a:ext cx="495872" cy="39426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24BA7B4-EBC8-098A-CAB4-FFA669D0BA84}"/>
              </a:ext>
            </a:extLst>
          </p:cNvPr>
          <p:cNvSpPr/>
          <p:nvPr/>
        </p:nvSpPr>
        <p:spPr>
          <a:xfrm>
            <a:off x="8839200" y="7452028"/>
            <a:ext cx="1332000" cy="39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F8B7136-729C-E4EE-44E8-BDB67FBFA3C6}"/>
              </a:ext>
            </a:extLst>
          </p:cNvPr>
          <p:cNvSpPr/>
          <p:nvPr/>
        </p:nvSpPr>
        <p:spPr>
          <a:xfrm>
            <a:off x="14478000" y="8007938"/>
            <a:ext cx="1107901" cy="72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Object 4">
            <a:extLst>
              <a:ext uri="{FF2B5EF4-FFF2-40B4-BE49-F238E27FC236}">
                <a16:creationId xmlns:a16="http://schemas.microsoft.com/office/drawing/2014/main" id="{45D74F8F-39F9-9ECE-32DD-8287ABD6A0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pic>
        <p:nvPicPr>
          <p:cNvPr id="42" name="Object 17">
            <a:extLst>
              <a:ext uri="{FF2B5EF4-FFF2-40B4-BE49-F238E27FC236}">
                <a16:creationId xmlns:a16="http://schemas.microsoft.com/office/drawing/2014/main" id="{85823F6E-0053-7CAD-169F-1FBCBC7B9BA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37144" y="9396029"/>
            <a:ext cx="2679616" cy="3602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B7A67B-3922-FB38-B138-2457CC3C244A}"/>
              </a:ext>
            </a:extLst>
          </p:cNvPr>
          <p:cNvSpPr txBox="1"/>
          <p:nvPr/>
        </p:nvSpPr>
        <p:spPr>
          <a:xfrm>
            <a:off x="1453287" y="8724900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성별이 여성이며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gom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포함 된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아이디를 가진 회원만 출력 됨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4" grpId="0" animBg="1"/>
      <p:bldP spid="21" grpId="0" animBg="1"/>
      <p:bldP spid="23" grpId="0" animBg="1"/>
      <p:bldP spid="25" grpId="0" animBg="1"/>
      <p:bldP spid="4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DCCBC03A-BE73-6CB5-E79F-7C467982B569}"/>
              </a:ext>
            </a:extLst>
          </p:cNvPr>
          <p:cNvGrpSpPr/>
          <p:nvPr/>
        </p:nvGrpSpPr>
        <p:grpSpPr>
          <a:xfrm>
            <a:off x="34370" y="-10026"/>
            <a:ext cx="18285714" cy="10255440"/>
            <a:chOff x="-90823" y="60549"/>
            <a:chExt cx="18285714" cy="1025544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165D8CB7-3187-5A25-5CFC-C0342BAF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4" name="Object 4">
            <a:extLst>
              <a:ext uri="{FF2B5EF4-FFF2-40B4-BE49-F238E27FC236}">
                <a16:creationId xmlns:a16="http://schemas.microsoft.com/office/drawing/2014/main" id="{8914E690-7FB3-CD6E-C731-493E0E207D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3" y="1976993"/>
            <a:ext cx="2647447" cy="121059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8CB5D722-CB3F-74E9-3400-DFEA1D5BA0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01" y="9396029"/>
            <a:ext cx="2713092" cy="360226"/>
          </a:xfrm>
          <a:prstGeom prst="rect">
            <a:avLst/>
          </a:prstGeom>
        </p:spPr>
      </p:pic>
      <p:grpSp>
        <p:nvGrpSpPr>
          <p:cNvPr id="6" name="그룹 1002">
            <a:extLst>
              <a:ext uri="{FF2B5EF4-FFF2-40B4-BE49-F238E27FC236}">
                <a16:creationId xmlns:a16="http://schemas.microsoft.com/office/drawing/2014/main" id="{5CB0FF60-FC73-E77C-B5E4-A71DA5ACC5FA}"/>
              </a:ext>
            </a:extLst>
          </p:cNvPr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E182530-9675-0935-2377-BD626B66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60FF402-65E2-204B-34A7-858CE4663CAF}"/>
              </a:ext>
            </a:extLst>
          </p:cNvPr>
          <p:cNvGrpSpPr/>
          <p:nvPr/>
        </p:nvGrpSpPr>
        <p:grpSpPr>
          <a:xfrm>
            <a:off x="1581919" y="1638300"/>
            <a:ext cx="6691339" cy="8921905"/>
            <a:chOff x="0" y="0"/>
            <a:chExt cx="6691339" cy="8921905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62900A03-8213-674F-A6A3-77A999D8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691339" cy="892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3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30256" cy="11351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6878" y="2731421"/>
            <a:ext cx="3995012" cy="5054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5281923" cy="1196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3601" y="4360954"/>
            <a:ext cx="7232728" cy="47392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3273" cy="357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1145" y="1905003"/>
            <a:ext cx="3864618" cy="1237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72096" y="3059988"/>
            <a:ext cx="1346667" cy="493714"/>
            <a:chOff x="4072096" y="3059988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096" y="3059988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4742" y="6723069"/>
            <a:ext cx="3217547" cy="16092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2411" y="6723068"/>
            <a:ext cx="2732928" cy="160377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0504" y="6729564"/>
            <a:ext cx="2113566" cy="1523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050" y="1050"/>
            <a:ext cx="2950430" cy="10278204"/>
            <a:chOff x="-1050" y="1050"/>
            <a:chExt cx="2950430" cy="102782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50" y="1050"/>
              <a:ext cx="2950430" cy="10278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95906" y="4102699"/>
            <a:ext cx="2224298" cy="2224298"/>
            <a:chOff x="3995906" y="4102699"/>
            <a:chExt cx="2224298" cy="222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906" y="4102699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50382" y="4066985"/>
            <a:ext cx="2224298" cy="2224298"/>
            <a:chOff x="7950382" y="4066985"/>
            <a:chExt cx="2224298" cy="22242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382" y="4066985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18516" y="4066985"/>
            <a:ext cx="2224298" cy="2224298"/>
            <a:chOff x="11518516" y="4066985"/>
            <a:chExt cx="2224298" cy="222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516" y="4066985"/>
              <a:ext cx="2224298" cy="222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81240" y="6765278"/>
            <a:ext cx="2358851" cy="16037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09247" y="4102699"/>
            <a:ext cx="2224298" cy="2224298"/>
            <a:chOff x="15109247" y="4102699"/>
            <a:chExt cx="2224298" cy="22242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09247" y="4102699"/>
              <a:ext cx="2224298" cy="22242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37144" y="9396029"/>
            <a:ext cx="2686330" cy="357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864376"/>
            <a:ext cx="16361905" cy="7642290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485127"/>
            <a:ext cx="3722637" cy="11945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7144" y="9396029"/>
            <a:ext cx="2680835" cy="360226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9717811-901F-7A10-DA8B-8C1DAE77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15492"/>
              </p:ext>
            </p:extLst>
          </p:nvPr>
        </p:nvGraphicFramePr>
        <p:xfrm>
          <a:off x="3211003" y="3657746"/>
          <a:ext cx="9819197" cy="591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97">
                  <a:extLst>
                    <a:ext uri="{9D8B030D-6E8A-4147-A177-3AD203B41FA5}">
                      <a16:colId xmlns:a16="http://schemas.microsoft.com/office/drawing/2014/main" val="20463839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19093480"/>
                    </a:ext>
                  </a:extLst>
                </a:gridCol>
                <a:gridCol w="1857564">
                  <a:extLst>
                    <a:ext uri="{9D8B030D-6E8A-4147-A177-3AD203B41FA5}">
                      <a16:colId xmlns:a16="http://schemas.microsoft.com/office/drawing/2014/main" val="25164952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062863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85415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4001465"/>
                    </a:ext>
                  </a:extLst>
                </a:gridCol>
                <a:gridCol w="1571436">
                  <a:extLst>
                    <a:ext uri="{9D8B030D-6E8A-4147-A177-3AD203B41FA5}">
                      <a16:colId xmlns:a16="http://schemas.microsoft.com/office/drawing/2014/main" val="291612009"/>
                    </a:ext>
                  </a:extLst>
                </a:gridCol>
              </a:tblGrid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</a:t>
                      </a:r>
                      <a:r>
                        <a:rPr lang="ko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NULL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KEY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9765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PK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7066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pwd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9769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name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2719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45153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addr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9331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birth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31489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job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직업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52988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gender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496250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email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6218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intro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2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0FB71C-E8C8-B0F3-1FA3-07C9A8AB7ADE}"/>
              </a:ext>
            </a:extLst>
          </p:cNvPr>
          <p:cNvSpPr txBox="1"/>
          <p:nvPr/>
        </p:nvSpPr>
        <p:spPr>
          <a:xfrm>
            <a:off x="12217379" y="7463724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칼럼이 있으며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아이디는 기본키로 지정하여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아이디가 중복되지 않도록 설정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8691" y="-114300"/>
            <a:ext cx="18446691" cy="104013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93075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91351" y="2530244"/>
            <a:ext cx="14622681" cy="7098674"/>
            <a:chOff x="1991351" y="2530244"/>
            <a:chExt cx="14622681" cy="70986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1351" y="2530244"/>
              <a:ext cx="14622681" cy="70986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2264" cy="357587"/>
          </a:xfrm>
          <a:prstGeom prst="rect">
            <a:avLst/>
          </a:prstGeom>
        </p:spPr>
      </p:pic>
      <p:sp>
        <p:nvSpPr>
          <p:cNvPr id="8" name="타원형 설명선[O] 7">
            <a:extLst>
              <a:ext uri="{FF2B5EF4-FFF2-40B4-BE49-F238E27FC236}">
                <a16:creationId xmlns:a16="http://schemas.microsoft.com/office/drawing/2014/main" id="{19D86683-5D51-2E3F-02C0-C0DA8AD33497}"/>
              </a:ext>
            </a:extLst>
          </p:cNvPr>
          <p:cNvSpPr/>
          <p:nvPr/>
        </p:nvSpPr>
        <p:spPr>
          <a:xfrm flipH="1">
            <a:off x="4419596" y="2247900"/>
            <a:ext cx="1905001" cy="484144"/>
          </a:xfrm>
          <a:prstGeom prst="wedgeEllipseCallout">
            <a:avLst>
              <a:gd name="adj1" fmla="val -23848"/>
              <a:gd name="adj2" fmla="val 88507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회원</a:t>
            </a:r>
            <a:r>
              <a:rPr kumimoji="1" lang="ko-KR" altLang="en-US" sz="1400" dirty="0">
                <a:solidFill>
                  <a:schemeClr val="tx1"/>
                </a:solidFill>
              </a:rPr>
              <a:t> 추가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형 설명선[O] 13">
            <a:extLst>
              <a:ext uri="{FF2B5EF4-FFF2-40B4-BE49-F238E27FC236}">
                <a16:creationId xmlns:a16="http://schemas.microsoft.com/office/drawing/2014/main" id="{F466D694-2555-253D-3632-CB06D9A143F4}"/>
              </a:ext>
            </a:extLst>
          </p:cNvPr>
          <p:cNvSpPr/>
          <p:nvPr/>
        </p:nvSpPr>
        <p:spPr>
          <a:xfrm>
            <a:off x="9840685" y="2184920"/>
            <a:ext cx="4942115" cy="484144"/>
          </a:xfrm>
          <a:prstGeom prst="wedgeEllipseCallout">
            <a:avLst>
              <a:gd name="adj1" fmla="val -21509"/>
              <a:gd name="adj2" fmla="val 91643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조건을 넣어 검색 할 때 사용하는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D7F4476-39D8-4C2D-F9B0-8726C24BF8CF}"/>
              </a:ext>
            </a:extLst>
          </p:cNvPr>
          <p:cNvSpPr/>
          <p:nvPr/>
        </p:nvSpPr>
        <p:spPr>
          <a:xfrm>
            <a:off x="5334000" y="2933700"/>
            <a:ext cx="1143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DD1E2B2-1287-9478-C98C-2AC7DB26F8FB}"/>
              </a:ext>
            </a:extLst>
          </p:cNvPr>
          <p:cNvSpPr/>
          <p:nvPr/>
        </p:nvSpPr>
        <p:spPr>
          <a:xfrm>
            <a:off x="6705600" y="2917135"/>
            <a:ext cx="1008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형 설명선[O] 8">
            <a:extLst>
              <a:ext uri="{FF2B5EF4-FFF2-40B4-BE49-F238E27FC236}">
                <a16:creationId xmlns:a16="http://schemas.microsoft.com/office/drawing/2014/main" id="{0559CE2A-692C-F284-D375-7033B44AA98E}"/>
              </a:ext>
            </a:extLst>
          </p:cNvPr>
          <p:cNvSpPr/>
          <p:nvPr/>
        </p:nvSpPr>
        <p:spPr>
          <a:xfrm>
            <a:off x="6705600" y="2247900"/>
            <a:ext cx="2819400" cy="595030"/>
          </a:xfrm>
          <a:prstGeom prst="wedgeEllipseCallout">
            <a:avLst>
              <a:gd name="adj1" fmla="val -28372"/>
              <a:gd name="adj2" fmla="val 63066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성별을 선택해서 조회 할 수 있는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콤보박스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88DE9A2C-2C8E-F5BD-5DFF-E902E9A38E1B}"/>
              </a:ext>
            </a:extLst>
          </p:cNvPr>
          <p:cNvSpPr/>
          <p:nvPr/>
        </p:nvSpPr>
        <p:spPr>
          <a:xfrm>
            <a:off x="7868400" y="2933700"/>
            <a:ext cx="2952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5D5D59D-2BA3-8DA5-7A3C-32A6BC2729FE}"/>
              </a:ext>
            </a:extLst>
          </p:cNvPr>
          <p:cNvSpPr/>
          <p:nvPr/>
        </p:nvSpPr>
        <p:spPr>
          <a:xfrm>
            <a:off x="10970367" y="2930115"/>
            <a:ext cx="916833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57EDE8A-BC2F-427F-B354-759A143A406F}"/>
              </a:ext>
            </a:extLst>
          </p:cNvPr>
          <p:cNvSpPr/>
          <p:nvPr/>
        </p:nvSpPr>
        <p:spPr>
          <a:xfrm>
            <a:off x="12077196" y="2930115"/>
            <a:ext cx="1257804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형 설명선[O] 10">
            <a:extLst>
              <a:ext uri="{FF2B5EF4-FFF2-40B4-BE49-F238E27FC236}">
                <a16:creationId xmlns:a16="http://schemas.microsoft.com/office/drawing/2014/main" id="{69531F06-0F37-420F-9C10-DA12DE77B1C9}"/>
              </a:ext>
            </a:extLst>
          </p:cNvPr>
          <p:cNvSpPr/>
          <p:nvPr/>
        </p:nvSpPr>
        <p:spPr>
          <a:xfrm>
            <a:off x="12649200" y="3619500"/>
            <a:ext cx="2286000" cy="484144"/>
          </a:xfrm>
          <a:prstGeom prst="wedgeEllipseCallout">
            <a:avLst>
              <a:gd name="adj1" fmla="val -36706"/>
              <a:gd name="adj2" fmla="val -110174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전체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형 설명선[O] 12">
            <a:extLst>
              <a:ext uri="{FF2B5EF4-FFF2-40B4-BE49-F238E27FC236}">
                <a16:creationId xmlns:a16="http://schemas.microsoft.com/office/drawing/2014/main" id="{895F9CDF-4C74-DC06-93BA-0413B961B11F}"/>
              </a:ext>
            </a:extLst>
          </p:cNvPr>
          <p:cNvSpPr/>
          <p:nvPr/>
        </p:nvSpPr>
        <p:spPr>
          <a:xfrm flipH="1">
            <a:off x="8534398" y="3701747"/>
            <a:ext cx="2435969" cy="594024"/>
          </a:xfrm>
          <a:prstGeom prst="wedgeEllipseCallout">
            <a:avLst>
              <a:gd name="adj1" fmla="val 20461"/>
              <a:gd name="adj2" fmla="val -11362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검색할 때 사용하는 텍스트 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2D4628BF-3DB6-C603-083E-845D704C985D}"/>
              </a:ext>
            </a:extLst>
          </p:cNvPr>
          <p:cNvSpPr/>
          <p:nvPr/>
        </p:nvSpPr>
        <p:spPr>
          <a:xfrm>
            <a:off x="1100555" y="3508863"/>
            <a:ext cx="772151" cy="430163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EF7E3-47DD-9B2F-3175-6C74127FD3C5}"/>
              </a:ext>
            </a:extLst>
          </p:cNvPr>
          <p:cNvSpPr txBox="1"/>
          <p:nvPr/>
        </p:nvSpPr>
        <p:spPr>
          <a:xfrm>
            <a:off x="457200" y="4874851"/>
            <a:ext cx="495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원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록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9" grpId="0" animBg="1"/>
      <p:bldP spid="18" grpId="0" animBg="1"/>
      <p:bldP spid="19" grpId="0" animBg="1"/>
      <p:bldP spid="20" grpId="0" animBg="1"/>
      <p:bldP spid="11" grpId="0" animBg="1"/>
      <p:bldP spid="13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32755" cy="10255440"/>
            <a:chOff x="0" y="0"/>
            <a:chExt cx="18332755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32755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500161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79051" y="2096838"/>
            <a:ext cx="8137137" cy="7984932"/>
            <a:chOff x="5179051" y="2096838"/>
            <a:chExt cx="8137137" cy="798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9051" y="2096838"/>
              <a:ext cx="8137137" cy="798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8710" y="4395905"/>
            <a:ext cx="3610677" cy="2327194"/>
            <a:chOff x="858710" y="4395905"/>
            <a:chExt cx="3610677" cy="2327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710" y="4395905"/>
              <a:ext cx="3610677" cy="2327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5921" cy="360226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BD21D89-FFE4-61A8-D61C-8E34286FFEBB}"/>
              </a:ext>
            </a:extLst>
          </p:cNvPr>
          <p:cNvSpPr/>
          <p:nvPr/>
        </p:nvSpPr>
        <p:spPr>
          <a:xfrm>
            <a:off x="8382000" y="9592133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EBEBC6A-6D24-0A19-5F18-9A11E7E6DBBD}"/>
              </a:ext>
            </a:extLst>
          </p:cNvPr>
          <p:cNvCxnSpPr/>
          <p:nvPr/>
        </p:nvCxnSpPr>
        <p:spPr>
          <a:xfrm rot="10800000">
            <a:off x="2514600" y="6723099"/>
            <a:ext cx="5867400" cy="3033156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E372DBB-09A6-DC2D-E36A-ACC7B715DD12}"/>
              </a:ext>
            </a:extLst>
          </p:cNvPr>
          <p:cNvSpPr/>
          <p:nvPr/>
        </p:nvSpPr>
        <p:spPr>
          <a:xfrm>
            <a:off x="9296400" y="9592132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FBA7AFA-F5BF-5A8F-6DB7-8A34D73FA933}"/>
              </a:ext>
            </a:extLst>
          </p:cNvPr>
          <p:cNvCxnSpPr>
            <a:cxnSpLocks/>
          </p:cNvCxnSpPr>
          <p:nvPr/>
        </p:nvCxnSpPr>
        <p:spPr>
          <a:xfrm flipV="1">
            <a:off x="10110017" y="8801100"/>
            <a:ext cx="3654169" cy="9551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810AAA-D974-2B70-E5E7-F0D26C583B09}"/>
              </a:ext>
            </a:extLst>
          </p:cNvPr>
          <p:cNvSpPr txBox="1"/>
          <p:nvPr/>
        </p:nvSpPr>
        <p:spPr>
          <a:xfrm>
            <a:off x="13868400" y="8601045"/>
            <a:ext cx="2685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메인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화면으로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돌아감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99B81-08CE-7515-36D1-E5291440379C}"/>
              </a:ext>
            </a:extLst>
          </p:cNvPr>
          <p:cNvSpPr txBox="1"/>
          <p:nvPr/>
        </p:nvSpPr>
        <p:spPr>
          <a:xfrm>
            <a:off x="946221" y="3489377"/>
            <a:ext cx="34356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가입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완료 메시지 창이 뜨며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목록에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insert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됨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102870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539" y="448133"/>
            <a:ext cx="11840970" cy="1224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0117" y="2096838"/>
            <a:ext cx="7985481" cy="7859455"/>
            <a:chOff x="5150117" y="2096838"/>
            <a:chExt cx="7985481" cy="78594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0117" y="2096838"/>
              <a:ext cx="7985481" cy="7859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016" y="7179326"/>
            <a:ext cx="3734418" cy="2459974"/>
            <a:chOff x="921016" y="6657598"/>
            <a:chExt cx="3734418" cy="2459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1016" y="6657598"/>
              <a:ext cx="3734418" cy="24599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93899" y="2096838"/>
            <a:ext cx="3623899" cy="2502744"/>
            <a:chOff x="13637406" y="2518435"/>
            <a:chExt cx="4007351" cy="2624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7406" y="2518435"/>
              <a:ext cx="4007351" cy="2624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7400" y="4838700"/>
            <a:ext cx="3208614" cy="2061708"/>
            <a:chOff x="13667680" y="6488390"/>
            <a:chExt cx="4046107" cy="26291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7680" y="6488390"/>
              <a:ext cx="4046107" cy="26291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2109" y="3182081"/>
            <a:ext cx="3817258" cy="2505075"/>
            <a:chOff x="813298" y="2622644"/>
            <a:chExt cx="3817258" cy="25050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3298" y="2622644"/>
              <a:ext cx="3817258" cy="25050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37144" y="9396029"/>
            <a:ext cx="2685102" cy="3602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DC6EB52-5DF5-DD2C-2AA9-62488BE0F5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1900" y="7161462"/>
            <a:ext cx="3187700" cy="20574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838FEA0-651A-70CD-2BD3-9751149612A5}"/>
              </a:ext>
            </a:extLst>
          </p:cNvPr>
          <p:cNvSpPr/>
          <p:nvPr/>
        </p:nvSpPr>
        <p:spPr>
          <a:xfrm>
            <a:off x="78486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7F0842B1-B02B-B52A-F7E9-06E9CCD783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5435" y="3238500"/>
            <a:ext cx="3004085" cy="381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EF3FCA-E64D-339D-6229-E85AF2453C0C}"/>
              </a:ext>
            </a:extLst>
          </p:cNvPr>
          <p:cNvSpPr txBox="1"/>
          <p:nvPr/>
        </p:nvSpPr>
        <p:spPr>
          <a:xfrm>
            <a:off x="1363329" y="2400300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 버튼을 눌렀는데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비밀번호가 틀릴 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C877257B-93AD-7596-AE25-903098D6818D}"/>
              </a:ext>
            </a:extLst>
          </p:cNvPr>
          <p:cNvCxnSpPr>
            <a:cxnSpLocks/>
          </p:cNvCxnSpPr>
          <p:nvPr/>
        </p:nvCxnSpPr>
        <p:spPr>
          <a:xfrm rot="10800000">
            <a:off x="4655435" y="8409314"/>
            <a:ext cx="3143487" cy="1173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8207AD7-AF38-640B-5F81-AB9701C448B2}"/>
              </a:ext>
            </a:extLst>
          </p:cNvPr>
          <p:cNvSpPr/>
          <p:nvPr/>
        </p:nvSpPr>
        <p:spPr>
          <a:xfrm>
            <a:off x="87630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E33B18D-BC38-5216-C8DB-954F6B571E15}"/>
              </a:ext>
            </a:extLst>
          </p:cNvPr>
          <p:cNvSpPr/>
          <p:nvPr/>
        </p:nvSpPr>
        <p:spPr>
          <a:xfrm>
            <a:off x="96774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44708D0A-9AFD-525C-541F-67E677364604}"/>
              </a:ext>
            </a:extLst>
          </p:cNvPr>
          <p:cNvCxnSpPr>
            <a:cxnSpLocks/>
            <a:stCxn id="57" idx="0"/>
            <a:endCxn id="16" idx="1"/>
          </p:cNvCxnSpPr>
          <p:nvPr/>
        </p:nvCxnSpPr>
        <p:spPr>
          <a:xfrm rot="5400000" flipH="1" flipV="1">
            <a:off x="8577204" y="3894007"/>
            <a:ext cx="6062491" cy="497089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7" name="꺾인 연결선[E] 966">
            <a:extLst>
              <a:ext uri="{FF2B5EF4-FFF2-40B4-BE49-F238E27FC236}">
                <a16:creationId xmlns:a16="http://schemas.microsoft.com/office/drawing/2014/main" id="{9E4337D9-1E9D-E856-CFEC-41A31D7D7892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14575469" y="5046031"/>
            <a:ext cx="3884862" cy="2403400"/>
          </a:xfrm>
          <a:prstGeom prst="bentConnector4">
            <a:avLst>
              <a:gd name="adj1" fmla="val 7764"/>
              <a:gd name="adj2" fmla="val 1128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5" name="TextBox 974">
            <a:extLst>
              <a:ext uri="{FF2B5EF4-FFF2-40B4-BE49-F238E27FC236}">
                <a16:creationId xmlns:a16="http://schemas.microsoft.com/office/drawing/2014/main" id="{2DF27F88-4781-3404-7D22-D6C19D658F59}"/>
              </a:ext>
            </a:extLst>
          </p:cNvPr>
          <p:cNvSpPr txBox="1"/>
          <p:nvPr/>
        </p:nvSpPr>
        <p:spPr>
          <a:xfrm>
            <a:off x="1310800" y="6401903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수정이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완료 되었을 때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6599304E-ADFB-2621-13FC-466EC504C7EF}"/>
              </a:ext>
            </a:extLst>
          </p:cNvPr>
          <p:cNvSpPr txBox="1"/>
          <p:nvPr/>
        </p:nvSpPr>
        <p:spPr>
          <a:xfrm>
            <a:off x="12939735" y="6374368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삭제 완료</a:t>
            </a:r>
            <a:endParaRPr kumimoji="1" lang="ko-Kore-KR" alt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C9E2129B-11DC-CE31-F4BC-A356A4276EAA}"/>
              </a:ext>
            </a:extLst>
          </p:cNvPr>
          <p:cNvSpPr txBox="1"/>
          <p:nvPr/>
        </p:nvSpPr>
        <p:spPr>
          <a:xfrm>
            <a:off x="13134491" y="8800915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삭제가 취소 됨</a:t>
            </a:r>
            <a:endParaRPr kumimoji="1"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1" name="꺾인 연결선[E] 990">
            <a:extLst>
              <a:ext uri="{FF2B5EF4-FFF2-40B4-BE49-F238E27FC236}">
                <a16:creationId xmlns:a16="http://schemas.microsoft.com/office/drawing/2014/main" id="{6CAF8D4A-7BDF-F3C5-A40C-B69053604DC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6696014" y="4315056"/>
            <a:ext cx="377894" cy="155449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8" name="TextBox 997">
            <a:extLst>
              <a:ext uri="{FF2B5EF4-FFF2-40B4-BE49-F238E27FC236}">
                <a16:creationId xmlns:a16="http://schemas.microsoft.com/office/drawing/2014/main" id="{8AA32963-161A-364E-6B9B-4167DB0CD54D}"/>
              </a:ext>
            </a:extLst>
          </p:cNvPr>
          <p:cNvSpPr txBox="1"/>
          <p:nvPr/>
        </p:nvSpPr>
        <p:spPr>
          <a:xfrm>
            <a:off x="9805551" y="8199251"/>
            <a:ext cx="2794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동작이 취소 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9" name="꺾인 연결선[E] 998">
            <a:extLst>
              <a:ext uri="{FF2B5EF4-FFF2-40B4-BE49-F238E27FC236}">
                <a16:creationId xmlns:a16="http://schemas.microsoft.com/office/drawing/2014/main" id="{046E8448-78D0-8E9F-7C0E-C2223DBAD4B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397400" y="8597731"/>
            <a:ext cx="801129" cy="96537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57" grpId="0" animBg="1"/>
      <p:bldP spid="58" grpId="0" animBg="1"/>
      <p:bldP spid="975" grpId="0"/>
      <p:bldP spid="976" grpId="0" animBg="1"/>
      <p:bldP spid="977" grpId="0" animBg="1"/>
      <p:bldP spid="9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2" y="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88189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712" y="2391481"/>
            <a:ext cx="12772128" cy="7435477"/>
            <a:chOff x="1690712" y="2391481"/>
            <a:chExt cx="12772128" cy="74354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712" y="2391481"/>
              <a:ext cx="12772128" cy="74354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5311" cy="357587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5B4F206-68B9-36BB-D038-29F3748DA983}"/>
              </a:ext>
            </a:extLst>
          </p:cNvPr>
          <p:cNvSpPr/>
          <p:nvPr/>
        </p:nvSpPr>
        <p:spPr>
          <a:xfrm>
            <a:off x="10515600" y="2781300"/>
            <a:ext cx="9906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6880D119-F7B8-DE21-017C-8A5D188F6334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11506200" y="2943300"/>
            <a:ext cx="4724400" cy="91646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4F384B-AFD4-6E31-7F27-9C7F32D337B2}"/>
              </a:ext>
            </a:extLst>
          </p:cNvPr>
          <p:cNvSpPr txBox="1"/>
          <p:nvPr/>
        </p:nvSpPr>
        <p:spPr>
          <a:xfrm>
            <a:off x="14706600" y="3859768"/>
            <a:ext cx="304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회원 정보를 출력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198</Words>
  <Application>Microsoft Macintosh PowerPoint</Application>
  <PresentationFormat>사용자 지정</PresentationFormat>
  <Paragraphs>93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NanumGothic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수빈 배</cp:lastModifiedBy>
  <cp:revision>2</cp:revision>
  <dcterms:created xsi:type="dcterms:W3CDTF">2023-06-11T19:40:37Z</dcterms:created>
  <dcterms:modified xsi:type="dcterms:W3CDTF">2023-06-11T14:07:07Z</dcterms:modified>
</cp:coreProperties>
</file>