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2218" y="2726237"/>
            <a:ext cx="9693758" cy="29366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90476" y="7972346"/>
            <a:ext cx="16289065" cy="2493433"/>
            <a:chOff x="1990476" y="7972346"/>
            <a:chExt cx="16289065" cy="24934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23810" y="2733988"/>
            <a:ext cx="3944374" cy="476190"/>
            <a:chOff x="1923810" y="2733988"/>
            <a:chExt cx="3944374" cy="4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3810" y="2733988"/>
              <a:ext cx="3944374" cy="47619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573" y="2704964"/>
            <a:ext cx="4108821" cy="6631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99524" y="6247619"/>
            <a:ext cx="3933832" cy="775220"/>
            <a:chOff x="12999524" y="6247619"/>
            <a:chExt cx="3933832" cy="7752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12735" y="6146030"/>
              <a:ext cx="4496916" cy="663135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28469" y="6568878"/>
              <a:ext cx="3075459" cy="6631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91916" y="9460792"/>
            <a:ext cx="575537" cy="5435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590295" y="3083040"/>
            <a:ext cx="9105124" cy="3594297"/>
            <a:chOff x="4590295" y="3083040"/>
            <a:chExt cx="9105124" cy="359429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90295" y="3083040"/>
              <a:ext cx="9105124" cy="359429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9259" y="516354"/>
            <a:ext cx="772440" cy="66191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0297" y="332709"/>
            <a:ext cx="967113" cy="101914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738748" y="882480"/>
            <a:ext cx="10026813" cy="131105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3440" y="7418640"/>
            <a:ext cx="16986373" cy="8996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91916" y="9458554"/>
            <a:ext cx="553394" cy="5457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62947" y="4062947"/>
            <a:ext cx="2159820" cy="2159820"/>
            <a:chOff x="8062947" y="4062947"/>
            <a:chExt cx="2159820" cy="21598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62947" y="4062947"/>
              <a:ext cx="2159820" cy="215982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8240" y="514326"/>
            <a:ext cx="776774" cy="66597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0297" y="332709"/>
            <a:ext cx="989579" cy="10191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0562" y="0"/>
            <a:ext cx="16284590" cy="2724340"/>
            <a:chOff x="1000562" y="0"/>
            <a:chExt cx="16284590" cy="27243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562" y="0"/>
              <a:ext cx="16284590" cy="27243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2384" y="4143447"/>
            <a:ext cx="5232599" cy="232952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9459" y="6340145"/>
            <a:ext cx="2811848" cy="8288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52392" y="7089068"/>
            <a:ext cx="1591327" cy="55420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2993" y="6340145"/>
            <a:ext cx="1557325" cy="8198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64011" y="7089068"/>
            <a:ext cx="1827355" cy="83858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74707" y="6340145"/>
            <a:ext cx="1560182" cy="81988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414677" y="9510401"/>
            <a:ext cx="491775" cy="5335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14668" y="9510382"/>
            <a:ext cx="491775" cy="5335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9259" y="526465"/>
            <a:ext cx="1775840" cy="66313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7916" y="326471"/>
            <a:ext cx="893265" cy="105011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3985" y="1274328"/>
            <a:ext cx="3972898" cy="154455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23507" y="2785945"/>
            <a:ext cx="16241725" cy="60333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05525" y="9460792"/>
            <a:ext cx="525765" cy="5435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9259" y="516354"/>
            <a:ext cx="772440" cy="66191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0297" y="332709"/>
            <a:ext cx="975494" cy="10191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78491" y="3323918"/>
            <a:ext cx="4592126" cy="3763415"/>
            <a:chOff x="1578491" y="3323918"/>
            <a:chExt cx="4592126" cy="376341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407203" y="3323918"/>
              <a:ext cx="3763415" cy="3763415"/>
              <a:chOff x="2407203" y="3323918"/>
              <a:chExt cx="3763415" cy="376341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407203" y="3323918"/>
                <a:ext cx="3763415" cy="376341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78491" y="3323918"/>
              <a:ext cx="3763415" cy="3763415"/>
              <a:chOff x="1578491" y="3323918"/>
              <a:chExt cx="3763415" cy="376341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78491" y="3323918"/>
                <a:ext cx="3763415" cy="3763415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6947792" y="3323918"/>
            <a:ext cx="4491128" cy="3763415"/>
            <a:chOff x="6947792" y="3323918"/>
            <a:chExt cx="4491128" cy="376341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675505" y="3323918"/>
              <a:ext cx="3763415" cy="3763415"/>
              <a:chOff x="7675505" y="3323918"/>
              <a:chExt cx="3763415" cy="376341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675505" y="3323918"/>
                <a:ext cx="3763415" cy="376341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947792" y="3323918"/>
              <a:ext cx="3763415" cy="3763415"/>
              <a:chOff x="6947792" y="3323918"/>
              <a:chExt cx="3763415" cy="3763415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947792" y="3323918"/>
                <a:ext cx="3763415" cy="3763415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2216095" y="3323918"/>
            <a:ext cx="4491128" cy="3763415"/>
            <a:chOff x="12216095" y="3323918"/>
            <a:chExt cx="4491128" cy="3763415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2943808" y="3323918"/>
              <a:ext cx="3763415" cy="3763415"/>
              <a:chOff x="12943808" y="3323918"/>
              <a:chExt cx="3763415" cy="3763415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943808" y="3323918"/>
                <a:ext cx="3763415" cy="376341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2216095" y="3323918"/>
              <a:ext cx="3763415" cy="3763415"/>
              <a:chOff x="12216095" y="3323918"/>
              <a:chExt cx="3763415" cy="3763415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2216095" y="3323918"/>
                <a:ext cx="3763415" cy="3763415"/>
              </a:xfrm>
              <a:prstGeom prst="rect">
                <a:avLst/>
              </a:prstGeom>
            </p:spPr>
          </p:pic>
        </p:grpSp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54775" y="1471403"/>
            <a:ext cx="13637729" cy="133473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019459" y="7410050"/>
            <a:ext cx="3974896" cy="81988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309555" y="7375745"/>
            <a:ext cx="3828963" cy="89365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635555" y="7410050"/>
            <a:ext cx="4109525" cy="8198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05525" y="9460792"/>
            <a:ext cx="520489" cy="5435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10064" y="1790365"/>
            <a:ext cx="5223782" cy="6780117"/>
            <a:chOff x="10310064" y="1790365"/>
            <a:chExt cx="5223782" cy="678011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10064" y="1790365"/>
              <a:ext cx="5223782" cy="678011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9259" y="516354"/>
            <a:ext cx="772440" cy="66191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0297" y="332709"/>
            <a:ext cx="967113" cy="101914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738748" y="882480"/>
            <a:ext cx="10026813" cy="131105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39954" y="3959259"/>
            <a:ext cx="6749725" cy="3938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05525" y="9460792"/>
            <a:ext cx="520489" cy="5435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10064" y="1790365"/>
            <a:ext cx="5223782" cy="6780117"/>
            <a:chOff x="10310064" y="1790365"/>
            <a:chExt cx="5223782" cy="678011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10064" y="1790365"/>
              <a:ext cx="5223782" cy="678011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9259" y="516354"/>
            <a:ext cx="772440" cy="66191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0297" y="332709"/>
            <a:ext cx="967113" cy="101914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738748" y="882480"/>
            <a:ext cx="10026813" cy="131105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80964" y="3959259"/>
            <a:ext cx="6815592" cy="21185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10064" y="1790365"/>
            <a:ext cx="5223782" cy="6780117"/>
            <a:chOff x="10310064" y="1790365"/>
            <a:chExt cx="5223782" cy="67801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10064" y="1790365"/>
              <a:ext cx="5223782" cy="67801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05525" y="9460792"/>
            <a:ext cx="519470" cy="5435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9259" y="516354"/>
            <a:ext cx="772440" cy="66191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0297" y="332709"/>
            <a:ext cx="967113" cy="101914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738748" y="882480"/>
            <a:ext cx="10026813" cy="131105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01135" y="3964174"/>
            <a:ext cx="6789277" cy="21131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10064" y="1790365"/>
            <a:ext cx="5223782" cy="6780117"/>
            <a:chOff x="10310064" y="1790365"/>
            <a:chExt cx="5223782" cy="67801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10064" y="1790365"/>
              <a:ext cx="5223782" cy="67801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05525" y="9460792"/>
            <a:ext cx="518051" cy="5435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9259" y="516354"/>
            <a:ext cx="772440" cy="66191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0297" y="332709"/>
            <a:ext cx="967113" cy="101914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868987" y="838673"/>
            <a:ext cx="10157195" cy="138908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2269" y="3959259"/>
            <a:ext cx="7779259" cy="3938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10064" y="1790365"/>
            <a:ext cx="5223782" cy="6780117"/>
            <a:chOff x="10310064" y="1790365"/>
            <a:chExt cx="5223782" cy="67801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10064" y="1790365"/>
              <a:ext cx="5223782" cy="67801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05525" y="9460792"/>
            <a:ext cx="518461" cy="5435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9259" y="516354"/>
            <a:ext cx="772440" cy="66191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0297" y="332709"/>
            <a:ext cx="967113" cy="101914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738748" y="882480"/>
            <a:ext cx="10026813" cy="131105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30545" y="3964907"/>
            <a:ext cx="6863087" cy="27136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2023-09-08T11:14:08Z</dcterms:created>
  <dcterms:modified xsi:type="dcterms:W3CDTF">2023-09-08T11:14:08Z</dcterms:modified>
</cp:coreProperties>
</file>