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5" r:id="rId11"/>
    <p:sldId id="266" r:id="rId12"/>
    <p:sldId id="267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1"/>
    <p:restoredTop sz="94830"/>
  </p:normalViewPr>
  <p:slideViewPr>
    <p:cSldViewPr>
      <p:cViewPr varScale="1">
        <p:scale>
          <a:sx n="81" d="100"/>
          <a:sy n="81" d="100"/>
        </p:scale>
        <p:origin x="5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19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458314" y="7780125"/>
            <a:ext cx="1361311" cy="21429"/>
            <a:chOff x="14458314" y="7780125"/>
            <a:chExt cx="136131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4458314" y="7780125"/>
              <a:ext cx="1361311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04609" y="4991667"/>
            <a:ext cx="702291" cy="35714"/>
            <a:chOff x="6104609" y="4991667"/>
            <a:chExt cx="702291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6104609" y="4991667"/>
              <a:ext cx="702291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76151" y="3992898"/>
            <a:ext cx="702291" cy="107143"/>
            <a:chOff x="1176151" y="3992898"/>
            <a:chExt cx="702291" cy="1071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176151" y="3992898"/>
              <a:ext cx="702291" cy="10714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271621" y="9014135"/>
            <a:ext cx="1568222" cy="59141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78406" y="3213063"/>
            <a:ext cx="6059852" cy="282758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271621" y="6958821"/>
            <a:ext cx="1938298" cy="114854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239240" y="7921212"/>
            <a:ext cx="1215438" cy="8737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21648" y="2367218"/>
            <a:ext cx="10042427" cy="6106380"/>
            <a:chOff x="4121648" y="2367218"/>
            <a:chExt cx="10042427" cy="61063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21648" y="2367218"/>
              <a:ext cx="10042427" cy="61063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2023" y="475642"/>
            <a:ext cx="6574624" cy="132315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6573" y="9184544"/>
            <a:ext cx="4769099" cy="5120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82023" y="475642"/>
            <a:ext cx="6574624" cy="132315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76744" y="9185078"/>
            <a:ext cx="4766804" cy="511023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10CDCD2A-D3A3-A2A4-76D7-5966EEA31985}"/>
              </a:ext>
            </a:extLst>
          </p:cNvPr>
          <p:cNvGrpSpPr/>
          <p:nvPr/>
        </p:nvGrpSpPr>
        <p:grpSpPr>
          <a:xfrm>
            <a:off x="4121648" y="2367218"/>
            <a:ext cx="10042427" cy="6106380"/>
            <a:chOff x="4121648" y="2367218"/>
            <a:chExt cx="10042427" cy="610638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4121648" y="2367218"/>
              <a:ext cx="10042427" cy="6106380"/>
              <a:chOff x="4121648" y="2367218"/>
              <a:chExt cx="10042427" cy="6106380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121648" y="2367218"/>
                <a:ext cx="10042427" cy="6106380"/>
              </a:xfrm>
              <a:prstGeom prst="rect">
                <a:avLst/>
              </a:prstGeom>
            </p:spPr>
          </p:pic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53351C2-F8F1-A70B-F693-6771A5847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16800" y="3481387"/>
              <a:ext cx="2689200" cy="167730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BAE7EBA-63E0-88AF-A6F6-D6FC6763E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93240" y="6591300"/>
              <a:ext cx="2712760" cy="1692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21648" y="2367218"/>
            <a:ext cx="10042427" cy="6106380"/>
            <a:chOff x="4121648" y="2367218"/>
            <a:chExt cx="10042427" cy="61063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21648" y="2367218"/>
              <a:ext cx="10042427" cy="61063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2023" y="475642"/>
            <a:ext cx="6574624" cy="132315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8306" y="9185078"/>
            <a:ext cx="4749633" cy="5110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465" y="1031606"/>
            <a:ext cx="18285714" cy="11610619"/>
            <a:chOff x="78465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073741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65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85108" y="5965181"/>
            <a:ext cx="4822784" cy="21429"/>
            <a:chOff x="9785108" y="5965181"/>
            <a:chExt cx="4822784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785108" y="5965181"/>
              <a:ext cx="482278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75548" y="5984205"/>
            <a:ext cx="4822784" cy="21429"/>
            <a:chOff x="3675548" y="5984205"/>
            <a:chExt cx="4822784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3675548" y="5984205"/>
              <a:ext cx="4822784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607802" y="4216897"/>
            <a:ext cx="8896372" cy="147733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30240" y="4175345"/>
            <a:ext cx="8458543" cy="147733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138847" y="4175345"/>
            <a:ext cx="8458543" cy="147733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90861" y="1612261"/>
            <a:ext cx="9117243" cy="141162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825533" y="5419488"/>
            <a:ext cx="8181201" cy="194686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193374" y="5419488"/>
            <a:ext cx="8288382" cy="83163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20450" y="5419488"/>
            <a:ext cx="8456762" cy="19468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70431" y="4348164"/>
            <a:ext cx="7936609" cy="32995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2946" y="4355041"/>
            <a:ext cx="6937332" cy="380528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95499" y="474603"/>
            <a:ext cx="7556520" cy="131843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34716" y="9181963"/>
            <a:ext cx="4840290" cy="51863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58983" y="3406859"/>
            <a:ext cx="974858" cy="89130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74040" y="3406250"/>
            <a:ext cx="941362" cy="8931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85727" y="1685714"/>
            <a:ext cx="5865658" cy="7025359"/>
            <a:chOff x="8985727" y="1685714"/>
            <a:chExt cx="5865658" cy="702535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85727" y="1685714"/>
              <a:ext cx="5865658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73861" y="1685714"/>
            <a:ext cx="5223776" cy="7025359"/>
            <a:chOff x="4373861" y="1685714"/>
            <a:chExt cx="5223776" cy="702535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61" y="1685714"/>
              <a:ext cx="5223776" cy="70253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1685714"/>
            <a:ext cx="5223776" cy="7025359"/>
            <a:chOff x="0" y="1685714"/>
            <a:chExt cx="5223776" cy="702535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685714"/>
              <a:ext cx="5223776" cy="702535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45556" y="484099"/>
            <a:ext cx="7165072" cy="130962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2040" y="2206698"/>
            <a:ext cx="955077" cy="8557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40003" y="3422812"/>
            <a:ext cx="2159352" cy="472087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04783" y="2207002"/>
            <a:ext cx="1279362" cy="85579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224926" y="3424859"/>
            <a:ext cx="1431286" cy="86477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602574" y="2207002"/>
            <a:ext cx="1226972" cy="85579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605050" y="3422812"/>
            <a:ext cx="1814295" cy="377599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037163" y="9185078"/>
            <a:ext cx="4825042" cy="50870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735316" y="3491850"/>
            <a:ext cx="2108904" cy="31571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57185" y="2803516"/>
            <a:ext cx="4987482" cy="4987482"/>
            <a:chOff x="2057185" y="2803516"/>
            <a:chExt cx="4987482" cy="49874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7185" y="2803516"/>
              <a:ext cx="4987482" cy="49874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22900" y="2262878"/>
            <a:ext cx="2056052" cy="1144342"/>
            <a:chOff x="3522900" y="2262878"/>
            <a:chExt cx="2056052" cy="11443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2900" y="2262878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45985" y="6970521"/>
            <a:ext cx="2056052" cy="1144342"/>
            <a:chOff x="5145985" y="6970521"/>
            <a:chExt cx="2056052" cy="11443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5985" y="6970521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99816" y="6970521"/>
            <a:ext cx="2056052" cy="1144342"/>
            <a:chOff x="1899816" y="6970521"/>
            <a:chExt cx="2056052" cy="11443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9816" y="6970521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1790" y="4348436"/>
            <a:ext cx="2056052" cy="1144342"/>
            <a:chOff x="871790" y="4348436"/>
            <a:chExt cx="2056052" cy="114434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1790" y="4348436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174011" y="4348436"/>
            <a:ext cx="2056052" cy="1144342"/>
            <a:chOff x="6174011" y="4348436"/>
            <a:chExt cx="2056052" cy="114434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4011" y="4348436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8711073"/>
            <a:ext cx="18314862" cy="14286"/>
            <a:chOff x="0" y="8711073"/>
            <a:chExt cx="18314862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8711073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671437" y="5208482"/>
            <a:ext cx="6971987" cy="21429"/>
            <a:chOff x="5671437" y="5208482"/>
            <a:chExt cx="6971987" cy="2142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671437" y="5208482"/>
              <a:ext cx="6971987" cy="2142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60364" y="5311469"/>
            <a:ext cx="3738250" cy="70665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94061" y="4326756"/>
            <a:ext cx="4620396" cy="133242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95251" y="474603"/>
            <a:ext cx="8028205" cy="131843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88983" y="2417002"/>
            <a:ext cx="1628916" cy="101825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507735" y="4646010"/>
            <a:ext cx="1469926" cy="70665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79983" y="4669526"/>
            <a:ext cx="1515411" cy="70665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21745" y="7218640"/>
            <a:ext cx="3151945" cy="70763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423630" y="7075650"/>
            <a:ext cx="1536602" cy="1018250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9002" y="2696850"/>
            <a:ext cx="7870371" cy="4950476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39125" y="9185078"/>
            <a:ext cx="4816128" cy="5110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63518" y="484099"/>
            <a:ext cx="7363976" cy="13096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40716" y="9182592"/>
            <a:ext cx="4814023" cy="5136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FC4270-925A-D0FD-6F0E-187325ADF8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519" y="1793723"/>
            <a:ext cx="4564961" cy="71833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21648" y="2367218"/>
            <a:ext cx="10042427" cy="6106380"/>
            <a:chOff x="4121648" y="2367218"/>
            <a:chExt cx="10042427" cy="61063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21648" y="2367218"/>
              <a:ext cx="10042427" cy="61063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0880" y="484099"/>
            <a:ext cx="7323567" cy="13096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39297" y="9182592"/>
            <a:ext cx="4815795" cy="5159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21648" y="2367218"/>
            <a:ext cx="10042427" cy="6106380"/>
            <a:chOff x="4121648" y="2367218"/>
            <a:chExt cx="10042427" cy="61063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21648" y="2367218"/>
              <a:ext cx="10042427" cy="61063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81784" y="475642"/>
            <a:ext cx="7641529" cy="132315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4611" y="9185078"/>
            <a:ext cx="4777290" cy="5110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21648" y="2367218"/>
            <a:ext cx="10042427" cy="6106380"/>
            <a:chOff x="4121648" y="2367218"/>
            <a:chExt cx="10042427" cy="61063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21648" y="2367218"/>
              <a:ext cx="10042427" cy="61063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2023" y="475642"/>
            <a:ext cx="6574624" cy="132315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5858" y="9182592"/>
            <a:ext cx="4771776" cy="5136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Macintosh PowerPoint</Application>
  <PresentationFormat>사용자 지정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수빈 배</cp:lastModifiedBy>
  <cp:revision>5</cp:revision>
  <dcterms:created xsi:type="dcterms:W3CDTF">2023-10-18T22:38:16Z</dcterms:created>
  <dcterms:modified xsi:type="dcterms:W3CDTF">2023-10-19T09:21:20Z</dcterms:modified>
</cp:coreProperties>
</file>