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9" r:id="rId4"/>
    <p:sldId id="271" r:id="rId5"/>
    <p:sldId id="270" r:id="rId6"/>
    <p:sldId id="272" r:id="rId7"/>
    <p:sldId id="273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5263" autoAdjust="0"/>
  </p:normalViewPr>
  <p:slideViewPr>
    <p:cSldViewPr snapToGrid="0" snapToObjects="1">
      <p:cViewPr varScale="1">
        <p:scale>
          <a:sx n="85" d="100"/>
          <a:sy n="85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870B-074C-4789-BE18-F9EE5FE2BC86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4180-F8CA-4426-8645-F4768144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03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6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4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3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314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362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349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020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889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3714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543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02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373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988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96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335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513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367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275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174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151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659D365-6724-4B73-A084-033B1F9DB7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8AA96381-0747-4E35-844E-6F9510DFEC6D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DD448-1FB6-4AE0-9C74-2D0A9B6340B3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4370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2231136"/>
            <a:ext cx="7140150" cy="2760155"/>
          </a:xfrm>
        </p:spPr>
        <p:txBody>
          <a:bodyPr>
            <a:noAutofit/>
          </a:bodyPr>
          <a:lstStyle/>
          <a:p>
            <a:pPr algn="l"/>
            <a:r>
              <a:rPr lang="uk-UA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функций системы через диаграмму вариантов использования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5083366"/>
            <a:ext cx="5370576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ИКБО-13-22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Руденко а. д.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A" dirty="0"/>
          </a:p>
        </p:txBody>
      </p:sp>
      <p:grpSp>
        <p:nvGrpSpPr>
          <p:cNvPr id="102" name="组合 109">
            <a:extLst>
              <a:ext uri="{FF2B5EF4-FFF2-40B4-BE49-F238E27FC236}">
                <a16:creationId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>
            <a:off x="838198" y="1622138"/>
            <a:ext cx="7829939" cy="796337"/>
            <a:chOff x="6414313" y="1641124"/>
            <a:chExt cx="2071645" cy="637182"/>
          </a:xfrm>
        </p:grpSpPr>
        <p:sp>
          <p:nvSpPr>
            <p:cNvPr id="103" name="TextBox 106">
              <a:extLst>
                <a:ext uri="{FF2B5EF4-FFF2-40B4-BE49-F238E27FC236}">
                  <a16:creationId xmlns:a16="http://schemas.microsoft.com/office/drawing/2014/main" id="{4EA90AB1-23B6-8F4E-80EB-169A42B6BCED}"/>
                </a:ext>
              </a:extLst>
            </p:cNvPr>
            <p:cNvSpPr txBox="1"/>
            <p:nvPr/>
          </p:nvSpPr>
          <p:spPr>
            <a:xfrm>
              <a:off x="6414313" y="2019728"/>
              <a:ext cx="2071645" cy="258578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И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зучить структуру иерархии классов системы.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11">
              <a:extLst>
                <a:ext uri="{FF2B5EF4-FFF2-40B4-BE49-F238E27FC236}">
                  <a16:creationId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423334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Цель работы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09">
            <a:extLst>
              <a:ext uri="{FF2B5EF4-FFF2-40B4-BE49-F238E27FC236}">
                <a16:creationId xmlns:a16="http://schemas.microsoft.com/office/drawing/2014/main" id="{14BF4FF2-D57F-5349-7AEC-DEDA66E4D78B}"/>
              </a:ext>
            </a:extLst>
          </p:cNvPr>
          <p:cNvGrpSpPr/>
          <p:nvPr/>
        </p:nvGrpSpPr>
        <p:grpSpPr>
          <a:xfrm>
            <a:off x="838197" y="2786472"/>
            <a:ext cx="7829939" cy="2186974"/>
            <a:chOff x="6414313" y="1641124"/>
            <a:chExt cx="2071645" cy="1749887"/>
          </a:xfrm>
        </p:grpSpPr>
        <p:sp>
          <p:nvSpPr>
            <p:cNvPr id="4" name="TextBox 106">
              <a:extLst>
                <a:ext uri="{FF2B5EF4-FFF2-40B4-BE49-F238E27FC236}">
                  <a16:creationId xmlns:a16="http://schemas.microsoft.com/office/drawing/2014/main" id="{57EF0DA3-8332-D6AB-89C2-3642FECBDBC5}"/>
                </a:ext>
              </a:extLst>
            </p:cNvPr>
            <p:cNvSpPr txBox="1"/>
            <p:nvPr/>
          </p:nvSpPr>
          <p:spPr>
            <a:xfrm>
              <a:off x="6414313" y="2019728"/>
              <a:ext cx="2071645" cy="1371283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Н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аучиться выстраивать структуру основных элементов диаграммы классов анализа с определением видов классов и типов отношений.</a:t>
              </a:r>
            </a:p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Вариант</a:t>
              </a:r>
              <a:r>
                <a:rPr lang="ru-RU" sz="1800" b="1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: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 №26 «Моделирование организации продаж подержанных автомобилей в автосалоне»</a:t>
              </a:r>
            </a:p>
          </p:txBody>
        </p:sp>
        <p:sp>
          <p:nvSpPr>
            <p:cNvPr id="5" name="矩形 111">
              <a:extLst>
                <a:ext uri="{FF2B5EF4-FFF2-40B4-BE49-F238E27FC236}">
                  <a16:creationId xmlns:a16="http://schemas.microsoft.com/office/drawing/2014/main" id="{FDC968B4-20C7-7640-8484-3A47154FAF4E}"/>
                </a:ext>
              </a:extLst>
            </p:cNvPr>
            <p:cNvSpPr/>
            <p:nvPr/>
          </p:nvSpPr>
          <p:spPr>
            <a:xfrm>
              <a:off x="6423334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Задачи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112">
              <a:extLst>
                <a:ext uri="{FF2B5EF4-FFF2-40B4-BE49-F238E27FC236}">
                  <a16:creationId xmlns:a16="http://schemas.microsoft.com/office/drawing/2014/main" id="{57C429AE-D429-D8AA-4812-9130F7F8EFA2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8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24501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диаграммы классов анализа для работы автосалона подержанных автомобилей 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12">
            <a:extLst>
              <a:ext uri="{FF2B5EF4-FFF2-40B4-BE49-F238E27FC236}">
                <a16:creationId xmlns:a16="http://schemas.microsoft.com/office/drawing/2014/main" id="{97959AD4-6210-AAC8-AE9A-4E8D3BF26FBC}"/>
              </a:ext>
            </a:extLst>
          </p:cNvPr>
          <p:cNvCxnSpPr/>
          <p:nvPr/>
        </p:nvCxnSpPr>
        <p:spPr>
          <a:xfrm>
            <a:off x="962909" y="1665145"/>
            <a:ext cx="7755547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444434" y="1388146"/>
            <a:ext cx="8792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	Диаграмма отношений между классами варианта использования «Покупка машины»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31B99-DEF2-4CBE-8B1B-9F77F08F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6" y="2034477"/>
            <a:ext cx="6869290" cy="34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24501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диаграммы классов анализа для работы автосалона подержанных автомобилей 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12">
            <a:extLst>
              <a:ext uri="{FF2B5EF4-FFF2-40B4-BE49-F238E27FC236}">
                <a16:creationId xmlns:a16="http://schemas.microsoft.com/office/drawing/2014/main" id="{97959AD4-6210-AAC8-AE9A-4E8D3BF26FBC}"/>
              </a:ext>
            </a:extLst>
          </p:cNvPr>
          <p:cNvCxnSpPr/>
          <p:nvPr/>
        </p:nvCxnSpPr>
        <p:spPr>
          <a:xfrm>
            <a:off x="962909" y="1665145"/>
            <a:ext cx="7755547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666139" y="1516620"/>
            <a:ext cx="686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Состав классов вариантов использования «Оценка машины»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4C7B5-EFCE-443F-91B5-B0828FA92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42" y="2034477"/>
            <a:ext cx="4978263" cy="40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24501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диаграммы классов анализа для работы автосалона подержанных автомобилей 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12">
            <a:extLst>
              <a:ext uri="{FF2B5EF4-FFF2-40B4-BE49-F238E27FC236}">
                <a16:creationId xmlns:a16="http://schemas.microsoft.com/office/drawing/2014/main" id="{97959AD4-6210-AAC8-AE9A-4E8D3BF26FBC}"/>
              </a:ext>
            </a:extLst>
          </p:cNvPr>
          <p:cNvCxnSpPr/>
          <p:nvPr/>
        </p:nvCxnSpPr>
        <p:spPr>
          <a:xfrm>
            <a:off x="962909" y="1665145"/>
            <a:ext cx="7755547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444434" y="1480479"/>
            <a:ext cx="8792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	Диаграмма отношений между классами варианта использования «Оценка машины»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2D06E-E2D8-4457-9B43-02B65691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9" y="2486497"/>
            <a:ext cx="6994827" cy="266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2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24501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диаграммы классов анализа для работы автосалона подержанных автомобилей 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12">
            <a:extLst>
              <a:ext uri="{FF2B5EF4-FFF2-40B4-BE49-F238E27FC236}">
                <a16:creationId xmlns:a16="http://schemas.microsoft.com/office/drawing/2014/main" id="{97959AD4-6210-AAC8-AE9A-4E8D3BF26FBC}"/>
              </a:ext>
            </a:extLst>
          </p:cNvPr>
          <p:cNvCxnSpPr/>
          <p:nvPr/>
        </p:nvCxnSpPr>
        <p:spPr>
          <a:xfrm>
            <a:off x="962909" y="1665145"/>
            <a:ext cx="7755547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381003" y="1516620"/>
            <a:ext cx="686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Состав классов вариантов использования «Тест драйв»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ECD64-DD3D-4E2F-B9EA-511893BD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3" y="2158802"/>
            <a:ext cx="6636470" cy="32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6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24501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диаграммы классов анализа для работы автосалона подержанных автомобилей 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12">
            <a:extLst>
              <a:ext uri="{FF2B5EF4-FFF2-40B4-BE49-F238E27FC236}">
                <a16:creationId xmlns:a16="http://schemas.microsoft.com/office/drawing/2014/main" id="{97959AD4-6210-AAC8-AE9A-4E8D3BF26FBC}"/>
              </a:ext>
            </a:extLst>
          </p:cNvPr>
          <p:cNvCxnSpPr/>
          <p:nvPr/>
        </p:nvCxnSpPr>
        <p:spPr>
          <a:xfrm>
            <a:off x="962909" y="1665145"/>
            <a:ext cx="7755547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444434" y="1480479"/>
            <a:ext cx="8792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	Диаграмма отношений между классами варианта использования </a:t>
            </a:r>
            <a:r>
              <a:rPr lang="ru-RU" kern="100" dirty="0">
                <a:latin typeface="Times New Roman" panose="02020603050405020304" pitchFamily="18" charset="0"/>
                <a:ea typeface="Droid Sans Fallback"/>
                <a:cs typeface="FreeSans"/>
              </a:rPr>
              <a:t>«Тест драйв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F4EE0-0B58-42B2-9A18-8B945143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9" y="2164149"/>
            <a:ext cx="6617762" cy="23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3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E3DE-E746-4505-8DB5-C2EFEB17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2870"/>
            <a:ext cx="8576186" cy="114163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диаграммы классов анализа для работы автосалона подержанных автомобилей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E28F-084A-4770-9BFB-EEC25C91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38866"/>
            <a:ext cx="8664677" cy="835741"/>
          </a:xfrm>
        </p:spPr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Создание общей модели классов анализа, выполнение идентификации обязанностей участвующих классов и определение отношения между ними.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69F1F-6665-463E-BC10-E8203D3D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53" y="2042652"/>
            <a:ext cx="670805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A21F6F-069A-44FC-BD79-771352D6B318}"/>
              </a:ext>
            </a:extLst>
          </p:cNvPr>
          <p:cNvSpPr txBox="1"/>
          <p:nvPr/>
        </p:nvSpPr>
        <p:spPr>
          <a:xfrm>
            <a:off x="1954634" y="3075057"/>
            <a:ext cx="584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9314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108</TotalTime>
  <Words>184</Words>
  <Application>Microsoft Office PowerPoint</Application>
  <PresentationFormat>Широкоэкранный</PresentationFormat>
  <Paragraphs>26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Небесная</vt:lpstr>
      <vt:lpstr>Описание функций системы через диаграмму вариантов использования</vt:lpstr>
      <vt:lpstr>Введение</vt:lpstr>
      <vt:lpstr>построения диаграммы классов анализа для работы автосалона подержанных автомобилей </vt:lpstr>
      <vt:lpstr>построения диаграммы классов анализа для работы автосалона подержанных автомобилей </vt:lpstr>
      <vt:lpstr>построения диаграммы классов анализа для работы автосалона подержанных автомобилей </vt:lpstr>
      <vt:lpstr>построения диаграммы классов анализа для работы автосалона подержанных автомобилей </vt:lpstr>
      <vt:lpstr>построения диаграммы классов анализа для работы автосалона подержанных автомобилей </vt:lpstr>
      <vt:lpstr>построения диаграммы классов анализа для работы автосалона подержанных автомобилей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Lex Rudenko</cp:lastModifiedBy>
  <cp:revision>9</cp:revision>
  <dcterms:created xsi:type="dcterms:W3CDTF">2024-02-13T07:51:58Z</dcterms:created>
  <dcterms:modified xsi:type="dcterms:W3CDTF">2024-06-03T13:08:06Z</dcterms:modified>
</cp:coreProperties>
</file>