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9" r:id="rId3"/>
    <p:sldId id="267" r:id="rId4"/>
    <p:sldId id="266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787673"/>
            <a:ext cx="865238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8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модели системы. Диаграмма последовательности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Алексей Дмитриевич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49"/>
            <a:ext cx="7795843" cy="796337"/>
            <a:chOff x="6423334" y="1641124"/>
            <a:chExt cx="2062624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И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зучить структуру иерархии классов системы.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8"/>
            <a:ext cx="7665792" cy="1756633"/>
            <a:chOff x="6372542" y="1641124"/>
            <a:chExt cx="2028215" cy="1293702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95615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Научиться отображать взаимодействие объектов в динамике.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№26 «Моделирование организации продаж подержанных автомобилей в автосалоне»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2AC00-4FFF-46BA-B45B-EFE99DFCC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5829" y="2146367"/>
            <a:ext cx="6981319" cy="41825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509AB-716F-400F-A0E6-83964A849407}"/>
              </a:ext>
            </a:extLst>
          </p:cNvPr>
          <p:cNvSpPr txBox="1"/>
          <p:nvPr/>
        </p:nvSpPr>
        <p:spPr>
          <a:xfrm>
            <a:off x="638681" y="1012723"/>
            <a:ext cx="817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общий вариант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общий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F1D0-138E-4AEA-A2C6-54563980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" y="2261419"/>
            <a:ext cx="4626659" cy="40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индивидуальный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139" y="2027877"/>
            <a:ext cx="5941137" cy="46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8" y="1022554"/>
            <a:ext cx="8792496" cy="59024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индивидуальный вариант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4C7B5-EFCE-443F-91B5-B0828FA9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2228" y="2163097"/>
            <a:ext cx="5467293" cy="41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85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67</Words>
  <Application>Microsoft Office PowerPoint</Application>
  <PresentationFormat>Широкоэкранный</PresentationFormat>
  <Paragraphs>16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Построение UML – модели системы. Диаграмма последовательности</vt:lpstr>
      <vt:lpstr>Введение</vt:lpstr>
      <vt:lpstr>Презентация PowerPoint</vt:lpstr>
      <vt:lpstr>Диаграмма кооперации общий вариант</vt:lpstr>
      <vt:lpstr>Диаграмма последовательности индивидуальный вариант</vt:lpstr>
      <vt:lpstr>Диаграмма кооперации индивидуальный вариант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19</cp:revision>
  <dcterms:created xsi:type="dcterms:W3CDTF">2024-02-13T07:51:58Z</dcterms:created>
  <dcterms:modified xsi:type="dcterms:W3CDTF">2024-06-03T13:10:26Z</dcterms:modified>
</cp:coreProperties>
</file>