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9" r:id="rId3"/>
    <p:sldId id="267" r:id="rId4"/>
    <p:sldId id="266" r:id="rId5"/>
    <p:sldId id="269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633" y="2787673"/>
            <a:ext cx="921282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ОПИСАНИЕ ФУНКЦИЙ СИСТЕМЫ ЧЕРЕЗ ДИАГРАММУ ВАРИАНТОВ ИСПОЛЬЗОВАНИЯ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Бадинов Бадма Евгеньевич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50"/>
            <a:ext cx="7795843" cy="1073336"/>
            <a:chOff x="6423334" y="1641124"/>
            <a:chExt cx="2062624" cy="858820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48021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Н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аучиться строить усовершенствованные блок-схемы с параллельными процессами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8"/>
            <a:ext cx="7665792" cy="2172131"/>
            <a:chOff x="6372542" y="1641124"/>
            <a:chExt cx="2028215" cy="1599703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1262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О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писать все системные операции и последовательность состояний и переходов в рассматриваемой системе </a:t>
              </a: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 «Моделирование организации продаж подержанных автомобилей в автосалоне»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2AC00-4FFF-46BA-B45B-EFE99DFCC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370202" y="2146367"/>
            <a:ext cx="3852572" cy="41825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509AB-716F-400F-A0E6-83964A849407}"/>
              </a:ext>
            </a:extLst>
          </p:cNvPr>
          <p:cNvSpPr txBox="1"/>
          <p:nvPr/>
        </p:nvSpPr>
        <p:spPr>
          <a:xfrm>
            <a:off x="638681" y="1012723"/>
            <a:ext cx="817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состояния автомобиля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покупателя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F1D0-138E-4AEA-A2C6-54563980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6238" y="2050266"/>
            <a:ext cx="3789555" cy="47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автосалона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139" y="2047525"/>
            <a:ext cx="5941137" cy="46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86C8-2F75-4DF3-89B8-E29FAF91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457" y="2934023"/>
            <a:ext cx="3770675" cy="989953"/>
          </a:xfrm>
        </p:spPr>
        <p:txBody>
          <a:bodyPr>
            <a:normAutofit/>
          </a:bodyPr>
          <a:lstStyle/>
          <a:p>
            <a:r>
              <a:rPr lang="en-US" sz="6000" dirty="0"/>
              <a:t>THE END.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826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71</Words>
  <Application>Microsoft Office PowerPoint</Application>
  <PresentationFormat>Широкоэкранный</PresentationFormat>
  <Paragraphs>15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Построение UML – ОПИСАНИЕ ФУНКЦИЙ СИСТЕМЫ ЧЕРЕЗ ДИАГРАММУ ВАРИАНТОВ ИСПОЛЬЗОВАНИЯ</vt:lpstr>
      <vt:lpstr>Введение</vt:lpstr>
      <vt:lpstr>Презентация PowerPoint</vt:lpstr>
      <vt:lpstr>Диаграмма состояний покупателя</vt:lpstr>
      <vt:lpstr>Диаграмма активности автосалона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18</cp:revision>
  <dcterms:created xsi:type="dcterms:W3CDTF">2024-02-13T07:51:58Z</dcterms:created>
  <dcterms:modified xsi:type="dcterms:W3CDTF">2024-06-03T12:07:29Z</dcterms:modified>
</cp:coreProperties>
</file>