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8"/>
  </p:notesMasterIdLst>
  <p:sldIdLst>
    <p:sldId id="256" r:id="rId2"/>
    <p:sldId id="259" r:id="rId3"/>
    <p:sldId id="267" r:id="rId4"/>
    <p:sldId id="266" r:id="rId5"/>
    <p:sldId id="269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263" autoAdjust="0"/>
  </p:normalViewPr>
  <p:slideViewPr>
    <p:cSldViewPr snapToGrid="0" snapToObjects="1">
      <p:cViewPr varScale="1">
        <p:scale>
          <a:sx n="85" d="100"/>
          <a:sy n="85" d="100"/>
        </p:scale>
        <p:origin x="10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9870B-074C-4789-BE18-F9EE5FE2BC86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4180-F8CA-4426-8645-F4768144B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5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5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4180-F8CA-4426-8645-F4768144BED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0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14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460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297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304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421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48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0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684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63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53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0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63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03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388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66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13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B326-3242-9E40-A077-FAEEB0A3B4D3}" type="datetimeFigureOut">
              <a:rPr lang="uk-UA" smtClean="0"/>
              <a:t>03.06.2024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69D71-BD86-AA4B-8D8A-43503DE87680}" type="slidenum">
              <a:rPr lang="uk-UA" smtClean="0"/>
              <a:t>‹#›</a:t>
            </a:fld>
            <a:endParaRPr lang="uk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7454C-2221-4DF6-A60D-1BCF94348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2228" r="301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6918204-F2AA-4D3D-9A76-46D2A18291AF}"/>
              </a:ext>
            </a:extLst>
          </p:cNvPr>
          <p:cNvSpPr/>
          <p:nvPr userDrawn="1"/>
        </p:nvSpPr>
        <p:spPr>
          <a:xfrm>
            <a:off x="1213104" y="4773168"/>
            <a:ext cx="9418320" cy="2084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A79745-72B5-4C45-A140-D03CB89726AB}"/>
              </a:ext>
            </a:extLst>
          </p:cNvPr>
          <p:cNvSpPr/>
          <p:nvPr userDrawn="1"/>
        </p:nvSpPr>
        <p:spPr>
          <a:xfrm>
            <a:off x="0" y="0"/>
            <a:ext cx="9418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32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7F81-200C-8A48-BB2C-87B1A800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4633" y="2787673"/>
            <a:ext cx="9212827" cy="1282653"/>
          </a:xfrm>
        </p:spPr>
        <p:txBody>
          <a:bodyPr>
            <a:noAutofit/>
          </a:bodyPr>
          <a:lstStyle/>
          <a:p>
            <a:pPr marL="450215" algn="l">
              <a:lnSpc>
                <a:spcPct val="150000"/>
              </a:lnSpc>
              <a:spcAft>
                <a:spcPts val="2800"/>
              </a:spcAft>
            </a:pPr>
            <a:r>
              <a:rPr lang="ru-RU" sz="2400" b="1" kern="100" cap="all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Построение UML – ОПИСАНИЕ ФУНКЦИЙ СИСТЕМЫ ЧЕРЕЗ ДИАГРАММУ ВАРИАНТОВ ИСПОЛЬЗОВАНИЯ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89EC6-7916-F442-A569-150ECE249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4345947"/>
            <a:ext cx="5370576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ИКБО-13-22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Бадинов Бадма Евгеньевич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A" dirty="0"/>
          </a:p>
        </p:txBody>
      </p:sp>
      <p:grpSp>
        <p:nvGrpSpPr>
          <p:cNvPr id="102" name="组合 109">
            <a:extLst>
              <a:ext uri="{FF2B5EF4-FFF2-40B4-BE49-F238E27FC236}">
                <a16:creationId xmlns:a16="http://schemas.microsoft.com/office/drawing/2014/main" id="{04463E4C-6947-1443-BFB5-3B4753B4CF37}"/>
              </a:ext>
            </a:extLst>
          </p:cNvPr>
          <p:cNvGrpSpPr/>
          <p:nvPr/>
        </p:nvGrpSpPr>
        <p:grpSpPr>
          <a:xfrm>
            <a:off x="714415" y="2049750"/>
            <a:ext cx="7795843" cy="1073336"/>
            <a:chOff x="6423334" y="1641124"/>
            <a:chExt cx="2062624" cy="858820"/>
          </a:xfrm>
        </p:grpSpPr>
        <p:sp>
          <p:nvSpPr>
            <p:cNvPr id="103" name="TextBox 106">
              <a:extLst>
                <a:ext uri="{FF2B5EF4-FFF2-40B4-BE49-F238E27FC236}">
                  <a16:creationId xmlns:a16="http://schemas.microsoft.com/office/drawing/2014/main" id="{4EA90AB1-23B6-8F4E-80EB-169A42B6BCED}"/>
                </a:ext>
              </a:extLst>
            </p:cNvPr>
            <p:cNvSpPr txBox="1"/>
            <p:nvPr/>
          </p:nvSpPr>
          <p:spPr>
            <a:xfrm>
              <a:off x="6445250" y="2019728"/>
              <a:ext cx="2040708" cy="480216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        Н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аучиться строить усовершенствованные блок-схемы с параллельными процессами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11">
              <a:extLst>
                <a:ext uri="{FF2B5EF4-FFF2-40B4-BE49-F238E27FC236}">
                  <a16:creationId xmlns:a16="http://schemas.microsoft.com/office/drawing/2014/main" id="{B60F756F-3602-E44C-9F31-9BCF8AA9DE26}"/>
                </a:ext>
              </a:extLst>
            </p:cNvPr>
            <p:cNvSpPr/>
            <p:nvPr/>
          </p:nvSpPr>
          <p:spPr>
            <a:xfrm>
              <a:off x="6423334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Цель работы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连接符 112">
              <a:extLst>
                <a:ext uri="{FF2B5EF4-FFF2-40B4-BE49-F238E27FC236}">
                  <a16:creationId xmlns:a16="http://schemas.microsoft.com/office/drawing/2014/main" id="{FB515C4B-AA06-DE4D-8233-FE1DBE98CEF7}"/>
                </a:ext>
              </a:extLst>
            </p:cNvPr>
            <p:cNvCxnSpPr/>
            <p:nvPr/>
          </p:nvCxnSpPr>
          <p:spPr>
            <a:xfrm>
              <a:off x="6445250" y="1920736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109">
            <a:extLst>
              <a:ext uri="{FF2B5EF4-FFF2-40B4-BE49-F238E27FC236}">
                <a16:creationId xmlns:a16="http://schemas.microsoft.com/office/drawing/2014/main" id="{14BF4FF2-D57F-5349-7AEC-DEDA66E4D78B}"/>
              </a:ext>
            </a:extLst>
          </p:cNvPr>
          <p:cNvGrpSpPr/>
          <p:nvPr/>
        </p:nvGrpSpPr>
        <p:grpSpPr>
          <a:xfrm>
            <a:off x="680320" y="3035218"/>
            <a:ext cx="7665792" cy="2172131"/>
            <a:chOff x="6372542" y="1641124"/>
            <a:chExt cx="2028215" cy="1599703"/>
          </a:xfrm>
        </p:grpSpPr>
        <p:sp>
          <p:nvSpPr>
            <p:cNvPr id="4" name="TextBox 106">
              <a:extLst>
                <a:ext uri="{FF2B5EF4-FFF2-40B4-BE49-F238E27FC236}">
                  <a16:creationId xmlns:a16="http://schemas.microsoft.com/office/drawing/2014/main" id="{57EF0DA3-8332-D6AB-89C2-3642FECBDBC5}"/>
                </a:ext>
              </a:extLst>
            </p:cNvPr>
            <p:cNvSpPr txBox="1"/>
            <p:nvPr/>
          </p:nvSpPr>
          <p:spPr>
            <a:xfrm>
              <a:off x="6403479" y="1978668"/>
              <a:ext cx="1997278" cy="1262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ct val="200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О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писать все системные операции и последовательность состояний и переходов в рассматриваемой системе </a:t>
              </a:r>
              <a:r>
                <a:rPr lang="ru-RU" sz="1800" kern="100" dirty="0">
                  <a:latin typeface="Times New Roman" panose="02020603050405020304" pitchFamily="18" charset="0"/>
                  <a:ea typeface="Droid Sans Fallback"/>
                  <a:cs typeface="FreeSans"/>
                </a:rPr>
                <a:t>.</a:t>
              </a:r>
            </a:p>
            <a:p>
              <a:pPr indent="450215" algn="just">
                <a:lnSpc>
                  <a:spcPct val="150000"/>
                </a:lnSpc>
              </a:pP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Вариант</a:t>
              </a:r>
              <a:r>
                <a:rPr lang="ru-RU" sz="1800" b="1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:</a:t>
              </a:r>
              <a:r>
                <a:rPr lang="ru-RU" sz="1800" kern="100" dirty="0">
                  <a:effectLst/>
                  <a:latin typeface="Times New Roman" panose="02020603050405020304" pitchFamily="18" charset="0"/>
                  <a:ea typeface="Droid Sans Fallback"/>
                  <a:cs typeface="FreeSans"/>
                </a:rPr>
                <a:t> №2 «Моделирование организации продаж подержанных автомобилей в автосалоне»</a:t>
              </a:r>
            </a:p>
          </p:txBody>
        </p:sp>
        <p:sp>
          <p:nvSpPr>
            <p:cNvPr id="5" name="矩形 111">
              <a:extLst>
                <a:ext uri="{FF2B5EF4-FFF2-40B4-BE49-F238E27FC236}">
                  <a16:creationId xmlns:a16="http://schemas.microsoft.com/office/drawing/2014/main" id="{FDC968B4-20C7-7640-8484-3A47154FAF4E}"/>
                </a:ext>
              </a:extLst>
            </p:cNvPr>
            <p:cNvSpPr/>
            <p:nvPr/>
          </p:nvSpPr>
          <p:spPr>
            <a:xfrm>
              <a:off x="6372542" y="1641124"/>
              <a:ext cx="1679259" cy="336405"/>
            </a:xfrm>
            <a:prstGeom prst="rect">
              <a:avLst/>
            </a:prstGeom>
          </p:spPr>
          <p:txBody>
            <a:bodyPr vert="horz" wrap="square" lIns="111567" tIns="55783" rIns="111567" bIns="55783" rtlCol="0">
              <a:spAutoFit/>
            </a:bodyPr>
            <a:lstStyle/>
            <a:p>
              <a:r>
                <a:rPr lang="ru-RU" altLang="zh-CN" sz="20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Задачи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112">
              <a:extLst>
                <a:ext uri="{FF2B5EF4-FFF2-40B4-BE49-F238E27FC236}">
                  <a16:creationId xmlns:a16="http://schemas.microsoft.com/office/drawing/2014/main" id="{57C429AE-D429-D8AA-4812-9130F7F8EFA2}"/>
                </a:ext>
              </a:extLst>
            </p:cNvPr>
            <p:cNvCxnSpPr/>
            <p:nvPr/>
          </p:nvCxnSpPr>
          <p:spPr>
            <a:xfrm>
              <a:off x="6473866" y="1931132"/>
              <a:ext cx="187579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82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2AC00-4FFF-46BA-B45B-EFE99DFCC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370202" y="2146367"/>
            <a:ext cx="3852572" cy="418258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2509AB-716F-400F-A0E6-83964A849407}"/>
              </a:ext>
            </a:extLst>
          </p:cNvPr>
          <p:cNvSpPr txBox="1"/>
          <p:nvPr/>
        </p:nvSpPr>
        <p:spPr>
          <a:xfrm>
            <a:off x="638681" y="1012723"/>
            <a:ext cx="8171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состояния автомобиля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735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8" y="593999"/>
            <a:ext cx="8792496" cy="145626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покупателя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1B9CD-E5DD-44BB-83E5-CE3E3E0CA114}"/>
              </a:ext>
            </a:extLst>
          </p:cNvPr>
          <p:cNvSpPr txBox="1"/>
          <p:nvPr/>
        </p:nvSpPr>
        <p:spPr>
          <a:xfrm>
            <a:off x="381003" y="1796686"/>
            <a:ext cx="686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7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  <a:cs typeface="FreeSans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F1D0-138E-4AEA-A2C6-54563980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6238" y="2050266"/>
            <a:ext cx="3789555" cy="47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0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A9C7-B2B3-9D4F-9E52-3A06D78D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2E7F-85B3-6A65-A336-7F62B1B0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9" y="906645"/>
            <a:ext cx="8792496" cy="7255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 автосалона</a:t>
            </a:r>
            <a:endParaRPr lang="en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31B99-DEF2-4CBE-8B1B-9F77F08F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139" y="2047525"/>
            <a:ext cx="5941137" cy="46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86C8-2F75-4DF3-89B8-E29FAF91F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5457" y="2934023"/>
            <a:ext cx="3770675" cy="989953"/>
          </a:xfrm>
        </p:spPr>
        <p:txBody>
          <a:bodyPr>
            <a:normAutofit/>
          </a:bodyPr>
          <a:lstStyle/>
          <a:p>
            <a:r>
              <a:rPr lang="en-US" sz="6000" dirty="0"/>
              <a:t>THE END.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826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71</Words>
  <Application>Microsoft Office PowerPoint</Application>
  <PresentationFormat>Широкоэкранный</PresentationFormat>
  <Paragraphs>15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Berlin</vt:lpstr>
      <vt:lpstr>Построение UML – ОПИСАНИЕ ФУНКЦИЙ СИСТЕМЫ ЧЕРЕЗ ДИАГРАММУ ВАРИАНТОВ ИСПОЛЬЗОВАНИЯ</vt:lpstr>
      <vt:lpstr>Введение</vt:lpstr>
      <vt:lpstr>Презентация PowerPoint</vt:lpstr>
      <vt:lpstr>Диаграмма состояний покупателя</vt:lpstr>
      <vt:lpstr>Диаграмма активности автосалона</vt:lpstr>
      <vt:lpstr>THE 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АУА</dc:title>
  <dc:creator>Руденко Алексей</dc:creator>
  <cp:lastModifiedBy>Lex Rudenko</cp:lastModifiedBy>
  <cp:revision>18</cp:revision>
  <dcterms:created xsi:type="dcterms:W3CDTF">2024-02-13T07:51:58Z</dcterms:created>
  <dcterms:modified xsi:type="dcterms:W3CDTF">2024-06-03T12:08:37Z</dcterms:modified>
</cp:coreProperties>
</file>