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7" r:id="rId4"/>
    <p:sldId id="266" r:id="rId5"/>
    <p:sldId id="269" r:id="rId6"/>
    <p:sldId id="271" r:id="rId7"/>
    <p:sldId id="270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263" autoAdjust="0"/>
  </p:normalViewPr>
  <p:slideViewPr>
    <p:cSldViewPr snapToGrid="0" snapToObjects="1">
      <p:cViewPr varScale="1">
        <p:scale>
          <a:sx n="85" d="100"/>
          <a:sy n="8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870B-074C-4789-BE18-F9EE5FE2BC86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4180-F8CA-4426-8645-F4768144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6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03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6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314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362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349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020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889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3714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543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02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37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988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96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33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513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367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27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174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151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659D365-6724-4B73-A084-033B1F9DB7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8AA96381-0747-4E35-844E-6F9510DFEC6D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DD448-1FB6-4AE0-9C74-2D0A9B6340B3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4370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2231136"/>
            <a:ext cx="7140150" cy="2760155"/>
          </a:xfrm>
        </p:spPr>
        <p:txBody>
          <a:bodyPr>
            <a:noAutofit/>
          </a:bodyPr>
          <a:lstStyle/>
          <a:p>
            <a:pPr algn="l"/>
            <a:r>
              <a:rPr lang="uk-UA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функций системы через диаграмму вариантов использования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5083366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ИКБО-13-22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Руденко Алексей Дмитриевич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A" dirty="0"/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>
            <a:off x="838198" y="1622138"/>
            <a:ext cx="7829939" cy="796337"/>
            <a:chOff x="6414313" y="1641124"/>
            <a:chExt cx="2071645" cy="637182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14313" y="2019728"/>
              <a:ext cx="2071645" cy="258578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И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зучить структуру иерархии классов системы.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Цель работы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09">
            <a:extLst>
              <a:ext uri="{FF2B5EF4-FFF2-40B4-BE49-F238E27FC236}">
                <a16:creationId xmlns:a16="http://schemas.microsoft.com/office/drawing/2014/main" id="{14BF4FF2-D57F-5349-7AEC-DEDA66E4D78B}"/>
              </a:ext>
            </a:extLst>
          </p:cNvPr>
          <p:cNvGrpSpPr/>
          <p:nvPr/>
        </p:nvGrpSpPr>
        <p:grpSpPr>
          <a:xfrm>
            <a:off x="838197" y="2786472"/>
            <a:ext cx="7829939" cy="2372218"/>
            <a:chOff x="6414313" y="1641124"/>
            <a:chExt cx="2071645" cy="1898108"/>
          </a:xfrm>
        </p:grpSpPr>
        <p:sp>
          <p:nvSpPr>
            <p:cNvPr id="4" name="TextBox 106">
              <a:extLst>
                <a:ext uri="{FF2B5EF4-FFF2-40B4-BE49-F238E27FC236}">
                  <a16:creationId xmlns:a16="http://schemas.microsoft.com/office/drawing/2014/main" id="{57EF0DA3-8332-D6AB-89C2-3642FECBDBC5}"/>
                </a:ext>
              </a:extLst>
            </p:cNvPr>
            <p:cNvSpPr txBox="1"/>
            <p:nvPr/>
          </p:nvSpPr>
          <p:spPr>
            <a:xfrm>
              <a:off x="6414313" y="2019728"/>
              <a:ext cx="2071645" cy="1519504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indent="450215" algn="just">
                <a:lnSpc>
                  <a:spcPct val="150000"/>
                </a:lnSpc>
              </a:pPr>
              <a:r>
                <a:rPr lang="ru-RU" sz="2000" kern="100" dirty="0">
                  <a:latin typeface="Times New Roman" panose="02020603050405020304" pitchFamily="18" charset="0"/>
                  <a:ea typeface="Droid Sans Fallback"/>
                  <a:cs typeface="Times New Roman" panose="02020603050405020304" pitchFamily="18" charset="0"/>
                </a:rPr>
                <a:t>Н</a:t>
              </a:r>
              <a:r>
                <a:rPr lang="ru-RU" sz="2000" kern="100" dirty="0">
                  <a:effectLst/>
                  <a:latin typeface="Times New Roman" panose="02020603050405020304" pitchFamily="18" charset="0"/>
                  <a:ea typeface="Droid Sans Fallback"/>
                  <a:cs typeface="Times New Roman" panose="02020603050405020304" pitchFamily="18" charset="0"/>
                </a:rPr>
                <a:t>аучиться выстраивать структуру основных элементов диаграммы классов анализа с определением видов классов и типов отношений.</a:t>
              </a:r>
            </a:p>
            <a:p>
              <a:pPr indent="450215" algn="just">
                <a:lnSpc>
                  <a:spcPct val="150000"/>
                </a:lnSpc>
              </a:pPr>
              <a:r>
                <a:rPr lang="ru-RU" sz="2000" kern="100" dirty="0">
                  <a:effectLst/>
                  <a:latin typeface="Times New Roman" panose="02020603050405020304" pitchFamily="18" charset="0"/>
                  <a:ea typeface="Droid Sans Fallback"/>
                  <a:cs typeface="Times New Roman" panose="02020603050405020304" pitchFamily="18" charset="0"/>
                </a:rPr>
                <a:t>Вариант</a:t>
              </a:r>
              <a:r>
                <a:rPr lang="ru-RU" sz="2000" b="1" kern="100" dirty="0">
                  <a:effectLst/>
                  <a:latin typeface="Times New Roman" panose="02020603050405020304" pitchFamily="18" charset="0"/>
                  <a:ea typeface="Droid Sans Fallback"/>
                  <a:cs typeface="Times New Roman" panose="02020603050405020304" pitchFamily="18" charset="0"/>
                </a:rPr>
                <a:t>:</a:t>
              </a:r>
              <a:r>
                <a:rPr lang="ru-RU" sz="2000" kern="100" dirty="0">
                  <a:effectLst/>
                  <a:latin typeface="Times New Roman" panose="02020603050405020304" pitchFamily="18" charset="0"/>
                  <a:ea typeface="Droid Sans Fallback"/>
                  <a:cs typeface="Times New Roman" panose="02020603050405020304" pitchFamily="18" charset="0"/>
                </a:rPr>
                <a:t> №26 «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Моделирование организации продажи билетов в кинотеатр</a:t>
              </a:r>
              <a:r>
                <a:rPr lang="ru-RU" sz="2000" kern="100" dirty="0">
                  <a:effectLst/>
                  <a:latin typeface="Times New Roman" panose="02020603050405020304" pitchFamily="18" charset="0"/>
                  <a:ea typeface="Droid Sans Fallback"/>
                  <a:cs typeface="Times New Roman" panose="02020603050405020304" pitchFamily="18" charset="0"/>
                </a:rPr>
                <a:t>»</a:t>
              </a:r>
            </a:p>
          </p:txBody>
        </p:sp>
        <p:sp>
          <p:nvSpPr>
            <p:cNvPr id="5" name="矩形 111">
              <a:extLst>
                <a:ext uri="{FF2B5EF4-FFF2-40B4-BE49-F238E27FC236}">
                  <a16:creationId xmlns:a16="http://schemas.microsoft.com/office/drawing/2014/main" id="{FDC968B4-20C7-7640-8484-3A47154FAF4E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Задачи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112">
              <a:extLst>
                <a:ext uri="{FF2B5EF4-FFF2-40B4-BE49-F238E27FC236}">
                  <a16:creationId xmlns:a16="http://schemas.microsoft.com/office/drawing/2014/main" id="{57C429AE-D429-D8AA-4812-9130F7F8EFA2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D0E30-0025-4B3D-9BF5-57C03D56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84" y="609600"/>
            <a:ext cx="8522723" cy="1456267"/>
          </a:xfrm>
        </p:spPr>
        <p:txBody>
          <a:bodyPr>
            <a:normAutofit/>
          </a:bodyPr>
          <a:lstStyle/>
          <a:p>
            <a:pPr marL="450215" algn="just">
              <a:lnSpc>
                <a:spcPct val="150000"/>
              </a:lnSpc>
              <a:spcAft>
                <a:spcPts val="2800"/>
              </a:spcAft>
            </a:pPr>
            <a:r>
              <a:rPr lang="ru-RU" sz="2400" b="1" kern="100" cap="all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Построение UML – модели системы. Диаграмма классов анализа.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BF2C34-2F4D-4305-BE0F-A18863230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938603"/>
            <a:ext cx="4709054" cy="576262"/>
          </a:xfrm>
        </p:spPr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76AA5C-271A-4BAF-A6A4-1EA253FC0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866" y="2514865"/>
            <a:ext cx="4996923" cy="2920998"/>
          </a:xfrm>
        </p:spPr>
        <p:txBody>
          <a:bodyPr/>
          <a:lstStyle/>
          <a:p>
            <a:pPr marL="450215" indent="450215" algn="just">
              <a:lnSpc>
                <a:spcPct val="150000"/>
              </a:lnSpc>
              <a:spcBef>
                <a:spcPts val="4200"/>
              </a:spcBef>
              <a:spcAft>
                <a:spcPts val="2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В вариантах использования работы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организации продажи билетов в кинотеатр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» клиент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может, например: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15C7B5-8F1E-4A12-BFF4-75CB9F08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65" y="2649667"/>
            <a:ext cx="331516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24501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Кинотеатра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12">
            <a:extLst>
              <a:ext uri="{FF2B5EF4-FFF2-40B4-BE49-F238E27FC236}">
                <a16:creationId xmlns:a16="http://schemas.microsoft.com/office/drawing/2014/main" id="{97959AD4-6210-AAC8-AE9A-4E8D3BF26FBC}"/>
              </a:ext>
            </a:extLst>
          </p:cNvPr>
          <p:cNvCxnSpPr/>
          <p:nvPr/>
        </p:nvCxnSpPr>
        <p:spPr>
          <a:xfrm>
            <a:off x="962909" y="1665145"/>
            <a:ext cx="7755547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381003" y="1516620"/>
            <a:ext cx="686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Состав классов вариантов использования «Покупка билета»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05281F-6BFF-40FB-808E-91D6D2ACD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84" y="2119066"/>
            <a:ext cx="6249272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0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24501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Кинотеатра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12">
            <a:extLst>
              <a:ext uri="{FF2B5EF4-FFF2-40B4-BE49-F238E27FC236}">
                <a16:creationId xmlns:a16="http://schemas.microsoft.com/office/drawing/2014/main" id="{97959AD4-6210-AAC8-AE9A-4E8D3BF26FBC}"/>
              </a:ext>
            </a:extLst>
          </p:cNvPr>
          <p:cNvCxnSpPr/>
          <p:nvPr/>
        </p:nvCxnSpPr>
        <p:spPr>
          <a:xfrm>
            <a:off x="962909" y="1665145"/>
            <a:ext cx="7755547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444434" y="1388146"/>
            <a:ext cx="8792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Диаграмма отношений между классами варианта использования «Покупка билета»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57ED64-952D-4701-9B36-9D169584B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66" y="2569882"/>
            <a:ext cx="7104460" cy="30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24501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Кинотеатра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12">
            <a:extLst>
              <a:ext uri="{FF2B5EF4-FFF2-40B4-BE49-F238E27FC236}">
                <a16:creationId xmlns:a16="http://schemas.microsoft.com/office/drawing/2014/main" id="{97959AD4-6210-AAC8-AE9A-4E8D3BF26FBC}"/>
              </a:ext>
            </a:extLst>
          </p:cNvPr>
          <p:cNvCxnSpPr/>
          <p:nvPr/>
        </p:nvCxnSpPr>
        <p:spPr>
          <a:xfrm>
            <a:off x="962909" y="1665145"/>
            <a:ext cx="7755547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666139" y="1516620"/>
            <a:ext cx="686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Состав классов вариантов использования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Запросить возврат билета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9D5A51-F27C-4C03-8A2E-4C72B6B7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98" y="2392880"/>
            <a:ext cx="609685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24501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Кинотеатра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12">
            <a:extLst>
              <a:ext uri="{FF2B5EF4-FFF2-40B4-BE49-F238E27FC236}">
                <a16:creationId xmlns:a16="http://schemas.microsoft.com/office/drawing/2014/main" id="{97959AD4-6210-AAC8-AE9A-4E8D3BF26FBC}"/>
              </a:ext>
            </a:extLst>
          </p:cNvPr>
          <p:cNvCxnSpPr/>
          <p:nvPr/>
        </p:nvCxnSpPr>
        <p:spPr>
          <a:xfrm>
            <a:off x="962909" y="1665145"/>
            <a:ext cx="7755547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444434" y="1480479"/>
            <a:ext cx="8792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Диаграмма отношений между классами варианта использования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Запросить возврат билета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8D286B-D3BD-4B16-9C9F-6F778F51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60" y="2456903"/>
            <a:ext cx="710664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2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E3DE-E746-4505-8DB5-C2EFEB17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2870"/>
            <a:ext cx="8576186" cy="114163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диаграммы классов анализа для работы Кинотеатра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E28F-084A-4770-9BFB-EEC25C91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5686"/>
            <a:ext cx="8664677" cy="835741"/>
          </a:xfrm>
        </p:spPr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Создание общей модели классов анализа, выполнение идентификации обязанностей участвующих классов и определение отношения между ними.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69BD4-C4F4-4172-8DB8-65740DC7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06" y="2570622"/>
            <a:ext cx="4579290" cy="35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A21F6F-069A-44FC-BD79-771352D6B318}"/>
              </a:ext>
            </a:extLst>
          </p:cNvPr>
          <p:cNvSpPr txBox="1"/>
          <p:nvPr/>
        </p:nvSpPr>
        <p:spPr>
          <a:xfrm>
            <a:off x="1954634" y="3075057"/>
            <a:ext cx="584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9314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182</Words>
  <Application>Microsoft Office PowerPoint</Application>
  <PresentationFormat>Широкоэкранный</PresentationFormat>
  <Paragraphs>27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Небесная</vt:lpstr>
      <vt:lpstr>Описание функций системы через диаграмму вариантов использования</vt:lpstr>
      <vt:lpstr>Введение</vt:lpstr>
      <vt:lpstr>Построение UML – модели системы. Диаграмма классов анализа.</vt:lpstr>
      <vt:lpstr>построения диаграммы классов анализа для работы Кинотеатра</vt:lpstr>
      <vt:lpstr>построения диаграммы классов анализа для работы Кинотеатра</vt:lpstr>
      <vt:lpstr>построения диаграммы классов анализа для работы Кинотеатра</vt:lpstr>
      <vt:lpstr>построения диаграммы классов анализа для работы Кинотеатра</vt:lpstr>
      <vt:lpstr>построения диаграммы классов анализа для работы Кинотеатра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Lex Rudenko</cp:lastModifiedBy>
  <cp:revision>9</cp:revision>
  <dcterms:created xsi:type="dcterms:W3CDTF">2024-02-13T07:51:58Z</dcterms:created>
  <dcterms:modified xsi:type="dcterms:W3CDTF">2024-06-03T20:15:50Z</dcterms:modified>
</cp:coreProperties>
</file>