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8"/>
  </p:notesMasterIdLst>
  <p:sldIdLst>
    <p:sldId id="256" r:id="rId2"/>
    <p:sldId id="259" r:id="rId3"/>
    <p:sldId id="267" r:id="rId4"/>
    <p:sldId id="266" r:id="rId5"/>
    <p:sldId id="269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63" autoAdjust="0"/>
  </p:normalViewPr>
  <p:slideViewPr>
    <p:cSldViewPr snapToGrid="0" snapToObjects="1">
      <p:cViewPr varScale="1">
        <p:scale>
          <a:sx n="85" d="100"/>
          <a:sy n="8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870B-074C-4789-BE18-F9EE5FE2BC86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4180-F8CA-4426-8645-F4768144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03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4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29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04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444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421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48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0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8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63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3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0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6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03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88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66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3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7454C-2221-4DF6-A60D-1BCF94348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6918204-F2AA-4D3D-9A76-46D2A18291AF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79745-72B5-4C45-A140-D03CB89726AB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3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787673"/>
            <a:ext cx="8652387" cy="1282653"/>
          </a:xfrm>
        </p:spPr>
        <p:txBody>
          <a:bodyPr>
            <a:noAutofit/>
          </a:bodyPr>
          <a:lstStyle/>
          <a:p>
            <a:pPr marL="450215" algn="l">
              <a:lnSpc>
                <a:spcPct val="150000"/>
              </a:lnSpc>
              <a:spcAft>
                <a:spcPts val="2800"/>
              </a:spcAft>
            </a:pPr>
            <a:r>
              <a:rPr lang="ru-RU" sz="2800" b="1" kern="100" cap="all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Построение UML – модели системы. Диаграмма последовательности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4345947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ИКБО-13-22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Руденко Алексей Дмитриевич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A" dirty="0"/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>
            <a:off x="714415" y="2049749"/>
            <a:ext cx="7795843" cy="796337"/>
            <a:chOff x="6423334" y="1641124"/>
            <a:chExt cx="2062624" cy="637182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45250" y="2019728"/>
              <a:ext cx="2040708" cy="25857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        И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зучить структуру иерархии классов системы.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Цель работы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09">
            <a:extLst>
              <a:ext uri="{FF2B5EF4-FFF2-40B4-BE49-F238E27FC236}">
                <a16:creationId xmlns:a16="http://schemas.microsoft.com/office/drawing/2014/main" id="{14BF4FF2-D57F-5349-7AEC-DEDA66E4D78B}"/>
              </a:ext>
            </a:extLst>
          </p:cNvPr>
          <p:cNvGrpSpPr/>
          <p:nvPr/>
        </p:nvGrpSpPr>
        <p:grpSpPr>
          <a:xfrm>
            <a:off x="680320" y="3035218"/>
            <a:ext cx="7665792" cy="1756633"/>
            <a:chOff x="6372542" y="1641124"/>
            <a:chExt cx="2028215" cy="1293702"/>
          </a:xfrm>
        </p:grpSpPr>
        <p:sp>
          <p:nvSpPr>
            <p:cNvPr id="4" name="TextBox 106">
              <a:extLst>
                <a:ext uri="{FF2B5EF4-FFF2-40B4-BE49-F238E27FC236}">
                  <a16:creationId xmlns:a16="http://schemas.microsoft.com/office/drawing/2014/main" id="{57EF0DA3-8332-D6AB-89C2-3642FECBDBC5}"/>
                </a:ext>
              </a:extLst>
            </p:cNvPr>
            <p:cNvSpPr txBox="1"/>
            <p:nvPr/>
          </p:nvSpPr>
          <p:spPr>
            <a:xfrm>
              <a:off x="6403479" y="1978668"/>
              <a:ext cx="1997278" cy="95615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Научиться отображать взаимодействие объектов в динамике.</a:t>
              </a:r>
            </a:p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Вариант</a:t>
              </a:r>
              <a:r>
                <a:rPr lang="ru-RU" sz="1800" b="1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: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 №26 «Моделирование организации продажи билетов в кинотеатре»</a:t>
              </a:r>
            </a:p>
          </p:txBody>
        </p:sp>
        <p:sp>
          <p:nvSpPr>
            <p:cNvPr id="5" name="矩形 111">
              <a:extLst>
                <a:ext uri="{FF2B5EF4-FFF2-40B4-BE49-F238E27FC236}">
                  <a16:creationId xmlns:a16="http://schemas.microsoft.com/office/drawing/2014/main" id="{FDC968B4-20C7-7640-8484-3A47154FAF4E}"/>
                </a:ext>
              </a:extLst>
            </p:cNvPr>
            <p:cNvSpPr/>
            <p:nvPr/>
          </p:nvSpPr>
          <p:spPr>
            <a:xfrm>
              <a:off x="6372542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Задачи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112">
              <a:extLst>
                <a:ext uri="{FF2B5EF4-FFF2-40B4-BE49-F238E27FC236}">
                  <a16:creationId xmlns:a16="http://schemas.microsoft.com/office/drawing/2014/main" id="{57C429AE-D429-D8AA-4812-9130F7F8EFA2}"/>
                </a:ext>
              </a:extLst>
            </p:cNvPr>
            <p:cNvCxnSpPr/>
            <p:nvPr/>
          </p:nvCxnSpPr>
          <p:spPr>
            <a:xfrm>
              <a:off x="6473866" y="1931132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2509AB-716F-400F-A0E6-83964A849407}"/>
              </a:ext>
            </a:extLst>
          </p:cNvPr>
          <p:cNvSpPr txBox="1"/>
          <p:nvPr/>
        </p:nvSpPr>
        <p:spPr>
          <a:xfrm>
            <a:off x="638681" y="1012723"/>
            <a:ext cx="8171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общий вариант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0346A-0B22-43DE-9751-5259FC31C3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1B466A-C241-4E1A-B2C9-58074DFE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2" y="1780417"/>
            <a:ext cx="6739809" cy="45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8" y="59399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кооперации общий вариант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381003" y="1796686"/>
            <a:ext cx="686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5F1D0-138E-4AEA-A2C6-54563980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9" y="2261419"/>
            <a:ext cx="4626659" cy="40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0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906645"/>
            <a:ext cx="8792496" cy="72551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индивидуальный вариант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BCD939-1E2D-476C-8CEA-A5CF5072D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98" y="1632155"/>
            <a:ext cx="7217764" cy="50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28" y="1022554"/>
            <a:ext cx="8792496" cy="59024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кооперации индивидуальный вариант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B0740D-6742-455D-9020-97DB8401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332" y="1821305"/>
            <a:ext cx="4716579" cy="46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85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66</Words>
  <Application>Microsoft Office PowerPoint</Application>
  <PresentationFormat>Широкоэкранный</PresentationFormat>
  <Paragraphs>16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Построение UML – модели системы. Диаграмма последовательности</vt:lpstr>
      <vt:lpstr>Введение</vt:lpstr>
      <vt:lpstr>Презентация PowerPoint</vt:lpstr>
      <vt:lpstr>Диаграмма кооперации общий вариант</vt:lpstr>
      <vt:lpstr>Диаграмма последовательности индивидуальный вариант</vt:lpstr>
      <vt:lpstr>Диаграмма кооперации индивидуальный вариант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АУА</dc:title>
  <dc:creator>Руденко Алексей</dc:creator>
  <cp:lastModifiedBy>Lex Rudenko</cp:lastModifiedBy>
  <cp:revision>21</cp:revision>
  <dcterms:created xsi:type="dcterms:W3CDTF">2024-02-13T07:51:58Z</dcterms:created>
  <dcterms:modified xsi:type="dcterms:W3CDTF">2024-06-03T20:25:47Z</dcterms:modified>
</cp:coreProperties>
</file>