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6"/>
  </p:notesMasterIdLst>
  <p:sldIdLst>
    <p:sldId id="256" r:id="rId2"/>
    <p:sldId id="259" r:id="rId3"/>
    <p:sldId id="267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63" autoAdjust="0"/>
  </p:normalViewPr>
  <p:slideViewPr>
    <p:cSldViewPr snapToGrid="0" snapToObjects="1">
      <p:cViewPr varScale="1">
        <p:scale>
          <a:sx n="85" d="100"/>
          <a:sy n="8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870B-074C-4789-BE18-F9EE5FE2BC8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4180-F8CA-4426-8645-F4768144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29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04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44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421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48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0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8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3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3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0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6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03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88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6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3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7454C-2221-4DF6-A60D-1BCF94348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6918204-F2AA-4D3D-9A76-46D2A18291AF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79745-72B5-4C45-A140-D03CB89726AB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3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633" y="2787673"/>
            <a:ext cx="9212827" cy="1282653"/>
          </a:xfrm>
        </p:spPr>
        <p:txBody>
          <a:bodyPr>
            <a:noAutofit/>
          </a:bodyPr>
          <a:lstStyle/>
          <a:p>
            <a:pPr marL="450215" algn="l">
              <a:lnSpc>
                <a:spcPct val="150000"/>
              </a:lnSpc>
              <a:spcAft>
                <a:spcPts val="2800"/>
              </a:spcAft>
            </a:pPr>
            <a:r>
              <a:rPr lang="ru-RU" sz="2400" b="1" kern="100" cap="all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Построение UML – ОПИСАНИЕ ФУНКЦИЙ СИСТЕМЫ ЧЕРЕЗ ДИАГРАММУ ВАРИАНТОВ ИСПОЛЬЗОВАНИЯ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4345947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ИКБО-13-22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Руденко Алексей Дмитриевич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>
            <a:off x="714415" y="2049750"/>
            <a:ext cx="7795843" cy="1073336"/>
            <a:chOff x="6423334" y="1641124"/>
            <a:chExt cx="2062624" cy="858820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45250" y="2019728"/>
              <a:ext cx="2040708" cy="48021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        Н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аучиться строить усовершенствованные блок-схемы с параллельными процессами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Цель работы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09">
            <a:extLst>
              <a:ext uri="{FF2B5EF4-FFF2-40B4-BE49-F238E27FC236}">
                <a16:creationId xmlns:a16="http://schemas.microsoft.com/office/drawing/2014/main" id="{14BF4FF2-D57F-5349-7AEC-DEDA66E4D78B}"/>
              </a:ext>
            </a:extLst>
          </p:cNvPr>
          <p:cNvGrpSpPr/>
          <p:nvPr/>
        </p:nvGrpSpPr>
        <p:grpSpPr>
          <a:xfrm>
            <a:off x="680320" y="3035217"/>
            <a:ext cx="7665792" cy="2172130"/>
            <a:chOff x="6372542" y="1641124"/>
            <a:chExt cx="2028215" cy="1599703"/>
          </a:xfrm>
        </p:grpSpPr>
        <p:sp>
          <p:nvSpPr>
            <p:cNvPr id="4" name="TextBox 106">
              <a:extLst>
                <a:ext uri="{FF2B5EF4-FFF2-40B4-BE49-F238E27FC236}">
                  <a16:creationId xmlns:a16="http://schemas.microsoft.com/office/drawing/2014/main" id="{57EF0DA3-8332-D6AB-89C2-3642FECBDBC5}"/>
                </a:ext>
              </a:extLst>
            </p:cNvPr>
            <p:cNvSpPr txBox="1"/>
            <p:nvPr/>
          </p:nvSpPr>
          <p:spPr>
            <a:xfrm>
              <a:off x="6403479" y="1978668"/>
              <a:ext cx="1997278" cy="126215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О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писать все системные операции и последовательность состояний и переходов в рассматриваемой системе </a:t>
              </a: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.</a:t>
              </a:r>
            </a:p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Вариант</a:t>
              </a:r>
              <a:r>
                <a:rPr lang="ru-RU" sz="1800" b="1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: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 №26 «Моделирование организации продажи билетов в кинотеатр»</a:t>
              </a:r>
            </a:p>
          </p:txBody>
        </p:sp>
        <p:sp>
          <p:nvSpPr>
            <p:cNvPr id="5" name="矩形 111">
              <a:extLst>
                <a:ext uri="{FF2B5EF4-FFF2-40B4-BE49-F238E27FC236}">
                  <a16:creationId xmlns:a16="http://schemas.microsoft.com/office/drawing/2014/main" id="{FDC968B4-20C7-7640-8484-3A47154FAF4E}"/>
                </a:ext>
              </a:extLst>
            </p:cNvPr>
            <p:cNvSpPr/>
            <p:nvPr/>
          </p:nvSpPr>
          <p:spPr>
            <a:xfrm>
              <a:off x="6372542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Задачи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112">
              <a:extLst>
                <a:ext uri="{FF2B5EF4-FFF2-40B4-BE49-F238E27FC236}">
                  <a16:creationId xmlns:a16="http://schemas.microsoft.com/office/drawing/2014/main" id="{57C429AE-D429-D8AA-4812-9130F7F8EFA2}"/>
                </a:ext>
              </a:extLst>
            </p:cNvPr>
            <p:cNvCxnSpPr/>
            <p:nvPr/>
          </p:nvCxnSpPr>
          <p:spPr>
            <a:xfrm>
              <a:off x="6473866" y="1931132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2509AB-716F-400F-A0E6-83964A849407}"/>
              </a:ext>
            </a:extLst>
          </p:cNvPr>
          <p:cNvSpPr txBox="1"/>
          <p:nvPr/>
        </p:nvSpPr>
        <p:spPr>
          <a:xfrm>
            <a:off x="638681" y="1012723"/>
            <a:ext cx="8171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состояния клиента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D988B8-C1F7-4A8B-BB7C-26C3EAD5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06" y="389937"/>
            <a:ext cx="4219732" cy="60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906645"/>
            <a:ext cx="8792496" cy="72551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активности автосалона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16CC29-DEDC-4218-AB0A-51D9DC6D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27" y="1632155"/>
            <a:ext cx="5102809" cy="485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4967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62</Words>
  <Application>Microsoft Office PowerPoint</Application>
  <PresentationFormat>Широкоэкранный</PresentationFormat>
  <Paragraphs>11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Berlin</vt:lpstr>
      <vt:lpstr>Построение UML – ОПИСАНИЕ ФУНКЦИЙ СИСТЕМЫ ЧЕРЕЗ ДИАГРАММУ ВАРИАНТОВ ИСПОЛЬЗОВАНИЯ</vt:lpstr>
      <vt:lpstr>Введение</vt:lpstr>
      <vt:lpstr>Презентация PowerPoint</vt:lpstr>
      <vt:lpstr>Диаграмма активности автосалона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АУА</dc:title>
  <dc:creator>Руденко Алексей</dc:creator>
  <cp:lastModifiedBy>Lex Rudenko</cp:lastModifiedBy>
  <cp:revision>22</cp:revision>
  <dcterms:created xsi:type="dcterms:W3CDTF">2024-02-13T07:51:58Z</dcterms:created>
  <dcterms:modified xsi:type="dcterms:W3CDTF">2024-06-03T20:27:06Z</dcterms:modified>
</cp:coreProperties>
</file>