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6"/>
  </p:notesMasterIdLst>
  <p:sldIdLst>
    <p:sldId id="256" r:id="rId2"/>
    <p:sldId id="259" r:id="rId3"/>
    <p:sldId id="266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7673"/>
            <a:ext cx="921282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МОДЕЛИ СИСТЕМЫ.  ДИАГРАММЫ КОМПОНЕНТОВ, РАЗВЕРТЫВАНИЯ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Алексей Дмитриевич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49"/>
            <a:ext cx="7795843" cy="796337"/>
            <a:chOff x="6423334" y="1641124"/>
            <a:chExt cx="2062624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научиться строить модель реализации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7"/>
            <a:ext cx="7665792" cy="2172130"/>
            <a:chOff x="6372542" y="1641124"/>
            <a:chExt cx="2028215" cy="1599703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1262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построить модель реализации с помощью диаграмм компонентов и развертывания с рассмотрением основных элементов и правил построения..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№26 «Моделирование организации продажи билето</a:t>
              </a: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в в кинотеатре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F2A17-42C2-480C-9EF8-EE84670A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53" y="1796686"/>
            <a:ext cx="5014823" cy="45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развёртывания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139" y="2331775"/>
            <a:ext cx="6285267" cy="37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63</Words>
  <Application>Microsoft Office PowerPoint</Application>
  <PresentationFormat>Широкоэкранный</PresentationFormat>
  <Paragraphs>13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Berlin</vt:lpstr>
      <vt:lpstr>ПОСТРОЕНИЕ UML – МОДЕЛИ СИСТЕМЫ.  ДИАГРАММЫ КОМПОНЕНТОВ, РАЗВЕРТЫВАНИЯ</vt:lpstr>
      <vt:lpstr>Введение</vt:lpstr>
      <vt:lpstr>Диаграмма компонентов</vt:lpstr>
      <vt:lpstr>Диаграмма развёртывания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20</cp:revision>
  <dcterms:created xsi:type="dcterms:W3CDTF">2024-02-13T07:51:58Z</dcterms:created>
  <dcterms:modified xsi:type="dcterms:W3CDTF">2024-06-03T20:22:18Z</dcterms:modified>
</cp:coreProperties>
</file>