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F319B-E32A-830A-4045-1A6CB45C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212" y="3428998"/>
            <a:ext cx="5518066" cy="22685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Pascal Programming Language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E8A5E3-0534-49FB-7FC3-F153998E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069280"/>
            <a:ext cx="5357600" cy="1160213"/>
          </a:xfrm>
        </p:spPr>
        <p:txBody>
          <a:bodyPr/>
          <a:lstStyle/>
          <a:p>
            <a:r>
              <a:rPr lang="en-US" dirty="0"/>
              <a:t>Presentation made by Rudenko A. and </a:t>
            </a:r>
            <a:r>
              <a:rPr lang="en-US" dirty="0" err="1"/>
              <a:t>Mayorov</a:t>
            </a:r>
            <a:r>
              <a:rPr lang="en-US" dirty="0"/>
              <a:t> F.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1584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FE1EF-39BF-BA03-5617-9EDF0D51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86F11-7BA5-247E-1F37-5E3E26E1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our Pascal programming presentation.</a:t>
            </a:r>
          </a:p>
          <a:p>
            <a:r>
              <a:rPr lang="en-US" dirty="0"/>
              <a:t>Pascal is a programming language named after Blaise Pascal, a mathematician.</a:t>
            </a:r>
          </a:p>
          <a:p>
            <a:r>
              <a:rPr lang="en-US" dirty="0"/>
              <a:t>It was created by Niklaus Wirth in the late 1960s and early 1970s to make programming easier to learn.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5839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4AE2A-366A-2962-B371-836B2E77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3EF78-4F8A-8233-1740-B3C80C5B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57" y="2052116"/>
            <a:ext cx="4803452" cy="3997828"/>
          </a:xfrm>
        </p:spPr>
        <p:txBody>
          <a:bodyPr/>
          <a:lstStyle/>
          <a:p>
            <a:r>
              <a:rPr lang="en-US" dirty="0"/>
              <a:t>Pascal is simple and easy to understand, making it great for learning.</a:t>
            </a:r>
          </a:p>
          <a:p>
            <a:r>
              <a:rPr lang="en-US" dirty="0"/>
              <a:t>It makes sure data types are used correctly, making programs safer.</a:t>
            </a:r>
          </a:p>
          <a:p>
            <a:r>
              <a:rPr lang="en-US" dirty="0"/>
              <a:t>Pascal supports organized programming, which helps keep code neat and easy to manage.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4030B7-A23A-DA66-55EA-E6BF1DBC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16" y="2197367"/>
            <a:ext cx="3071553" cy="3071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4A55D-AAF5-EF93-60D7-796A57F4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and Structure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AE1B1-6995-947D-2972-59FCD40A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457" y="2052116"/>
            <a:ext cx="5241681" cy="3997828"/>
          </a:xfrm>
        </p:spPr>
        <p:txBody>
          <a:bodyPr/>
          <a:lstStyle/>
          <a:p>
            <a:r>
              <a:rPr lang="en-US" dirty="0"/>
              <a:t>Pascal's way of writing code is clear and easy to read.</a:t>
            </a:r>
          </a:p>
          <a:p>
            <a:r>
              <a:rPr lang="en-US" dirty="0"/>
              <a:t>Programs are split into sections, each with its own job.</a:t>
            </a:r>
          </a:p>
          <a:p>
            <a:r>
              <a:rPr lang="en-US" dirty="0"/>
              <a:t>Keywords like "begin" and "end" help keep code organized.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1D074F-D14E-3212-DB10-E80C90F4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40" y="2448098"/>
            <a:ext cx="3699844" cy="2709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9643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C4B28-C114-1CB4-EFA8-645D0A6B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Control Structures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62D77-192F-51A1-9DE8-4763E816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250" y="2052116"/>
            <a:ext cx="5414437" cy="3997828"/>
          </a:xfrm>
        </p:spPr>
        <p:txBody>
          <a:bodyPr/>
          <a:lstStyle/>
          <a:p>
            <a:r>
              <a:rPr lang="en-US" dirty="0"/>
              <a:t>Pascal can handle different types of data, like numbers and letters.</a:t>
            </a:r>
          </a:p>
          <a:p>
            <a:r>
              <a:rPr lang="en-US" dirty="0"/>
              <a:t>It can control how code runs using loops and conditional statements.</a:t>
            </a:r>
          </a:p>
          <a:p>
            <a:r>
              <a:rPr lang="en-US" dirty="0"/>
              <a:t>It offers ways to organize complex data effectively.</a:t>
            </a:r>
          </a:p>
        </p:txBody>
      </p:sp>
      <p:pic>
        <p:nvPicPr>
          <p:cNvPr id="1026" name="Picture 2" descr="Pascal - Data Types">
            <a:extLst>
              <a:ext uri="{FF2B5EF4-FFF2-40B4-BE49-F238E27FC236}">
                <a16:creationId xmlns:a16="http://schemas.microsoft.com/office/drawing/2014/main" id="{EA874CD3-8C4D-8D57-0729-F0EA5F93F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993" y="2614352"/>
            <a:ext cx="3530146" cy="2816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954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79603-385B-187D-DFB5-1B9167BA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Standard Library and I/O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AF456-7EBD-6315-D63E-4EBBE87D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857" y="2052116"/>
            <a:ext cx="5470281" cy="3997828"/>
          </a:xfrm>
        </p:spPr>
        <p:txBody>
          <a:bodyPr/>
          <a:lstStyle/>
          <a:p>
            <a:r>
              <a:rPr lang="en-US" dirty="0"/>
              <a:t>Pascal comes with tools for common tasks like math and working with text.</a:t>
            </a:r>
          </a:p>
          <a:p>
            <a:r>
              <a:rPr lang="en-US" dirty="0"/>
              <a:t>It's easy to read from and write to the screen or files.</a:t>
            </a:r>
          </a:p>
          <a:p>
            <a:r>
              <a:rPr lang="en-US" dirty="0"/>
              <a:t>Pascal's simple way of working with data is great for beginners.</a:t>
            </a:r>
          </a:p>
          <a:p>
            <a:endParaRPr lang="ru-RU" dirty="0"/>
          </a:p>
        </p:txBody>
      </p:sp>
      <p:pic>
        <p:nvPicPr>
          <p:cNvPr id="2050" name="Picture 2" descr="Software Tools in Pascal">
            <a:extLst>
              <a:ext uri="{FF2B5EF4-FFF2-40B4-BE49-F238E27FC236}">
                <a16:creationId xmlns:a16="http://schemas.microsoft.com/office/drawing/2014/main" id="{402E0278-1264-4831-5D05-9CDC261A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53" y="2231966"/>
            <a:ext cx="2344274" cy="3472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173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5C58-AC8F-071D-4203-4FC223F4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Legacy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49436-E0A9-D4D9-221C-2172C444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697" y="2052116"/>
            <a:ext cx="5607441" cy="3997828"/>
          </a:xfrm>
        </p:spPr>
        <p:txBody>
          <a:bodyPr/>
          <a:lstStyle/>
          <a:p>
            <a:r>
              <a:rPr lang="en-US" dirty="0"/>
              <a:t>Pascal has been used a lot in schools for teaching programming.</a:t>
            </a:r>
          </a:p>
          <a:p>
            <a:r>
              <a:rPr lang="en-US" dirty="0"/>
              <a:t>It's the basis for other languages like Modula-2 and Ada.</a:t>
            </a:r>
          </a:p>
          <a:p>
            <a:r>
              <a:rPr lang="en-US" dirty="0"/>
              <a:t>While it's not as common in businesses now, Pascal still influences how we learn programming.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CD8FA5-0459-BA85-36ED-048D50BA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66" y="2319251"/>
            <a:ext cx="2640683" cy="2964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2663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B4CC9-9C48-53C2-EEBB-4BA25907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AE43D-710C-4F08-D2B8-3A68FB83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197" y="1835985"/>
            <a:ext cx="5395466" cy="3997828"/>
          </a:xfrm>
        </p:spPr>
        <p:txBody>
          <a:bodyPr/>
          <a:lstStyle/>
          <a:p>
            <a:pPr algn="r"/>
            <a:r>
              <a:rPr lang="en-US" dirty="0"/>
              <a:t>Pascal is a simple programming language that's great for learning.</a:t>
            </a:r>
          </a:p>
          <a:p>
            <a:pPr algn="r"/>
            <a:r>
              <a:rPr lang="en-US" dirty="0"/>
              <a:t>Even though it's not used as much in business, it's still helpful for learning programming basics.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3C4D50-5A6B-CA6F-E743-AE839B19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844" y="2148321"/>
            <a:ext cx="3385603" cy="3373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1258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CB9523-49DF-BCB6-42F7-1A1B27A5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606" y="1890018"/>
            <a:ext cx="7796540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Thanks for listening!</a:t>
            </a:r>
          </a:p>
          <a:p>
            <a:pPr algn="ctr"/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50690964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{D8F819AC-345C-4754-8E6D-55F60470FDC9}tf16401375</Template>
  <TotalTime>10</TotalTime>
  <Words>303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Мэдисон</vt:lpstr>
      <vt:lpstr>Pascal Programming Language</vt:lpstr>
      <vt:lpstr> Introduction</vt:lpstr>
      <vt:lpstr>Key Features</vt:lpstr>
      <vt:lpstr> Syntax and Structure</vt:lpstr>
      <vt:lpstr>Data Types and Control Structures</vt:lpstr>
      <vt:lpstr> Standard Library and I/O</vt:lpstr>
      <vt:lpstr>Applications and Legacy</vt:lpstr>
      <vt:lpstr>Conclusion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 Programming Language</dc:title>
  <dc:creator>User</dc:creator>
  <cp:lastModifiedBy>User</cp:lastModifiedBy>
  <cp:revision>2</cp:revision>
  <dcterms:created xsi:type="dcterms:W3CDTF">2024-03-25T20:22:23Z</dcterms:created>
  <dcterms:modified xsi:type="dcterms:W3CDTF">2024-03-25T20:32:55Z</dcterms:modified>
</cp:coreProperties>
</file>