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DD21E-BF43-4D5A-9EAF-651B9E00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Gruppe nach </a:t>
            </a:r>
            <a:r>
              <a:rPr lang="de-DE" dirty="0"/>
              <a:t>S</a:t>
            </a:r>
            <a:r>
              <a:rPr lang="de-DE" dirty="0" smtClean="0"/>
              <a:t>print </a:t>
            </a:r>
            <a:r>
              <a:rPr lang="de-DE" dirty="0"/>
              <a:t>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75F46-014C-40F5-8935-31EE919B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Strukturierter Arbeiten </a:t>
            </a:r>
          </a:p>
          <a:p>
            <a:r>
              <a:rPr lang="de-DE" sz="2000" dirty="0"/>
              <a:t>Visualisierung der </a:t>
            </a:r>
            <a:r>
              <a:rPr lang="de-DE" sz="2000" dirty="0" smtClean="0"/>
              <a:t>ist/soll </a:t>
            </a:r>
            <a:r>
              <a:rPr lang="de-DE" sz="2000" dirty="0"/>
              <a:t>Situation (Präsentation)</a:t>
            </a:r>
          </a:p>
          <a:p>
            <a:r>
              <a:rPr lang="de-DE" sz="2000" dirty="0"/>
              <a:t>Bessere Teamarbeit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93" y="3502560"/>
            <a:ext cx="4527749" cy="28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33750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2"/>
                </a:solidFill>
              </a:rPr>
              <a:t>Ziele im Programm</a:t>
            </a:r>
            <a:endParaRPr lang="de-DE" sz="3600" dirty="0">
              <a:solidFill>
                <a:schemeClr val="accent2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eines Paketes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79" y="4612019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Button: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Berechnen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Zurück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Catia-Part erzeugen</a:t>
            </a:r>
          </a:p>
        </p:txBody>
      </p:sp>
      <p:sp>
        <p:nvSpPr>
          <p:cNvPr id="37" name="L-Form 36"/>
          <p:cNvSpPr/>
          <p:nvPr/>
        </p:nvSpPr>
        <p:spPr>
          <a:xfrm rot="18846658">
            <a:off x="7546482" y="501621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-Form 37"/>
          <p:cNvSpPr/>
          <p:nvPr/>
        </p:nvSpPr>
        <p:spPr>
          <a:xfrm rot="18846658">
            <a:off x="7546480" y="542081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L-Form 38"/>
          <p:cNvSpPr/>
          <p:nvPr/>
        </p:nvSpPr>
        <p:spPr>
          <a:xfrm rot="18846658">
            <a:off x="7546479" y="583937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L-Form 39"/>
          <p:cNvSpPr/>
          <p:nvPr/>
        </p:nvSpPr>
        <p:spPr>
          <a:xfrm rot="18846658">
            <a:off x="7546480" y="625794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Facette</vt:lpstr>
      <vt:lpstr>Ziele der Gruppe nach Sprint 2 </vt:lpstr>
      <vt:lpstr>Kommunikationskanäle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19</cp:revision>
  <dcterms:created xsi:type="dcterms:W3CDTF">2021-05-26T15:18:53Z</dcterms:created>
  <dcterms:modified xsi:type="dcterms:W3CDTF">2021-06-02T14:57:24Z</dcterms:modified>
</cp:coreProperties>
</file>