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54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75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8713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727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8620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763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603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87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5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3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66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95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37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43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27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97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FA18B-CDC5-4D54-8389-595747D46EF2}" type="datetimeFigureOut">
              <a:rPr lang="de-DE" smtClean="0"/>
              <a:t>02.06.2021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37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1846" y="161544"/>
            <a:ext cx="8596668" cy="1320800"/>
          </a:xfrm>
        </p:spPr>
        <p:txBody>
          <a:bodyPr/>
          <a:lstStyle/>
          <a:p>
            <a:r>
              <a:rPr lang="de-DE" dirty="0" smtClean="0">
                <a:solidFill>
                  <a:schemeClr val="accent2"/>
                </a:solidFill>
              </a:rPr>
              <a:t>Kommunikationskanäle</a:t>
            </a:r>
            <a:endParaRPr lang="de-DE" dirty="0">
              <a:solidFill>
                <a:schemeClr val="accent2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99D1CB7-E380-4BEA-863D-C4BC3AB8F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88" y="4038992"/>
            <a:ext cx="1010055" cy="101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" y="1040701"/>
            <a:ext cx="4198368" cy="155619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" y="1584917"/>
            <a:ext cx="5055108" cy="337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A1E2309B-BC7E-4F14-B20E-E7EFC42C7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218" y="961790"/>
            <a:ext cx="3863229" cy="3292537"/>
          </a:xfrm>
        </p:spPr>
        <p:txBody>
          <a:bodyPr/>
          <a:lstStyle/>
          <a:p>
            <a:pPr algn="l"/>
            <a:r>
              <a:rPr lang="de-DE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Eingabe: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Schraubenarten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Gewindedurchmesser</a:t>
            </a:r>
            <a:endParaRPr lang="de-DE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Gewindelängen</a:t>
            </a:r>
            <a:r>
              <a:rPr lang="de-DE" sz="1600" dirty="0"/>
              <a:t>	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Schaftlängen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Stückzahlen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Festigkeitsklassen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Unterschiedliche </a:t>
            </a:r>
            <a:r>
              <a:rPr lang="de-DE" sz="1600" dirty="0"/>
              <a:t>Materialien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2" name="AutoShape 2" descr="GitHub Logo | Logo, zeichen, emblem, symbol. Geschichte und Bedeutung">
            <a:extLst>
              <a:ext uri="{FF2B5EF4-FFF2-40B4-BE49-F238E27FC236}">
                <a16:creationId xmlns:a16="http://schemas.microsoft.com/office/drawing/2014/main" id="{D3E78CE8-4C8F-4801-8F63-DC610A8015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17163" y="3327712"/>
            <a:ext cx="2831237" cy="283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L-Form 6"/>
          <p:cNvSpPr/>
          <p:nvPr/>
        </p:nvSpPr>
        <p:spPr>
          <a:xfrm rot="18846658">
            <a:off x="4140746" y="1323865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Verbotsymbol 7"/>
          <p:cNvSpPr/>
          <p:nvPr/>
        </p:nvSpPr>
        <p:spPr>
          <a:xfrm>
            <a:off x="4091678" y="3588926"/>
            <a:ext cx="356175" cy="360688"/>
          </a:xfrm>
          <a:prstGeom prst="noSmoking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871022" y="33750"/>
            <a:ext cx="448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accent2"/>
                </a:solidFill>
              </a:rPr>
              <a:t>Ziele im Programm</a:t>
            </a:r>
            <a:endParaRPr lang="de-DE" sz="3600" dirty="0">
              <a:solidFill>
                <a:schemeClr val="accent2"/>
              </a:solidFill>
            </a:endParaRP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1E2309B-BC7E-4F14-B20E-E7EFC42C7967}"/>
              </a:ext>
            </a:extLst>
          </p:cNvPr>
          <p:cNvSpPr txBox="1">
            <a:spLocks/>
          </p:cNvSpPr>
          <p:nvPr/>
        </p:nvSpPr>
        <p:spPr>
          <a:xfrm>
            <a:off x="4832780" y="961790"/>
            <a:ext cx="3863229" cy="349577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Ausgabe: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Schraubenwerte aus der Eingabe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Schraubenkopfwerte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Zugfestigkeit &amp; Streckgrenze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Materialausgabe &amp; Dichte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Flächenträgheitsmoment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Volumen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Gewicht eines Paketes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Preis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Simples 3D Modell der Schraube</a:t>
            </a: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A1E2309B-BC7E-4F14-B20E-E7EFC42C7967}"/>
              </a:ext>
            </a:extLst>
          </p:cNvPr>
          <p:cNvSpPr txBox="1">
            <a:spLocks/>
          </p:cNvSpPr>
          <p:nvPr/>
        </p:nvSpPr>
        <p:spPr>
          <a:xfrm>
            <a:off x="821366" y="4668954"/>
            <a:ext cx="3863229" cy="40961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Anbindung: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Excel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Catia</a:t>
            </a:r>
          </a:p>
        </p:txBody>
      </p:sp>
      <p:sp>
        <p:nvSpPr>
          <p:cNvPr id="20" name="L-Form 19"/>
          <p:cNvSpPr/>
          <p:nvPr/>
        </p:nvSpPr>
        <p:spPr>
          <a:xfrm rot="18846658">
            <a:off x="4140746" y="1719798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L-Form 20"/>
          <p:cNvSpPr/>
          <p:nvPr/>
        </p:nvSpPr>
        <p:spPr>
          <a:xfrm rot="18846658">
            <a:off x="4113857" y="2098930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L-Form 21"/>
          <p:cNvSpPr/>
          <p:nvPr/>
        </p:nvSpPr>
        <p:spPr>
          <a:xfrm rot="18846658">
            <a:off x="4114542" y="2452133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L-Form 22"/>
          <p:cNvSpPr/>
          <p:nvPr/>
        </p:nvSpPr>
        <p:spPr>
          <a:xfrm rot="18846658">
            <a:off x="4106521" y="2840648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L-Form 23"/>
          <p:cNvSpPr/>
          <p:nvPr/>
        </p:nvSpPr>
        <p:spPr>
          <a:xfrm rot="18846658">
            <a:off x="4106521" y="3226011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L-Form 24"/>
          <p:cNvSpPr/>
          <p:nvPr/>
        </p:nvSpPr>
        <p:spPr>
          <a:xfrm rot="18846658">
            <a:off x="8399925" y="1331007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L-Form 25"/>
          <p:cNvSpPr/>
          <p:nvPr/>
        </p:nvSpPr>
        <p:spPr>
          <a:xfrm rot="18846658">
            <a:off x="8399924" y="1694333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L-Form 26"/>
          <p:cNvSpPr/>
          <p:nvPr/>
        </p:nvSpPr>
        <p:spPr>
          <a:xfrm rot="18846658">
            <a:off x="8399922" y="2021752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L-Form 27"/>
          <p:cNvSpPr/>
          <p:nvPr/>
        </p:nvSpPr>
        <p:spPr>
          <a:xfrm rot="18846658">
            <a:off x="8399923" y="2349972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L-Form 28"/>
          <p:cNvSpPr/>
          <p:nvPr/>
        </p:nvSpPr>
        <p:spPr>
          <a:xfrm rot="18846658">
            <a:off x="8399923" y="2711131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L-Form 29"/>
          <p:cNvSpPr/>
          <p:nvPr/>
        </p:nvSpPr>
        <p:spPr>
          <a:xfrm rot="18846658">
            <a:off x="8399924" y="3031734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L-Form 30"/>
          <p:cNvSpPr/>
          <p:nvPr/>
        </p:nvSpPr>
        <p:spPr>
          <a:xfrm rot="18846658">
            <a:off x="8399924" y="3383237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L-Form 31"/>
          <p:cNvSpPr/>
          <p:nvPr/>
        </p:nvSpPr>
        <p:spPr>
          <a:xfrm rot="18846658">
            <a:off x="8399923" y="3738565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L-Form 32"/>
          <p:cNvSpPr/>
          <p:nvPr/>
        </p:nvSpPr>
        <p:spPr>
          <a:xfrm rot="18846658">
            <a:off x="8399922" y="4104859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L-Form 33"/>
          <p:cNvSpPr/>
          <p:nvPr/>
        </p:nvSpPr>
        <p:spPr>
          <a:xfrm rot="18846658">
            <a:off x="2025143" y="5129901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L-Form 34"/>
          <p:cNvSpPr/>
          <p:nvPr/>
        </p:nvSpPr>
        <p:spPr>
          <a:xfrm rot="18846658">
            <a:off x="2025142" y="5544528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09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7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8847A69-3A58-4361-B0F7-C4B1F5A90742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4951" r="3" b="3"/>
          <a:stretch/>
        </p:blipFill>
        <p:spPr bwMode="auto">
          <a:xfrm>
            <a:off x="1710204" y="201551"/>
            <a:ext cx="6462151" cy="3163156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5480DC9-7C04-49DB-84EB-743F429597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710204" y="3364707"/>
            <a:ext cx="6462150" cy="3182094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</p:spPr>
      </p:pic>
    </p:spTree>
    <p:extLst>
      <p:ext uri="{BB962C8B-B14F-4D97-AF65-F5344CB8AC3E}">
        <p14:creationId xmlns:p14="http://schemas.microsoft.com/office/powerpoint/2010/main" val="11405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CC1F5-59B7-42DD-BC11-8FD61628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Catia Anbindung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A540C7-4061-4722-B859-6B880FF40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453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57</Words>
  <Application>Microsoft Office PowerPoint</Application>
  <PresentationFormat>Breitbild</PresentationFormat>
  <Paragraphs>24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Wingdings</vt:lpstr>
      <vt:lpstr>Wingdings 3</vt:lpstr>
      <vt:lpstr>Facette</vt:lpstr>
      <vt:lpstr>Kommunikationskanäle</vt:lpstr>
      <vt:lpstr>PowerPoint-Präsentation</vt:lpstr>
      <vt:lpstr>PowerPoint-Präsentation</vt:lpstr>
      <vt:lpstr>Catia Anbindung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Hienen</dc:creator>
  <cp:lastModifiedBy>Wuschump Ole</cp:lastModifiedBy>
  <cp:revision>16</cp:revision>
  <dcterms:created xsi:type="dcterms:W3CDTF">2021-05-26T15:18:53Z</dcterms:created>
  <dcterms:modified xsi:type="dcterms:W3CDTF">2021-06-02T14:43:56Z</dcterms:modified>
</cp:coreProperties>
</file>