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56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54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71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72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62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6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0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2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18B-CDC5-4D54-8389-595747D46EF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etjer/HSP_Gruppe_F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etjer/HSP_Gruppe_F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HSP </a:t>
            </a:r>
            <a:r>
              <a:rPr lang="de-DE" sz="4000" dirty="0" smtClean="0"/>
              <a:t>Schrauben-Programm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336080"/>
            <a:ext cx="8596668" cy="3880773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github.com/baetjer/HSP_Gruppe_F.git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77" y="1847632"/>
            <a:ext cx="3275241" cy="18423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21692"/>
            <a:ext cx="6092143" cy="35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846" y="161544"/>
            <a:ext cx="8596668" cy="1320800"/>
          </a:xfrm>
        </p:spPr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Kommunikationskanäle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9D1CB7-E380-4BEA-863D-C4BC3AB8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434" y="972145"/>
            <a:ext cx="1017091" cy="102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2" y="704246"/>
            <a:ext cx="4198368" cy="155619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08" y="220420"/>
            <a:ext cx="3984075" cy="2656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8" y="2260441"/>
            <a:ext cx="6694639" cy="418639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18" y="961790"/>
            <a:ext cx="3863229" cy="3292537"/>
          </a:xfrm>
        </p:spPr>
        <p:txBody>
          <a:bodyPr/>
          <a:lstStyle/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Eingabe: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Schraubenarten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Gewindedurchmesser</a:t>
            </a:r>
            <a:endParaRPr lang="de-DE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Gewindelängen</a:t>
            </a:r>
            <a:r>
              <a:rPr lang="de-DE" sz="1600" dirty="0"/>
              <a:t>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Schaftlängen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Stückzahlen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Festigkeitsklassen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Unterschiedliche </a:t>
            </a:r>
            <a:r>
              <a:rPr lang="de-DE" sz="1600" dirty="0"/>
              <a:t>Materialien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2" name="AutoShape 2" descr="GitHub Logo | Logo, zeichen, emblem, symbol. Geschichte und Bedeutung">
            <a:extLst>
              <a:ext uri="{FF2B5EF4-FFF2-40B4-BE49-F238E27FC236}">
                <a16:creationId xmlns:a16="http://schemas.microsoft.com/office/drawing/2014/main" id="{D3E78CE8-4C8F-4801-8F63-DC610A801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7163" y="3327712"/>
            <a:ext cx="2831237" cy="28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L-Form 6"/>
          <p:cNvSpPr/>
          <p:nvPr/>
        </p:nvSpPr>
        <p:spPr>
          <a:xfrm rot="18846658">
            <a:off x="4140746" y="13238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Verbotsymbol 7"/>
          <p:cNvSpPr/>
          <p:nvPr/>
        </p:nvSpPr>
        <p:spPr>
          <a:xfrm>
            <a:off x="4091678" y="3588926"/>
            <a:ext cx="356175" cy="360688"/>
          </a:xfrm>
          <a:prstGeom prst="noSmoking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71022" y="33750"/>
            <a:ext cx="44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accent2"/>
                </a:solidFill>
              </a:rPr>
              <a:t>Ziele im Programm</a:t>
            </a:r>
            <a:endParaRPr lang="de-DE" sz="3600" dirty="0">
              <a:solidFill>
                <a:schemeClr val="accent2"/>
              </a:solidFill>
            </a:endParaRP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4832780" y="961790"/>
            <a:ext cx="3863229" cy="3495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Ausgabe: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Schraubenwerte aus der Eingabe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Schraubenkopfwerte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Zugfestigkeit &amp; Streckgrenze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Materialausgabe &amp; Dichte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Flächenträgheitsmoment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Volumen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Gewicht pro Packung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Preis </a:t>
            </a:r>
            <a:r>
              <a:rPr lang="de-DE" sz="1600" smtClean="0"/>
              <a:t>pro Packung</a:t>
            </a:r>
            <a:endParaRPr lang="de-DE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Simples 3D Modell der Schraube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758217" y="4650260"/>
            <a:ext cx="3863229" cy="409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Anbindung: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Excel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Catia</a:t>
            </a:r>
          </a:p>
        </p:txBody>
      </p:sp>
      <p:sp>
        <p:nvSpPr>
          <p:cNvPr id="20" name="L-Form 19"/>
          <p:cNvSpPr/>
          <p:nvPr/>
        </p:nvSpPr>
        <p:spPr>
          <a:xfrm rot="18846658">
            <a:off x="4140746" y="171979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-Form 20"/>
          <p:cNvSpPr/>
          <p:nvPr/>
        </p:nvSpPr>
        <p:spPr>
          <a:xfrm rot="18846658">
            <a:off x="4113857" y="2098930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L-Form 21"/>
          <p:cNvSpPr/>
          <p:nvPr/>
        </p:nvSpPr>
        <p:spPr>
          <a:xfrm rot="18846658">
            <a:off x="4114542" y="24521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-Form 22"/>
          <p:cNvSpPr/>
          <p:nvPr/>
        </p:nvSpPr>
        <p:spPr>
          <a:xfrm rot="18846658">
            <a:off x="4106521" y="284064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L-Form 23"/>
          <p:cNvSpPr/>
          <p:nvPr/>
        </p:nvSpPr>
        <p:spPr>
          <a:xfrm rot="18846658">
            <a:off x="4106521" y="322601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L-Form 24"/>
          <p:cNvSpPr/>
          <p:nvPr/>
        </p:nvSpPr>
        <p:spPr>
          <a:xfrm rot="18846658">
            <a:off x="8399925" y="133100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L-Form 25"/>
          <p:cNvSpPr/>
          <p:nvPr/>
        </p:nvSpPr>
        <p:spPr>
          <a:xfrm rot="18846658">
            <a:off x="8399924" y="16943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L-Form 26"/>
          <p:cNvSpPr/>
          <p:nvPr/>
        </p:nvSpPr>
        <p:spPr>
          <a:xfrm rot="18846658">
            <a:off x="8399922" y="202175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L-Form 27"/>
          <p:cNvSpPr/>
          <p:nvPr/>
        </p:nvSpPr>
        <p:spPr>
          <a:xfrm rot="18846658">
            <a:off x="8399923" y="234997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L-Form 28"/>
          <p:cNvSpPr/>
          <p:nvPr/>
        </p:nvSpPr>
        <p:spPr>
          <a:xfrm rot="18846658">
            <a:off x="8399923" y="271113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L-Form 29"/>
          <p:cNvSpPr/>
          <p:nvPr/>
        </p:nvSpPr>
        <p:spPr>
          <a:xfrm rot="18846658">
            <a:off x="8399924" y="3031734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L-Form 30"/>
          <p:cNvSpPr/>
          <p:nvPr/>
        </p:nvSpPr>
        <p:spPr>
          <a:xfrm rot="18846658">
            <a:off x="8399924" y="338323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-Form 31"/>
          <p:cNvSpPr/>
          <p:nvPr/>
        </p:nvSpPr>
        <p:spPr>
          <a:xfrm rot="18846658">
            <a:off x="8399923" y="37385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L-Form 32"/>
          <p:cNvSpPr/>
          <p:nvPr/>
        </p:nvSpPr>
        <p:spPr>
          <a:xfrm rot="18846658">
            <a:off x="8399922" y="4104859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L-Form 33"/>
          <p:cNvSpPr/>
          <p:nvPr/>
        </p:nvSpPr>
        <p:spPr>
          <a:xfrm rot="18846658">
            <a:off x="2025143" y="512990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L-Form 34"/>
          <p:cNvSpPr/>
          <p:nvPr/>
        </p:nvSpPr>
        <p:spPr>
          <a:xfrm rot="18846658">
            <a:off x="2025142" y="554452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4832779" y="4612019"/>
            <a:ext cx="3863229" cy="409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Button: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Berechnen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Zurück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Catia-Part erzeugen</a:t>
            </a:r>
          </a:p>
        </p:txBody>
      </p:sp>
      <p:sp>
        <p:nvSpPr>
          <p:cNvPr id="37" name="L-Form 36"/>
          <p:cNvSpPr/>
          <p:nvPr/>
        </p:nvSpPr>
        <p:spPr>
          <a:xfrm rot="18846658">
            <a:off x="7546482" y="501621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L-Form 37"/>
          <p:cNvSpPr/>
          <p:nvPr/>
        </p:nvSpPr>
        <p:spPr>
          <a:xfrm rot="18846658">
            <a:off x="7546480" y="5420810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L-Form 38"/>
          <p:cNvSpPr/>
          <p:nvPr/>
        </p:nvSpPr>
        <p:spPr>
          <a:xfrm rot="18846658">
            <a:off x="7546479" y="583937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L-Form 39"/>
          <p:cNvSpPr/>
          <p:nvPr/>
        </p:nvSpPr>
        <p:spPr>
          <a:xfrm rot="18846658">
            <a:off x="7546480" y="625794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7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8847A69-3A58-4361-B0F7-C4B1F5A9074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951" r="3" b="3"/>
          <a:stretch/>
        </p:blipFill>
        <p:spPr bwMode="auto">
          <a:xfrm>
            <a:off x="1710204" y="201551"/>
            <a:ext cx="6462151" cy="3163156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480DC9-7C04-49DB-84EB-743F429597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710204" y="3364707"/>
            <a:ext cx="6462150" cy="318209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sp>
        <p:nvSpPr>
          <p:cNvPr id="15" name="Textfeld 14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8849" y="5443595"/>
            <a:ext cx="4663409" cy="3880773"/>
          </a:xfrm>
        </p:spPr>
        <p:txBody>
          <a:bodyPr/>
          <a:lstStyle/>
          <a:p>
            <a:r>
              <a:rPr lang="de-DE" dirty="0" smtClean="0"/>
              <a:t>Ole </a:t>
            </a:r>
            <a:r>
              <a:rPr lang="de-DE" dirty="0" err="1" smtClean="0"/>
              <a:t>Bätjer</a:t>
            </a:r>
            <a:endParaRPr lang="de-DE" dirty="0" smtClean="0"/>
          </a:p>
          <a:p>
            <a:r>
              <a:rPr lang="de-DE" dirty="0" smtClean="0"/>
              <a:t>Tel.: 0176 45973091</a:t>
            </a:r>
          </a:p>
          <a:p>
            <a:r>
              <a:rPr lang="de-DE" dirty="0" smtClean="0"/>
              <a:t>E-Mail: ole.baetjer@student.jade-hs.de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122258" y="5449342"/>
            <a:ext cx="48104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Tim </a:t>
            </a:r>
            <a:r>
              <a:rPr lang="de-DE" dirty="0" err="1" smtClean="0"/>
              <a:t>Wurbs</a:t>
            </a:r>
            <a:endParaRPr lang="de-DE" dirty="0" smtClean="0"/>
          </a:p>
          <a:p>
            <a:r>
              <a:rPr lang="de-DE" dirty="0" smtClean="0"/>
              <a:t>Tel.: 0162 1857815</a:t>
            </a:r>
          </a:p>
          <a:p>
            <a:r>
              <a:rPr lang="de-DE" dirty="0" smtClean="0"/>
              <a:t>E-Mail: tim.wurbs@student.jade-hs.de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8849" y="174373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hlinkClick r:id="rId2"/>
              </a:rPr>
              <a:t>https://github.com/baetjer/HSP_Gruppe_F.git</a:t>
            </a:r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2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112</Words>
  <Application>Microsoft Office PowerPoint</Application>
  <PresentationFormat>Breitbild</PresentationFormat>
  <Paragraphs>42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Facette</vt:lpstr>
      <vt:lpstr>HSP Schrauben-Programm</vt:lpstr>
      <vt:lpstr>Kommunikationskanäle</vt:lpstr>
      <vt:lpstr>PowerPoint-Präsentation</vt:lpstr>
      <vt:lpstr>PowerPoint-Präsentation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Hienen</dc:creator>
  <cp:lastModifiedBy>Wuschump Ole</cp:lastModifiedBy>
  <cp:revision>28</cp:revision>
  <dcterms:created xsi:type="dcterms:W3CDTF">2021-05-26T15:18:53Z</dcterms:created>
  <dcterms:modified xsi:type="dcterms:W3CDTF">2021-07-04T13:41:32Z</dcterms:modified>
</cp:coreProperties>
</file>