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59" r:id="rId4"/>
    <p:sldId id="256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82428-B4C5-442B-9671-1049B282AFA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5430D07-62CF-4917-A27A-B72053666000}">
      <dgm:prSet phldrT="[Text]" custT="1"/>
      <dgm:spPr/>
      <dgm:t>
        <a:bodyPr/>
        <a:lstStyle/>
        <a:p>
          <a:r>
            <a:rPr lang="de-DE" sz="1800" dirty="0"/>
            <a:t>01.04. – 22.04.</a:t>
          </a:r>
        </a:p>
      </dgm:t>
    </dgm:pt>
    <dgm:pt modelId="{132D6AC1-DFE0-4A50-B04C-52B3022AF06B}" type="parTrans" cxnId="{93713A22-62F3-47AF-9D18-3C0249C2BAB0}">
      <dgm:prSet/>
      <dgm:spPr/>
      <dgm:t>
        <a:bodyPr/>
        <a:lstStyle/>
        <a:p>
          <a:endParaRPr lang="de-DE"/>
        </a:p>
      </dgm:t>
    </dgm:pt>
    <dgm:pt modelId="{952DE956-8688-4084-9CDF-2348581B76A9}" type="sibTrans" cxnId="{93713A22-62F3-47AF-9D18-3C0249C2BAB0}">
      <dgm:prSet/>
      <dgm:spPr/>
      <dgm:t>
        <a:bodyPr/>
        <a:lstStyle/>
        <a:p>
          <a:endParaRPr lang="de-DE"/>
        </a:p>
      </dgm:t>
    </dgm:pt>
    <dgm:pt modelId="{374E8742-135C-4C69-B756-D73DFC888AE6}">
      <dgm:prSet phldrT="[Text]" custT="1"/>
      <dgm:spPr/>
      <dgm:t>
        <a:bodyPr/>
        <a:lstStyle/>
        <a:p>
          <a:r>
            <a:rPr lang="de-DE" sz="1800" dirty="0"/>
            <a:t>22.04. – 12.05. </a:t>
          </a:r>
        </a:p>
      </dgm:t>
    </dgm:pt>
    <dgm:pt modelId="{D1604348-3D1C-4235-A7FA-12A3D1D05D8F}" type="parTrans" cxnId="{A3B6AC38-24CC-43DE-9C02-C93FB24294D9}">
      <dgm:prSet/>
      <dgm:spPr/>
      <dgm:t>
        <a:bodyPr/>
        <a:lstStyle/>
        <a:p>
          <a:endParaRPr lang="de-DE"/>
        </a:p>
      </dgm:t>
    </dgm:pt>
    <dgm:pt modelId="{56263F9F-CACA-44BD-B953-5EA9A58E4DF3}" type="sibTrans" cxnId="{A3B6AC38-24CC-43DE-9C02-C93FB24294D9}">
      <dgm:prSet/>
      <dgm:spPr/>
      <dgm:t>
        <a:bodyPr/>
        <a:lstStyle/>
        <a:p>
          <a:endParaRPr lang="de-DE"/>
        </a:p>
      </dgm:t>
    </dgm:pt>
    <dgm:pt modelId="{0ED94E6F-DBDB-4261-A5CA-E0D0B7B6E97C}">
      <dgm:prSet phldrT="[Text]" custT="1"/>
      <dgm:spPr/>
      <dgm:t>
        <a:bodyPr/>
        <a:lstStyle/>
        <a:p>
          <a:r>
            <a:rPr lang="de-DE" sz="1800" dirty="0"/>
            <a:t>12.05. - 02.06. </a:t>
          </a:r>
        </a:p>
      </dgm:t>
    </dgm:pt>
    <dgm:pt modelId="{44A817CC-28F5-403A-BE40-C25E866386D6}" type="parTrans" cxnId="{7F4C7DF7-CEEB-4772-8014-05B360776457}">
      <dgm:prSet/>
      <dgm:spPr/>
      <dgm:t>
        <a:bodyPr/>
        <a:lstStyle/>
        <a:p>
          <a:endParaRPr lang="de-DE"/>
        </a:p>
      </dgm:t>
    </dgm:pt>
    <dgm:pt modelId="{4CDFC8A4-6AAC-4E9B-863D-FF22E401C29A}" type="sibTrans" cxnId="{7F4C7DF7-CEEB-4772-8014-05B360776457}">
      <dgm:prSet/>
      <dgm:spPr/>
      <dgm:t>
        <a:bodyPr/>
        <a:lstStyle/>
        <a:p>
          <a:endParaRPr lang="de-DE"/>
        </a:p>
      </dgm:t>
    </dgm:pt>
    <dgm:pt modelId="{08BA899B-CA8C-4BEE-9F5A-8E48070B5A9A}">
      <dgm:prSet phldrT="[Text]" custT="1"/>
      <dgm:spPr/>
      <dgm:t>
        <a:bodyPr/>
        <a:lstStyle/>
        <a:p>
          <a:r>
            <a:rPr lang="de-DE" sz="1400" b="1" noProof="0" dirty="0"/>
            <a:t>CATIA - Anbindung</a:t>
          </a:r>
          <a:endParaRPr lang="en-US" sz="1400" b="1" noProof="0" dirty="0"/>
        </a:p>
      </dgm:t>
    </dgm:pt>
    <dgm:pt modelId="{01C64025-ECB5-401F-B713-66497327DA4B}" type="parTrans" cxnId="{38C3D897-632B-4805-B9A4-2022C1969C48}">
      <dgm:prSet/>
      <dgm:spPr/>
      <dgm:t>
        <a:bodyPr/>
        <a:lstStyle/>
        <a:p>
          <a:endParaRPr lang="de-DE"/>
        </a:p>
      </dgm:t>
    </dgm:pt>
    <dgm:pt modelId="{803191A5-7690-4526-92B9-2CE25DDF00E9}" type="sibTrans" cxnId="{38C3D897-632B-4805-B9A4-2022C1969C48}">
      <dgm:prSet/>
      <dgm:spPr/>
      <dgm:t>
        <a:bodyPr/>
        <a:lstStyle/>
        <a:p>
          <a:endParaRPr lang="de-DE"/>
        </a:p>
      </dgm:t>
    </dgm:pt>
    <dgm:pt modelId="{4E481898-88DA-4E78-8B72-B6B86A06287D}">
      <dgm:prSet phldrT="[Text]" custT="1"/>
      <dgm:spPr/>
      <dgm:t>
        <a:bodyPr/>
        <a:lstStyle/>
        <a:p>
          <a:r>
            <a:rPr lang="de-DE" sz="1400" noProof="0" dirty="0"/>
            <a:t>Graphische Schnittstelle</a:t>
          </a:r>
          <a:endParaRPr lang="en-US" sz="1400" noProof="0" dirty="0"/>
        </a:p>
      </dgm:t>
    </dgm:pt>
    <dgm:pt modelId="{B92AB517-6664-4177-8EA9-6A92C261417C}" type="parTrans" cxnId="{101EE1AD-421D-4B66-9A0B-0C38A923C961}">
      <dgm:prSet/>
      <dgm:spPr/>
      <dgm:t>
        <a:bodyPr/>
        <a:lstStyle/>
        <a:p>
          <a:endParaRPr lang="de-DE"/>
        </a:p>
      </dgm:t>
    </dgm:pt>
    <dgm:pt modelId="{68D4CEF3-8635-4AFC-933C-6B17B6D8E7DA}" type="sibTrans" cxnId="{101EE1AD-421D-4B66-9A0B-0C38A923C961}">
      <dgm:prSet/>
      <dgm:spPr/>
      <dgm:t>
        <a:bodyPr/>
        <a:lstStyle/>
        <a:p>
          <a:endParaRPr lang="de-DE"/>
        </a:p>
      </dgm:t>
    </dgm:pt>
    <dgm:pt modelId="{75A37478-8D8D-4BAE-8F2A-446655F11514}">
      <dgm:prSet phldrT="[Text]" custT="1"/>
      <dgm:spPr/>
      <dgm:t>
        <a:bodyPr/>
        <a:lstStyle/>
        <a:p>
          <a:r>
            <a:rPr lang="de-DE" sz="1400" noProof="0" dirty="0" err="1"/>
            <a:t>Hello</a:t>
          </a:r>
          <a:r>
            <a:rPr lang="de-DE" sz="1400" noProof="0" dirty="0"/>
            <a:t> World</a:t>
          </a:r>
          <a:endParaRPr lang="en-US" sz="1400" noProof="0" dirty="0"/>
        </a:p>
      </dgm:t>
    </dgm:pt>
    <dgm:pt modelId="{CA508F6C-E9F0-4885-AE40-4EA3092B360C}" type="parTrans" cxnId="{35820DA9-A6A7-47EA-B247-874E719F4615}">
      <dgm:prSet/>
      <dgm:spPr/>
      <dgm:t>
        <a:bodyPr/>
        <a:lstStyle/>
        <a:p>
          <a:endParaRPr lang="de-DE"/>
        </a:p>
      </dgm:t>
    </dgm:pt>
    <dgm:pt modelId="{32C10AB8-5B47-4DBF-BA93-FE18118253D4}" type="sibTrans" cxnId="{35820DA9-A6A7-47EA-B247-874E719F4615}">
      <dgm:prSet/>
      <dgm:spPr/>
      <dgm:t>
        <a:bodyPr/>
        <a:lstStyle/>
        <a:p>
          <a:endParaRPr lang="de-DE"/>
        </a:p>
      </dgm:t>
    </dgm:pt>
    <dgm:pt modelId="{9ED165AB-40B7-4909-9966-F473FC12429C}">
      <dgm:prSet custT="1"/>
      <dgm:spPr/>
      <dgm:t>
        <a:bodyPr/>
        <a:lstStyle/>
        <a:p>
          <a:r>
            <a:rPr lang="de-DE" sz="1400" noProof="0" dirty="0"/>
            <a:t>Berechnungen</a:t>
          </a:r>
        </a:p>
      </dgm:t>
    </dgm:pt>
    <dgm:pt modelId="{F6507FF1-A9CC-41E8-BD54-BD3006E7574E}" type="parTrans" cxnId="{62EB56A6-40BE-4F46-BBAE-B85DD27E15AA}">
      <dgm:prSet/>
      <dgm:spPr/>
      <dgm:t>
        <a:bodyPr/>
        <a:lstStyle/>
        <a:p>
          <a:endParaRPr lang="de-DE"/>
        </a:p>
      </dgm:t>
    </dgm:pt>
    <dgm:pt modelId="{82BBAFBA-6428-4F66-93AA-B4A2A2868E0A}" type="sibTrans" cxnId="{62EB56A6-40BE-4F46-BBAE-B85DD27E15AA}">
      <dgm:prSet/>
      <dgm:spPr/>
      <dgm:t>
        <a:bodyPr/>
        <a:lstStyle/>
        <a:p>
          <a:endParaRPr lang="de-DE"/>
        </a:p>
      </dgm:t>
    </dgm:pt>
    <dgm:pt modelId="{765A03CC-6F00-4BF7-9B25-DA4684FDFBCC}">
      <dgm:prSet custT="1"/>
      <dgm:spPr/>
      <dgm:t>
        <a:bodyPr/>
        <a:lstStyle/>
        <a:p>
          <a:r>
            <a:rPr lang="de-DE" sz="1400" b="1" noProof="0" dirty="0"/>
            <a:t>Machbarkeit</a:t>
          </a:r>
        </a:p>
      </dgm:t>
    </dgm:pt>
    <dgm:pt modelId="{20A0D653-7E1A-4EF9-A1D5-04B132F78880}" type="parTrans" cxnId="{292F732A-94CF-4852-B1F3-23081D8A9212}">
      <dgm:prSet/>
      <dgm:spPr/>
      <dgm:t>
        <a:bodyPr/>
        <a:lstStyle/>
        <a:p>
          <a:endParaRPr lang="de-DE"/>
        </a:p>
      </dgm:t>
    </dgm:pt>
    <dgm:pt modelId="{6E1D91BA-743F-4A01-9F01-7570F59D7435}" type="sibTrans" cxnId="{292F732A-94CF-4852-B1F3-23081D8A9212}">
      <dgm:prSet/>
      <dgm:spPr/>
      <dgm:t>
        <a:bodyPr/>
        <a:lstStyle/>
        <a:p>
          <a:endParaRPr lang="de-DE"/>
        </a:p>
      </dgm:t>
    </dgm:pt>
    <dgm:pt modelId="{2FE56883-0AF8-45AA-8C6B-5E0F75477491}">
      <dgm:prSet custT="1"/>
      <dgm:spPr/>
      <dgm:t>
        <a:bodyPr/>
        <a:lstStyle/>
        <a:p>
          <a:r>
            <a:rPr lang="de-DE" sz="1400" b="1" noProof="0" dirty="0"/>
            <a:t>Prototype</a:t>
          </a:r>
        </a:p>
      </dgm:t>
    </dgm:pt>
    <dgm:pt modelId="{7BA80FF1-486B-4A9C-932A-AD9FE93AFDAF}" type="parTrans" cxnId="{2BC17FFD-B1CB-4BC7-AE04-CD0E88EE715F}">
      <dgm:prSet/>
      <dgm:spPr/>
      <dgm:t>
        <a:bodyPr/>
        <a:lstStyle/>
        <a:p>
          <a:endParaRPr lang="de-DE"/>
        </a:p>
      </dgm:t>
    </dgm:pt>
    <dgm:pt modelId="{810C0F20-BED0-47B3-B490-F931EC88DCA6}" type="sibTrans" cxnId="{2BC17FFD-B1CB-4BC7-AE04-CD0E88EE715F}">
      <dgm:prSet/>
      <dgm:spPr/>
      <dgm:t>
        <a:bodyPr/>
        <a:lstStyle/>
        <a:p>
          <a:endParaRPr lang="de-DE"/>
        </a:p>
      </dgm:t>
    </dgm:pt>
    <dgm:pt modelId="{8FFDC979-66E7-451B-B214-F46497D2DA22}">
      <dgm:prSet custT="1"/>
      <dgm:spPr/>
      <dgm:t>
        <a:bodyPr/>
        <a:lstStyle/>
        <a:p>
          <a:r>
            <a:rPr lang="de-DE" sz="1400" b="1" noProof="0" dirty="0"/>
            <a:t>Lösung</a:t>
          </a:r>
        </a:p>
      </dgm:t>
    </dgm:pt>
    <dgm:pt modelId="{EC52D101-E526-4177-A7CD-E77A28EEF9B4}" type="parTrans" cxnId="{12DB79A4-1978-4BD3-AEEC-CE0976B65046}">
      <dgm:prSet/>
      <dgm:spPr/>
      <dgm:t>
        <a:bodyPr/>
        <a:lstStyle/>
        <a:p>
          <a:endParaRPr lang="de-DE"/>
        </a:p>
      </dgm:t>
    </dgm:pt>
    <dgm:pt modelId="{8825A95A-384D-4062-9113-C71AAFABEF85}" type="sibTrans" cxnId="{12DB79A4-1978-4BD3-AEEC-CE0976B65046}">
      <dgm:prSet/>
      <dgm:spPr/>
      <dgm:t>
        <a:bodyPr/>
        <a:lstStyle/>
        <a:p>
          <a:endParaRPr lang="de-DE"/>
        </a:p>
      </dgm:t>
    </dgm:pt>
    <dgm:pt modelId="{EA2CF54E-60D6-405F-B76C-F48889B993DC}">
      <dgm:prSet custT="1"/>
      <dgm:spPr/>
      <dgm:t>
        <a:bodyPr/>
        <a:lstStyle/>
        <a:p>
          <a:r>
            <a:rPr lang="de-DE" sz="1400" b="0" noProof="0" dirty="0"/>
            <a:t>Release 1 </a:t>
          </a:r>
        </a:p>
      </dgm:t>
    </dgm:pt>
    <dgm:pt modelId="{54743D08-A36B-4E24-8637-F12EDE0125D3}" type="parTrans" cxnId="{DBB7CDF6-516B-4FC2-A0A5-C942481381E4}">
      <dgm:prSet/>
      <dgm:spPr/>
      <dgm:t>
        <a:bodyPr/>
        <a:lstStyle/>
        <a:p>
          <a:endParaRPr lang="de-DE"/>
        </a:p>
      </dgm:t>
    </dgm:pt>
    <dgm:pt modelId="{EE429985-64D5-48F5-9BA6-C1B1D4A344B7}" type="sibTrans" cxnId="{DBB7CDF6-516B-4FC2-A0A5-C942481381E4}">
      <dgm:prSet/>
      <dgm:spPr/>
      <dgm:t>
        <a:bodyPr/>
        <a:lstStyle/>
        <a:p>
          <a:endParaRPr lang="de-DE"/>
        </a:p>
      </dgm:t>
    </dgm:pt>
    <dgm:pt modelId="{FC3F6073-D20B-4F34-A52B-9D46F529979C}">
      <dgm:prSet custT="1"/>
      <dgm:spPr/>
      <dgm:t>
        <a:bodyPr/>
        <a:lstStyle/>
        <a:p>
          <a:r>
            <a:rPr lang="de-DE" sz="1400" b="0" noProof="0" dirty="0"/>
            <a:t>Release 2</a:t>
          </a:r>
        </a:p>
      </dgm:t>
    </dgm:pt>
    <dgm:pt modelId="{5E351843-70DB-4A0F-8AD7-F761D7E8D3CA}" type="parTrans" cxnId="{6C0A5070-FA8A-4888-B871-DC181BED5621}">
      <dgm:prSet/>
      <dgm:spPr/>
      <dgm:t>
        <a:bodyPr/>
        <a:lstStyle/>
        <a:p>
          <a:endParaRPr lang="de-DE"/>
        </a:p>
      </dgm:t>
    </dgm:pt>
    <dgm:pt modelId="{EB48241A-A22C-42FB-9E7E-CC43D9F33212}" type="sibTrans" cxnId="{6C0A5070-FA8A-4888-B871-DC181BED5621}">
      <dgm:prSet/>
      <dgm:spPr/>
      <dgm:t>
        <a:bodyPr/>
        <a:lstStyle/>
        <a:p>
          <a:endParaRPr lang="de-DE"/>
        </a:p>
      </dgm:t>
    </dgm:pt>
    <dgm:pt modelId="{D104D30B-BBB1-4A42-B97F-B3E0A796187D}">
      <dgm:prSet custT="1"/>
      <dgm:spPr/>
      <dgm:t>
        <a:bodyPr/>
        <a:lstStyle/>
        <a:p>
          <a:r>
            <a:rPr lang="de-DE" sz="1400" b="0" noProof="0" dirty="0"/>
            <a:t>Release 3</a:t>
          </a:r>
        </a:p>
      </dgm:t>
    </dgm:pt>
    <dgm:pt modelId="{BF589060-6561-4FB7-9CB0-7D6B7139D595}" type="parTrans" cxnId="{7D697DA0-BBDC-4772-B5D1-2C443D03AD55}">
      <dgm:prSet/>
      <dgm:spPr/>
      <dgm:t>
        <a:bodyPr/>
        <a:lstStyle/>
        <a:p>
          <a:endParaRPr lang="de-DE"/>
        </a:p>
      </dgm:t>
    </dgm:pt>
    <dgm:pt modelId="{98BCC63C-58E2-4037-BDEC-20CA3EFD92AB}" type="sibTrans" cxnId="{7D697DA0-BBDC-4772-B5D1-2C443D03AD55}">
      <dgm:prSet/>
      <dgm:spPr/>
      <dgm:t>
        <a:bodyPr/>
        <a:lstStyle/>
        <a:p>
          <a:endParaRPr lang="de-DE"/>
        </a:p>
      </dgm:t>
    </dgm:pt>
    <dgm:pt modelId="{1EC521D0-8A95-4D65-846F-31A074C12305}" type="pres">
      <dgm:prSet presAssocID="{7F382428-B4C5-442B-9671-1049B282AFA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B377D22-9E64-4EDC-BA82-939A68A0E886}" type="pres">
      <dgm:prSet presAssocID="{B5430D07-62CF-4917-A27A-B72053666000}" presName="composite" presStyleCnt="0"/>
      <dgm:spPr/>
    </dgm:pt>
    <dgm:pt modelId="{5C9273C3-7996-4DB4-9CBB-ACB06912C462}" type="pres">
      <dgm:prSet presAssocID="{B5430D07-62CF-4917-A27A-B7205366600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352A88-B6C2-4850-B9E5-4EA167007F26}" type="pres">
      <dgm:prSet presAssocID="{B5430D07-62CF-4917-A27A-B72053666000}" presName="parSh" presStyleLbl="node1" presStyleIdx="0" presStyleCnt="3"/>
      <dgm:spPr/>
      <dgm:t>
        <a:bodyPr/>
        <a:lstStyle/>
        <a:p>
          <a:endParaRPr lang="de-DE"/>
        </a:p>
      </dgm:t>
    </dgm:pt>
    <dgm:pt modelId="{B4CFBC5C-5FE5-455A-9173-02010D30404E}" type="pres">
      <dgm:prSet presAssocID="{B5430D07-62CF-4917-A27A-B72053666000}" presName="desTx" presStyleLbl="fgAcc1" presStyleIdx="0" presStyleCnt="3" custScaleX="124799" custScaleY="88604" custLinFactNeighborX="-466" custLinFactNeighborY="-158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8DB85-4958-406B-B57D-1BEFE2BD3BE9}" type="pres">
      <dgm:prSet presAssocID="{952DE956-8688-4084-9CDF-2348581B76A9}" presName="sibTrans" presStyleLbl="sibTrans2D1" presStyleIdx="0" presStyleCnt="2"/>
      <dgm:spPr/>
      <dgm:t>
        <a:bodyPr/>
        <a:lstStyle/>
        <a:p>
          <a:endParaRPr lang="de-DE"/>
        </a:p>
      </dgm:t>
    </dgm:pt>
    <dgm:pt modelId="{42C03787-C7F1-447D-A065-2DDE19079508}" type="pres">
      <dgm:prSet presAssocID="{952DE956-8688-4084-9CDF-2348581B76A9}" presName="connTx" presStyleLbl="sibTrans2D1" presStyleIdx="0" presStyleCnt="2"/>
      <dgm:spPr/>
      <dgm:t>
        <a:bodyPr/>
        <a:lstStyle/>
        <a:p>
          <a:endParaRPr lang="de-DE"/>
        </a:p>
      </dgm:t>
    </dgm:pt>
    <dgm:pt modelId="{F9347A69-0E33-41FC-99B6-740F3672F6F7}" type="pres">
      <dgm:prSet presAssocID="{374E8742-135C-4C69-B756-D73DFC888AE6}" presName="composite" presStyleCnt="0"/>
      <dgm:spPr/>
    </dgm:pt>
    <dgm:pt modelId="{00582574-9CD4-494F-816A-72D695B59DB4}" type="pres">
      <dgm:prSet presAssocID="{374E8742-135C-4C69-B756-D73DFC888A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ECB436-59EA-4EE7-B987-1511A75FFDDD}" type="pres">
      <dgm:prSet presAssocID="{374E8742-135C-4C69-B756-D73DFC888AE6}" presName="parSh" presStyleLbl="node1" presStyleIdx="1" presStyleCnt="3" custLinFactNeighborX="-1399" custLinFactNeighborY="1022"/>
      <dgm:spPr/>
      <dgm:t>
        <a:bodyPr/>
        <a:lstStyle/>
        <a:p>
          <a:endParaRPr lang="de-DE"/>
        </a:p>
      </dgm:t>
    </dgm:pt>
    <dgm:pt modelId="{CC7BC82B-88C8-4450-A7A0-D0977501C167}" type="pres">
      <dgm:prSet presAssocID="{374E8742-135C-4C69-B756-D73DFC888AE6}" presName="desTx" presStyleLbl="fgAcc1" presStyleIdx="1" presStyleCnt="3" custScaleX="124799" custScaleY="88604" custLinFactNeighborX="-466" custLinFactNeighborY="-158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68DD77-C1B6-48A2-A315-5A5D9009C8BD}" type="pres">
      <dgm:prSet presAssocID="{56263F9F-CACA-44BD-B953-5EA9A58E4DF3}" presName="sibTrans" presStyleLbl="sibTrans2D1" presStyleIdx="1" presStyleCnt="2"/>
      <dgm:spPr/>
      <dgm:t>
        <a:bodyPr/>
        <a:lstStyle/>
        <a:p>
          <a:endParaRPr lang="de-DE"/>
        </a:p>
      </dgm:t>
    </dgm:pt>
    <dgm:pt modelId="{4FDDDAB7-9D6B-4410-A360-9AEB2F5F4DD5}" type="pres">
      <dgm:prSet presAssocID="{56263F9F-CACA-44BD-B953-5EA9A58E4DF3}" presName="connTx" presStyleLbl="sibTrans2D1" presStyleIdx="1" presStyleCnt="2"/>
      <dgm:spPr/>
      <dgm:t>
        <a:bodyPr/>
        <a:lstStyle/>
        <a:p>
          <a:endParaRPr lang="de-DE"/>
        </a:p>
      </dgm:t>
    </dgm:pt>
    <dgm:pt modelId="{C5F38CA4-5362-4B79-9780-3A4CEA19254D}" type="pres">
      <dgm:prSet presAssocID="{0ED94E6F-DBDB-4261-A5CA-E0D0B7B6E97C}" presName="composite" presStyleCnt="0"/>
      <dgm:spPr/>
    </dgm:pt>
    <dgm:pt modelId="{2F2111C1-07E1-4E2D-B4C6-976561D5902A}" type="pres">
      <dgm:prSet presAssocID="{0ED94E6F-DBDB-4261-A5CA-E0D0B7B6E97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1AF653-E672-4D85-B05C-506B3837300F}" type="pres">
      <dgm:prSet presAssocID="{0ED94E6F-DBDB-4261-A5CA-E0D0B7B6E97C}" presName="parSh" presStyleLbl="node1" presStyleIdx="2" presStyleCnt="3"/>
      <dgm:spPr/>
      <dgm:t>
        <a:bodyPr/>
        <a:lstStyle/>
        <a:p>
          <a:endParaRPr lang="de-DE"/>
        </a:p>
      </dgm:t>
    </dgm:pt>
    <dgm:pt modelId="{D714A475-5F2F-4325-9491-FF3C60773241}" type="pres">
      <dgm:prSet presAssocID="{0ED94E6F-DBDB-4261-A5CA-E0D0B7B6E97C}" presName="desTx" presStyleLbl="fgAcc1" presStyleIdx="2" presStyleCnt="3" custScaleX="124799" custScaleY="88604" custLinFactNeighborX="-466" custLinFactNeighborY="-158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2FC7612-79BB-43C4-9F19-AC09708DB22B}" type="presOf" srcId="{D104D30B-BBB1-4A42-B97F-B3E0A796187D}" destId="{D714A475-5F2F-4325-9491-FF3C60773241}" srcOrd="0" destOrd="2" presId="urn:microsoft.com/office/officeart/2005/8/layout/process3"/>
    <dgm:cxn modelId="{101EE1AD-421D-4B66-9A0B-0C38A923C961}" srcId="{374E8742-135C-4C69-B756-D73DFC888AE6}" destId="{4E481898-88DA-4E78-8B72-B6B86A06287D}" srcOrd="0" destOrd="0" parTransId="{B92AB517-6664-4177-8EA9-6A92C261417C}" sibTransId="{68D4CEF3-8635-4AFC-933C-6B17B6D8E7DA}"/>
    <dgm:cxn modelId="{35820DA9-A6A7-47EA-B247-874E719F4615}" srcId="{B5430D07-62CF-4917-A27A-B72053666000}" destId="{75A37478-8D8D-4BAE-8F2A-446655F11514}" srcOrd="0" destOrd="0" parTransId="{CA508F6C-E9F0-4885-AE40-4EA3092B360C}" sibTransId="{32C10AB8-5B47-4DBF-BA93-FE18118253D4}"/>
    <dgm:cxn modelId="{9D1304BA-E147-4365-8FF0-24F5C7D2EDE8}" type="presOf" srcId="{2FE56883-0AF8-45AA-8C6B-5E0F75477491}" destId="{CC7BC82B-88C8-4450-A7A0-D0977501C167}" srcOrd="0" destOrd="1" presId="urn:microsoft.com/office/officeart/2005/8/layout/process3"/>
    <dgm:cxn modelId="{9FA2FA45-AC0F-4BC6-B63E-B6BCAA1358FF}" type="presOf" srcId="{374E8742-135C-4C69-B756-D73DFC888AE6}" destId="{1CECB436-59EA-4EE7-B987-1511A75FFDDD}" srcOrd="1" destOrd="0" presId="urn:microsoft.com/office/officeart/2005/8/layout/process3"/>
    <dgm:cxn modelId="{7F4C7DF7-CEEB-4772-8014-05B360776457}" srcId="{7F382428-B4C5-442B-9671-1049B282AFAC}" destId="{0ED94E6F-DBDB-4261-A5CA-E0D0B7B6E97C}" srcOrd="2" destOrd="0" parTransId="{44A817CC-28F5-403A-BE40-C25E866386D6}" sibTransId="{4CDFC8A4-6AAC-4E9B-863D-FF22E401C29A}"/>
    <dgm:cxn modelId="{10BE57F4-7CC8-43E1-BA62-632CD355B766}" type="presOf" srcId="{B5430D07-62CF-4917-A27A-B72053666000}" destId="{9B352A88-B6C2-4850-B9E5-4EA167007F26}" srcOrd="1" destOrd="0" presId="urn:microsoft.com/office/officeart/2005/8/layout/process3"/>
    <dgm:cxn modelId="{DBB7CDF6-516B-4FC2-A0A5-C942481381E4}" srcId="{B5430D07-62CF-4917-A27A-B72053666000}" destId="{EA2CF54E-60D6-405F-B76C-F48889B993DC}" srcOrd="3" destOrd="0" parTransId="{54743D08-A36B-4E24-8637-F12EDE0125D3}" sibTransId="{EE429985-64D5-48F5-9BA6-C1B1D4A344B7}"/>
    <dgm:cxn modelId="{2DE8DE14-BE5F-4EEE-99D5-F5950513EB4F}" type="presOf" srcId="{4E481898-88DA-4E78-8B72-B6B86A06287D}" destId="{CC7BC82B-88C8-4450-A7A0-D0977501C167}" srcOrd="0" destOrd="0" presId="urn:microsoft.com/office/officeart/2005/8/layout/process3"/>
    <dgm:cxn modelId="{4093CD2F-DBBD-4818-8683-B7A6985A8FFD}" type="presOf" srcId="{8FFDC979-66E7-451B-B214-F46497D2DA22}" destId="{D714A475-5F2F-4325-9491-FF3C60773241}" srcOrd="0" destOrd="1" presId="urn:microsoft.com/office/officeart/2005/8/layout/process3"/>
    <dgm:cxn modelId="{778332A3-DE30-4187-9CFF-D390A72A7D49}" type="presOf" srcId="{952DE956-8688-4084-9CDF-2348581B76A9}" destId="{42C03787-C7F1-447D-A065-2DDE19079508}" srcOrd="1" destOrd="0" presId="urn:microsoft.com/office/officeart/2005/8/layout/process3"/>
    <dgm:cxn modelId="{7B39C246-8F64-46E6-AE6A-271BF090605C}" type="presOf" srcId="{765A03CC-6F00-4BF7-9B25-DA4684FDFBCC}" destId="{B4CFBC5C-5FE5-455A-9173-02010D30404E}" srcOrd="0" destOrd="2" presId="urn:microsoft.com/office/officeart/2005/8/layout/process3"/>
    <dgm:cxn modelId="{0EA96E0E-54AA-4950-84A1-82812D01F524}" type="presOf" srcId="{FC3F6073-D20B-4F34-A52B-9D46F529979C}" destId="{CC7BC82B-88C8-4450-A7A0-D0977501C167}" srcOrd="0" destOrd="2" presId="urn:microsoft.com/office/officeart/2005/8/layout/process3"/>
    <dgm:cxn modelId="{62EB56A6-40BE-4F46-BBAE-B85DD27E15AA}" srcId="{B5430D07-62CF-4917-A27A-B72053666000}" destId="{9ED165AB-40B7-4909-9966-F473FC12429C}" srcOrd="1" destOrd="0" parTransId="{F6507FF1-A9CC-41E8-BD54-BD3006E7574E}" sibTransId="{82BBAFBA-6428-4F66-93AA-B4A2A2868E0A}"/>
    <dgm:cxn modelId="{5ED96DF6-78E6-487A-987F-D53D3D1569E6}" type="presOf" srcId="{0ED94E6F-DBDB-4261-A5CA-E0D0B7B6E97C}" destId="{E61AF653-E672-4D85-B05C-506B3837300F}" srcOrd="1" destOrd="0" presId="urn:microsoft.com/office/officeart/2005/8/layout/process3"/>
    <dgm:cxn modelId="{93713A22-62F3-47AF-9D18-3C0249C2BAB0}" srcId="{7F382428-B4C5-442B-9671-1049B282AFAC}" destId="{B5430D07-62CF-4917-A27A-B72053666000}" srcOrd="0" destOrd="0" parTransId="{132D6AC1-DFE0-4A50-B04C-52B3022AF06B}" sibTransId="{952DE956-8688-4084-9CDF-2348581B76A9}"/>
    <dgm:cxn modelId="{6CAFBD1C-D4F8-45E2-8038-725C4DC69992}" type="presOf" srcId="{9ED165AB-40B7-4909-9966-F473FC12429C}" destId="{B4CFBC5C-5FE5-455A-9173-02010D30404E}" srcOrd="0" destOrd="1" presId="urn:microsoft.com/office/officeart/2005/8/layout/process3"/>
    <dgm:cxn modelId="{8BC30D81-2402-4BC7-8C19-2E2D78F0A1D3}" type="presOf" srcId="{374E8742-135C-4C69-B756-D73DFC888AE6}" destId="{00582574-9CD4-494F-816A-72D695B59DB4}" srcOrd="0" destOrd="0" presId="urn:microsoft.com/office/officeart/2005/8/layout/process3"/>
    <dgm:cxn modelId="{FB5AD267-317C-4ACC-999E-F2182CDF6CAF}" type="presOf" srcId="{EA2CF54E-60D6-405F-B76C-F48889B993DC}" destId="{B4CFBC5C-5FE5-455A-9173-02010D30404E}" srcOrd="0" destOrd="3" presId="urn:microsoft.com/office/officeart/2005/8/layout/process3"/>
    <dgm:cxn modelId="{1544DB81-C6AE-400A-8264-79FDEF9DC70E}" type="presOf" srcId="{952DE956-8688-4084-9CDF-2348581B76A9}" destId="{8838DB85-4958-406B-B57D-1BEFE2BD3BE9}" srcOrd="0" destOrd="0" presId="urn:microsoft.com/office/officeart/2005/8/layout/process3"/>
    <dgm:cxn modelId="{7D697DA0-BBDC-4772-B5D1-2C443D03AD55}" srcId="{0ED94E6F-DBDB-4261-A5CA-E0D0B7B6E97C}" destId="{D104D30B-BBB1-4A42-B97F-B3E0A796187D}" srcOrd="2" destOrd="0" parTransId="{BF589060-6561-4FB7-9CB0-7D6B7139D595}" sibTransId="{98BCC63C-58E2-4037-BDEC-20CA3EFD92AB}"/>
    <dgm:cxn modelId="{12DB79A4-1978-4BD3-AEEC-CE0976B65046}" srcId="{0ED94E6F-DBDB-4261-A5CA-E0D0B7B6E97C}" destId="{8FFDC979-66E7-451B-B214-F46497D2DA22}" srcOrd="1" destOrd="0" parTransId="{EC52D101-E526-4177-A7CD-E77A28EEF9B4}" sibTransId="{8825A95A-384D-4062-9113-C71AAFABEF85}"/>
    <dgm:cxn modelId="{5AEC887F-3283-42A3-BEAC-9373A0D88661}" type="presOf" srcId="{75A37478-8D8D-4BAE-8F2A-446655F11514}" destId="{B4CFBC5C-5FE5-455A-9173-02010D30404E}" srcOrd="0" destOrd="0" presId="urn:microsoft.com/office/officeart/2005/8/layout/process3"/>
    <dgm:cxn modelId="{6C0A5070-FA8A-4888-B871-DC181BED5621}" srcId="{374E8742-135C-4C69-B756-D73DFC888AE6}" destId="{FC3F6073-D20B-4F34-A52B-9D46F529979C}" srcOrd="2" destOrd="0" parTransId="{5E351843-70DB-4A0F-8AD7-F761D7E8D3CA}" sibTransId="{EB48241A-A22C-42FB-9E7E-CC43D9F33212}"/>
    <dgm:cxn modelId="{292F732A-94CF-4852-B1F3-23081D8A9212}" srcId="{B5430D07-62CF-4917-A27A-B72053666000}" destId="{765A03CC-6F00-4BF7-9B25-DA4684FDFBCC}" srcOrd="2" destOrd="0" parTransId="{20A0D653-7E1A-4EF9-A1D5-04B132F78880}" sibTransId="{6E1D91BA-743F-4A01-9F01-7570F59D7435}"/>
    <dgm:cxn modelId="{CA85AC88-6853-468F-8CD0-59637818F305}" type="presOf" srcId="{7F382428-B4C5-442B-9671-1049B282AFAC}" destId="{1EC521D0-8A95-4D65-846F-31A074C12305}" srcOrd="0" destOrd="0" presId="urn:microsoft.com/office/officeart/2005/8/layout/process3"/>
    <dgm:cxn modelId="{D012B13E-DD9B-45F2-8675-CBBAF3F73957}" type="presOf" srcId="{0ED94E6F-DBDB-4261-A5CA-E0D0B7B6E97C}" destId="{2F2111C1-07E1-4E2D-B4C6-976561D5902A}" srcOrd="0" destOrd="0" presId="urn:microsoft.com/office/officeart/2005/8/layout/process3"/>
    <dgm:cxn modelId="{D555B0FD-687F-4041-9506-44412DF528B1}" type="presOf" srcId="{B5430D07-62CF-4917-A27A-B72053666000}" destId="{5C9273C3-7996-4DB4-9CBB-ACB06912C462}" srcOrd="0" destOrd="0" presId="urn:microsoft.com/office/officeart/2005/8/layout/process3"/>
    <dgm:cxn modelId="{2BC17FFD-B1CB-4BC7-AE04-CD0E88EE715F}" srcId="{374E8742-135C-4C69-B756-D73DFC888AE6}" destId="{2FE56883-0AF8-45AA-8C6B-5E0F75477491}" srcOrd="1" destOrd="0" parTransId="{7BA80FF1-486B-4A9C-932A-AD9FE93AFDAF}" sibTransId="{810C0F20-BED0-47B3-B490-F931EC88DCA6}"/>
    <dgm:cxn modelId="{D7469AD1-94C1-41A3-8420-44D58C3FD845}" type="presOf" srcId="{56263F9F-CACA-44BD-B953-5EA9A58E4DF3}" destId="{EF68DD77-C1B6-48A2-A315-5A5D9009C8BD}" srcOrd="0" destOrd="0" presId="urn:microsoft.com/office/officeart/2005/8/layout/process3"/>
    <dgm:cxn modelId="{A3B6AC38-24CC-43DE-9C02-C93FB24294D9}" srcId="{7F382428-B4C5-442B-9671-1049B282AFAC}" destId="{374E8742-135C-4C69-B756-D73DFC888AE6}" srcOrd="1" destOrd="0" parTransId="{D1604348-3D1C-4235-A7FA-12A3D1D05D8F}" sibTransId="{56263F9F-CACA-44BD-B953-5EA9A58E4DF3}"/>
    <dgm:cxn modelId="{53B7935E-EE82-481C-8701-E9C73126DBCC}" type="presOf" srcId="{08BA899B-CA8C-4BEE-9F5A-8E48070B5A9A}" destId="{D714A475-5F2F-4325-9491-FF3C60773241}" srcOrd="0" destOrd="0" presId="urn:microsoft.com/office/officeart/2005/8/layout/process3"/>
    <dgm:cxn modelId="{38C3D897-632B-4805-B9A4-2022C1969C48}" srcId="{0ED94E6F-DBDB-4261-A5CA-E0D0B7B6E97C}" destId="{08BA899B-CA8C-4BEE-9F5A-8E48070B5A9A}" srcOrd="0" destOrd="0" parTransId="{01C64025-ECB5-401F-B713-66497327DA4B}" sibTransId="{803191A5-7690-4526-92B9-2CE25DDF00E9}"/>
    <dgm:cxn modelId="{C06A719A-93A9-487B-AAFC-3C6F636F154C}" type="presOf" srcId="{56263F9F-CACA-44BD-B953-5EA9A58E4DF3}" destId="{4FDDDAB7-9D6B-4410-A360-9AEB2F5F4DD5}" srcOrd="1" destOrd="0" presId="urn:microsoft.com/office/officeart/2005/8/layout/process3"/>
    <dgm:cxn modelId="{5A274C5A-3E53-47F6-A206-B488E12FFF8F}" type="presParOf" srcId="{1EC521D0-8A95-4D65-846F-31A074C12305}" destId="{1B377D22-9E64-4EDC-BA82-939A68A0E886}" srcOrd="0" destOrd="0" presId="urn:microsoft.com/office/officeart/2005/8/layout/process3"/>
    <dgm:cxn modelId="{4757B04A-36E8-4229-8EED-7FEC55143104}" type="presParOf" srcId="{1B377D22-9E64-4EDC-BA82-939A68A0E886}" destId="{5C9273C3-7996-4DB4-9CBB-ACB06912C462}" srcOrd="0" destOrd="0" presId="urn:microsoft.com/office/officeart/2005/8/layout/process3"/>
    <dgm:cxn modelId="{C26D5A4F-821A-4CAF-852F-CB6975DD7417}" type="presParOf" srcId="{1B377D22-9E64-4EDC-BA82-939A68A0E886}" destId="{9B352A88-B6C2-4850-B9E5-4EA167007F26}" srcOrd="1" destOrd="0" presId="urn:microsoft.com/office/officeart/2005/8/layout/process3"/>
    <dgm:cxn modelId="{FCB6F6F5-BAC8-4B10-92F8-ABA135381DBE}" type="presParOf" srcId="{1B377D22-9E64-4EDC-BA82-939A68A0E886}" destId="{B4CFBC5C-5FE5-455A-9173-02010D30404E}" srcOrd="2" destOrd="0" presId="urn:microsoft.com/office/officeart/2005/8/layout/process3"/>
    <dgm:cxn modelId="{21A8C173-2B25-4D2C-9134-C00E6FDA6E38}" type="presParOf" srcId="{1EC521D0-8A95-4D65-846F-31A074C12305}" destId="{8838DB85-4958-406B-B57D-1BEFE2BD3BE9}" srcOrd="1" destOrd="0" presId="urn:microsoft.com/office/officeart/2005/8/layout/process3"/>
    <dgm:cxn modelId="{91C24E84-533A-43A7-B83B-101843641FAD}" type="presParOf" srcId="{8838DB85-4958-406B-B57D-1BEFE2BD3BE9}" destId="{42C03787-C7F1-447D-A065-2DDE19079508}" srcOrd="0" destOrd="0" presId="urn:microsoft.com/office/officeart/2005/8/layout/process3"/>
    <dgm:cxn modelId="{C5D5EA35-F3CA-424C-8DC3-07D94A0F58A1}" type="presParOf" srcId="{1EC521D0-8A95-4D65-846F-31A074C12305}" destId="{F9347A69-0E33-41FC-99B6-740F3672F6F7}" srcOrd="2" destOrd="0" presId="urn:microsoft.com/office/officeart/2005/8/layout/process3"/>
    <dgm:cxn modelId="{C88B2E82-4ED3-4F27-8F64-0645F35FB338}" type="presParOf" srcId="{F9347A69-0E33-41FC-99B6-740F3672F6F7}" destId="{00582574-9CD4-494F-816A-72D695B59DB4}" srcOrd="0" destOrd="0" presId="urn:microsoft.com/office/officeart/2005/8/layout/process3"/>
    <dgm:cxn modelId="{7C9BBCAE-79DB-406E-BD27-E6B2267BDD10}" type="presParOf" srcId="{F9347A69-0E33-41FC-99B6-740F3672F6F7}" destId="{1CECB436-59EA-4EE7-B987-1511A75FFDDD}" srcOrd="1" destOrd="0" presId="urn:microsoft.com/office/officeart/2005/8/layout/process3"/>
    <dgm:cxn modelId="{053394B5-3037-4C18-ACD7-55D2B9211EF1}" type="presParOf" srcId="{F9347A69-0E33-41FC-99B6-740F3672F6F7}" destId="{CC7BC82B-88C8-4450-A7A0-D0977501C167}" srcOrd="2" destOrd="0" presId="urn:microsoft.com/office/officeart/2005/8/layout/process3"/>
    <dgm:cxn modelId="{E98D9965-095E-44A6-A703-11699F212ACC}" type="presParOf" srcId="{1EC521D0-8A95-4D65-846F-31A074C12305}" destId="{EF68DD77-C1B6-48A2-A315-5A5D9009C8BD}" srcOrd="3" destOrd="0" presId="urn:microsoft.com/office/officeart/2005/8/layout/process3"/>
    <dgm:cxn modelId="{59243EE5-623A-44E3-86DA-FA30055158B7}" type="presParOf" srcId="{EF68DD77-C1B6-48A2-A315-5A5D9009C8BD}" destId="{4FDDDAB7-9D6B-4410-A360-9AEB2F5F4DD5}" srcOrd="0" destOrd="0" presId="urn:microsoft.com/office/officeart/2005/8/layout/process3"/>
    <dgm:cxn modelId="{7BDED76B-736B-4D55-887C-F88019BDFD41}" type="presParOf" srcId="{1EC521D0-8A95-4D65-846F-31A074C12305}" destId="{C5F38CA4-5362-4B79-9780-3A4CEA19254D}" srcOrd="4" destOrd="0" presId="urn:microsoft.com/office/officeart/2005/8/layout/process3"/>
    <dgm:cxn modelId="{6F800AF5-8D2C-43D0-A6C5-36C3563EDA23}" type="presParOf" srcId="{C5F38CA4-5362-4B79-9780-3A4CEA19254D}" destId="{2F2111C1-07E1-4E2D-B4C6-976561D5902A}" srcOrd="0" destOrd="0" presId="urn:microsoft.com/office/officeart/2005/8/layout/process3"/>
    <dgm:cxn modelId="{E1BDCC8D-4F19-4631-90D8-AA3C0F5F2A76}" type="presParOf" srcId="{C5F38CA4-5362-4B79-9780-3A4CEA19254D}" destId="{E61AF653-E672-4D85-B05C-506B3837300F}" srcOrd="1" destOrd="0" presId="urn:microsoft.com/office/officeart/2005/8/layout/process3"/>
    <dgm:cxn modelId="{79B762F7-3F72-486B-9204-082F7637BCB2}" type="presParOf" srcId="{C5F38CA4-5362-4B79-9780-3A4CEA19254D}" destId="{D714A475-5F2F-4325-9491-FF3C6077324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52A88-B6C2-4850-B9E5-4EA167007F26}">
      <dsp:nvSpPr>
        <dsp:cNvPr id="0" name=""/>
        <dsp:cNvSpPr/>
      </dsp:nvSpPr>
      <dsp:spPr>
        <a:xfrm>
          <a:off x="1468" y="20430"/>
          <a:ext cx="1803132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01.04. – 22.04.</a:t>
          </a:r>
        </a:p>
      </dsp:txBody>
      <dsp:txXfrm>
        <a:off x="1468" y="20430"/>
        <a:ext cx="1803132" cy="720000"/>
      </dsp:txXfrm>
    </dsp:sp>
    <dsp:sp modelId="{B4CFBC5C-5FE5-455A-9173-02010D30404E}">
      <dsp:nvSpPr>
        <dsp:cNvPr id="0" name=""/>
        <dsp:cNvSpPr/>
      </dsp:nvSpPr>
      <dsp:spPr>
        <a:xfrm>
          <a:off x="138802" y="594774"/>
          <a:ext cx="2250291" cy="127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noProof="0" dirty="0" err="1"/>
            <a:t>Hello</a:t>
          </a:r>
          <a:r>
            <a:rPr lang="de-DE" sz="1400" kern="1200" noProof="0" dirty="0"/>
            <a:t> World</a:t>
          </a: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noProof="0" dirty="0"/>
            <a:t>Berechnungen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Machbarkeit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noProof="0" dirty="0"/>
            <a:t>Release 1 </a:t>
          </a:r>
        </a:p>
      </dsp:txBody>
      <dsp:txXfrm>
        <a:off x="176172" y="632144"/>
        <a:ext cx="2175551" cy="1201157"/>
      </dsp:txXfrm>
    </dsp:sp>
    <dsp:sp modelId="{8838DB85-4958-406B-B57D-1BEFE2BD3BE9}">
      <dsp:nvSpPr>
        <dsp:cNvPr id="0" name=""/>
        <dsp:cNvSpPr/>
      </dsp:nvSpPr>
      <dsp:spPr>
        <a:xfrm rot="12260">
          <a:off x="2127535" y="161554"/>
          <a:ext cx="684630" cy="448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2127535" y="251099"/>
        <a:ext cx="549952" cy="269357"/>
      </dsp:txXfrm>
    </dsp:sp>
    <dsp:sp modelId="{1CECB436-59EA-4EE7-B987-1511A75FFDDD}">
      <dsp:nvSpPr>
        <dsp:cNvPr id="0" name=""/>
        <dsp:cNvSpPr/>
      </dsp:nvSpPr>
      <dsp:spPr>
        <a:xfrm>
          <a:off x="3096347" y="31468"/>
          <a:ext cx="1803132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22.04. – 12.05. </a:t>
          </a:r>
        </a:p>
      </dsp:txBody>
      <dsp:txXfrm>
        <a:off x="3096347" y="31468"/>
        <a:ext cx="1803132" cy="720000"/>
      </dsp:txXfrm>
    </dsp:sp>
    <dsp:sp modelId="{CC7BC82B-88C8-4450-A7A0-D0977501C167}">
      <dsp:nvSpPr>
        <dsp:cNvPr id="0" name=""/>
        <dsp:cNvSpPr/>
      </dsp:nvSpPr>
      <dsp:spPr>
        <a:xfrm>
          <a:off x="3258907" y="594774"/>
          <a:ext cx="2250291" cy="127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noProof="0" dirty="0"/>
            <a:t>Graphische Schnittstelle</a:t>
          </a: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Prototype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noProof="0" dirty="0"/>
            <a:t>Release 2</a:t>
          </a:r>
        </a:p>
      </dsp:txBody>
      <dsp:txXfrm>
        <a:off x="3296277" y="632144"/>
        <a:ext cx="2175551" cy="1201157"/>
      </dsp:txXfrm>
    </dsp:sp>
    <dsp:sp modelId="{EF68DD77-C1B6-48A2-A315-5A5D9009C8BD}">
      <dsp:nvSpPr>
        <dsp:cNvPr id="0" name=""/>
        <dsp:cNvSpPr/>
      </dsp:nvSpPr>
      <dsp:spPr>
        <a:xfrm rot="21587936">
          <a:off x="5235027" y="161414"/>
          <a:ext cx="711369" cy="448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5235027" y="251435"/>
        <a:ext cx="576691" cy="269357"/>
      </dsp:txXfrm>
    </dsp:sp>
    <dsp:sp modelId="{E61AF653-E672-4D85-B05C-506B3837300F}">
      <dsp:nvSpPr>
        <dsp:cNvPr id="0" name=""/>
        <dsp:cNvSpPr/>
      </dsp:nvSpPr>
      <dsp:spPr>
        <a:xfrm>
          <a:off x="6241678" y="20430"/>
          <a:ext cx="1803132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12.05. - 02.06. </a:t>
          </a:r>
        </a:p>
      </dsp:txBody>
      <dsp:txXfrm>
        <a:off x="6241678" y="20430"/>
        <a:ext cx="1803132" cy="720000"/>
      </dsp:txXfrm>
    </dsp:sp>
    <dsp:sp modelId="{D714A475-5F2F-4325-9491-FF3C60773241}">
      <dsp:nvSpPr>
        <dsp:cNvPr id="0" name=""/>
        <dsp:cNvSpPr/>
      </dsp:nvSpPr>
      <dsp:spPr>
        <a:xfrm>
          <a:off x="6379013" y="594774"/>
          <a:ext cx="2250291" cy="127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CATIA - Anbindung</a:t>
          </a:r>
          <a:endParaRPr lang="en-US" sz="1400" b="1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Lösung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noProof="0" dirty="0"/>
            <a:t>Release 3</a:t>
          </a:r>
        </a:p>
      </dsp:txBody>
      <dsp:txXfrm>
        <a:off x="6416383" y="632144"/>
        <a:ext cx="2175551" cy="1201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54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71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72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2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0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etjer/HSP_Gruppe_F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etjer/HSP_Gruppe_F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HSP </a:t>
            </a:r>
            <a:r>
              <a:rPr lang="de-DE" sz="4000" dirty="0" smtClean="0"/>
              <a:t>Schrauben-Programm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336080"/>
            <a:ext cx="8596668" cy="3880773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github.com/baetjer/HSP_Gruppe_F.git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77" y="1847632"/>
            <a:ext cx="3275241" cy="18423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21692"/>
            <a:ext cx="6092143" cy="35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Sprints &amp; Scrum </a:t>
            </a:r>
            <a:r>
              <a:rPr lang="de-DE" dirty="0" err="1"/>
              <a:t>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9336" y="1270000"/>
            <a:ext cx="10972800" cy="4857403"/>
          </a:xfrm>
        </p:spPr>
        <p:txBody>
          <a:bodyPr/>
          <a:lstStyle/>
          <a:p>
            <a:r>
              <a:rPr lang="de-DE" dirty="0"/>
              <a:t>Das ganze Semester ist ein Projekt</a:t>
            </a:r>
          </a:p>
          <a:p>
            <a:r>
              <a:rPr lang="de-DE" dirty="0"/>
              <a:t>Sprints alle 3 Wochen:</a:t>
            </a:r>
          </a:p>
          <a:p>
            <a:pPr lvl="1"/>
            <a:r>
              <a:rPr lang="de-DE" dirty="0"/>
              <a:t>Planung</a:t>
            </a:r>
          </a:p>
          <a:p>
            <a:pPr lvl="1"/>
            <a:r>
              <a:rPr lang="de-DE" dirty="0"/>
              <a:t>Fortschritt</a:t>
            </a:r>
          </a:p>
          <a:p>
            <a:pPr lvl="1"/>
            <a:r>
              <a:rPr lang="de-DE" dirty="0"/>
              <a:t>Review</a:t>
            </a:r>
          </a:p>
          <a:p>
            <a:pPr lvl="1"/>
            <a:r>
              <a:rPr lang="de-DE" dirty="0"/>
              <a:t>Retrospektive</a:t>
            </a:r>
          </a:p>
          <a:p>
            <a:pPr lvl="1"/>
            <a:endParaRPr lang="de-DE" dirty="0"/>
          </a:p>
        </p:txBody>
      </p:sp>
      <p:graphicFrame>
        <p:nvGraphicFramePr>
          <p:cNvPr id="6" name="Inhaltsplatzhalter 4"/>
          <p:cNvGraphicFramePr>
            <a:graphicFrameLocks/>
          </p:cNvGraphicFramePr>
          <p:nvPr>
            <p:extLst/>
          </p:nvPr>
        </p:nvGraphicFramePr>
        <p:xfrm>
          <a:off x="1766149" y="4221088"/>
          <a:ext cx="8639175" cy="2118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08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846" y="161544"/>
            <a:ext cx="8596668" cy="1320800"/>
          </a:xfrm>
        </p:spPr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Kommunikationskanäle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9D1CB7-E380-4BEA-863D-C4BC3AB8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434" y="972145"/>
            <a:ext cx="1017091" cy="102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2" y="704246"/>
            <a:ext cx="4198368" cy="155619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08" y="220420"/>
            <a:ext cx="3984075" cy="2656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8" y="2260441"/>
            <a:ext cx="6694639" cy="418639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18" y="961790"/>
            <a:ext cx="3863229" cy="3292537"/>
          </a:xfrm>
        </p:spPr>
        <p:txBody>
          <a:bodyPr/>
          <a:lstStyle/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Eingabe: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Schraubenarten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Gewindedurchmesser</a:t>
            </a:r>
            <a:endParaRPr lang="de-DE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Gewindelängen</a:t>
            </a:r>
            <a:r>
              <a:rPr lang="de-DE" sz="1600" dirty="0"/>
              <a:t>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Schaftlängen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Stückzahlen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Festigkeitsklassen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Unterschiedliche </a:t>
            </a:r>
            <a:r>
              <a:rPr lang="de-DE" sz="1600" dirty="0"/>
              <a:t>Materialien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2" name="AutoShape 2" descr="GitHub Logo | Logo, zeichen, emblem, symbol. Geschichte und Bedeutung">
            <a:extLst>
              <a:ext uri="{FF2B5EF4-FFF2-40B4-BE49-F238E27FC236}">
                <a16:creationId xmlns:a16="http://schemas.microsoft.com/office/drawing/2014/main" id="{D3E78CE8-4C8F-4801-8F63-DC610A801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7163" y="3327712"/>
            <a:ext cx="2831237" cy="28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L-Form 6"/>
          <p:cNvSpPr/>
          <p:nvPr/>
        </p:nvSpPr>
        <p:spPr>
          <a:xfrm rot="18846658">
            <a:off x="4140746" y="13238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Verbotsymbol 7"/>
          <p:cNvSpPr/>
          <p:nvPr/>
        </p:nvSpPr>
        <p:spPr>
          <a:xfrm>
            <a:off x="4091678" y="3588926"/>
            <a:ext cx="356175" cy="360688"/>
          </a:xfrm>
          <a:prstGeom prst="noSmoking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71022" y="166565"/>
            <a:ext cx="44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accent1"/>
                </a:solidFill>
              </a:rPr>
              <a:t>Ziele im Programm</a:t>
            </a:r>
            <a:endParaRPr lang="de-DE" sz="3600" dirty="0">
              <a:solidFill>
                <a:schemeClr val="accent1"/>
              </a:solidFill>
            </a:endParaRP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4832780" y="961790"/>
            <a:ext cx="3863229" cy="349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Ausgabe: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Schraubenwerte aus der Eingabe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Schraubenkopfwerte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Zugfestigkeit &amp; Streckgrenze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Materialausgabe &amp; Dichte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Flächenträgheitsmoment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Volumen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Gewicht pro Packung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Preis </a:t>
            </a:r>
            <a:r>
              <a:rPr lang="de-DE" sz="1600" smtClean="0"/>
              <a:t>pro Packung</a:t>
            </a:r>
            <a:endParaRPr lang="de-DE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Simples 3D Modell der Schraube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758217" y="4650260"/>
            <a:ext cx="3863229" cy="409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Anbindung: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Excel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Catia</a:t>
            </a:r>
          </a:p>
        </p:txBody>
      </p:sp>
      <p:sp>
        <p:nvSpPr>
          <p:cNvPr id="20" name="L-Form 19"/>
          <p:cNvSpPr/>
          <p:nvPr/>
        </p:nvSpPr>
        <p:spPr>
          <a:xfrm rot="18846658">
            <a:off x="4140746" y="171979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-Form 20"/>
          <p:cNvSpPr/>
          <p:nvPr/>
        </p:nvSpPr>
        <p:spPr>
          <a:xfrm rot="18846658">
            <a:off x="4113857" y="2098930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L-Form 21"/>
          <p:cNvSpPr/>
          <p:nvPr/>
        </p:nvSpPr>
        <p:spPr>
          <a:xfrm rot="18846658">
            <a:off x="4114542" y="24521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-Form 22"/>
          <p:cNvSpPr/>
          <p:nvPr/>
        </p:nvSpPr>
        <p:spPr>
          <a:xfrm rot="18846658">
            <a:off x="4106521" y="284064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L-Form 23"/>
          <p:cNvSpPr/>
          <p:nvPr/>
        </p:nvSpPr>
        <p:spPr>
          <a:xfrm rot="18846658">
            <a:off x="4106521" y="322601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L-Form 24"/>
          <p:cNvSpPr/>
          <p:nvPr/>
        </p:nvSpPr>
        <p:spPr>
          <a:xfrm rot="18846658">
            <a:off x="8399925" y="133100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L-Form 25"/>
          <p:cNvSpPr/>
          <p:nvPr/>
        </p:nvSpPr>
        <p:spPr>
          <a:xfrm rot="18846658">
            <a:off x="8399924" y="16943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L-Form 26"/>
          <p:cNvSpPr/>
          <p:nvPr/>
        </p:nvSpPr>
        <p:spPr>
          <a:xfrm rot="18846658">
            <a:off x="8399922" y="202175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L-Form 27"/>
          <p:cNvSpPr/>
          <p:nvPr/>
        </p:nvSpPr>
        <p:spPr>
          <a:xfrm rot="18846658">
            <a:off x="8399923" y="234997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L-Form 28"/>
          <p:cNvSpPr/>
          <p:nvPr/>
        </p:nvSpPr>
        <p:spPr>
          <a:xfrm rot="18846658">
            <a:off x="8399923" y="271113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L-Form 29"/>
          <p:cNvSpPr/>
          <p:nvPr/>
        </p:nvSpPr>
        <p:spPr>
          <a:xfrm rot="18846658">
            <a:off x="8399924" y="3031734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/>
          <p:cNvSpPr/>
          <p:nvPr/>
        </p:nvSpPr>
        <p:spPr>
          <a:xfrm rot="18846658">
            <a:off x="8399924" y="338323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/>
          <p:cNvSpPr/>
          <p:nvPr/>
        </p:nvSpPr>
        <p:spPr>
          <a:xfrm rot="18846658">
            <a:off x="8399923" y="37385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/>
          <p:cNvSpPr/>
          <p:nvPr/>
        </p:nvSpPr>
        <p:spPr>
          <a:xfrm rot="18846658">
            <a:off x="8399922" y="4104859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L-Form 33"/>
          <p:cNvSpPr/>
          <p:nvPr/>
        </p:nvSpPr>
        <p:spPr>
          <a:xfrm rot="18846658">
            <a:off x="2025143" y="512990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L-Form 34"/>
          <p:cNvSpPr/>
          <p:nvPr/>
        </p:nvSpPr>
        <p:spPr>
          <a:xfrm rot="18846658">
            <a:off x="2025142" y="554452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7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8847A69-3A58-4361-B0F7-C4B1F5A9074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951" r="3" b="3"/>
          <a:stretch/>
        </p:blipFill>
        <p:spPr bwMode="auto">
          <a:xfrm>
            <a:off x="1710204" y="201551"/>
            <a:ext cx="6462151" cy="3163156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480DC9-7C04-49DB-84EB-743F429597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710204" y="3364707"/>
            <a:ext cx="6462150" cy="318209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sp>
        <p:nvSpPr>
          <p:cNvPr id="15" name="Textfeld 14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8849" y="5443595"/>
            <a:ext cx="4663409" cy="3880773"/>
          </a:xfrm>
        </p:spPr>
        <p:txBody>
          <a:bodyPr/>
          <a:lstStyle/>
          <a:p>
            <a:r>
              <a:rPr lang="de-DE" dirty="0" smtClean="0"/>
              <a:t>Ole </a:t>
            </a:r>
            <a:r>
              <a:rPr lang="de-DE" dirty="0" err="1" smtClean="0"/>
              <a:t>Bätjer</a:t>
            </a:r>
            <a:endParaRPr lang="de-DE" dirty="0" smtClean="0"/>
          </a:p>
          <a:p>
            <a:r>
              <a:rPr lang="de-DE" dirty="0" smtClean="0"/>
              <a:t>Tel.: 0176 45973091</a:t>
            </a:r>
          </a:p>
          <a:p>
            <a:r>
              <a:rPr lang="de-DE" dirty="0" smtClean="0"/>
              <a:t>E-Mail: ole.baetjer@student.jade-hs.de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122258" y="5449342"/>
            <a:ext cx="48104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Tim </a:t>
            </a:r>
            <a:r>
              <a:rPr lang="de-DE" dirty="0" err="1" smtClean="0"/>
              <a:t>Wurbs</a:t>
            </a:r>
            <a:endParaRPr lang="de-DE" dirty="0" smtClean="0"/>
          </a:p>
          <a:p>
            <a:r>
              <a:rPr lang="de-DE" dirty="0" smtClean="0"/>
              <a:t>Tel.: 0162 1857815</a:t>
            </a:r>
          </a:p>
          <a:p>
            <a:r>
              <a:rPr lang="de-DE" dirty="0" smtClean="0"/>
              <a:t>E-Mail: tim.wurbs@student.jade-hs.de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8849" y="174373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hlinkClick r:id="rId2"/>
              </a:rPr>
              <a:t>https://github.com/baetjer/HSP_Gruppe_F.git</a:t>
            </a:r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156</Words>
  <Application>Microsoft Office PowerPoint</Application>
  <PresentationFormat>Breitbild</PresentationFormat>
  <Paragraphs>57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Facette</vt:lpstr>
      <vt:lpstr>HSP Schrauben-Programm</vt:lpstr>
      <vt:lpstr>Sprints &amp; Scrum events</vt:lpstr>
      <vt:lpstr>Kommunikationskanäle</vt:lpstr>
      <vt:lpstr>PowerPoint-Präsentation</vt:lpstr>
      <vt:lpstr>PowerPoint-Präsentation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Hienen</dc:creator>
  <cp:lastModifiedBy>Wuschump Ole</cp:lastModifiedBy>
  <cp:revision>31</cp:revision>
  <dcterms:created xsi:type="dcterms:W3CDTF">2021-05-26T15:18:53Z</dcterms:created>
  <dcterms:modified xsi:type="dcterms:W3CDTF">2021-07-08T09:58:53Z</dcterms:modified>
</cp:coreProperties>
</file>