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6737F-F737-4FA9-A5B2-B3EA7B4C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4AF07-35E4-4B7B-A59A-D2632C3E8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35C02-38E2-40CC-8E21-4433EEC8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E1F83-75E1-49DB-983E-164D74D3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280369-ED09-4550-8767-5DED3AA7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0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5BE17-9FEE-4BCB-A421-CEB1102E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75B043-FFED-414F-8506-69ADA170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1366E-DAC0-448E-B278-8D460714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5D7F9-2065-40A2-AAAC-2C0FC8FD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71DAD-439A-4B3E-9B9F-0A55BDEA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76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E581B2-971E-4217-BEF5-661C768AB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EB7CA-0303-4335-B620-B23A258E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F41E82-96FA-4FE8-940C-7B5F0C9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F5A79-5EBF-42D4-830C-01692C53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591BE-0440-4809-913E-EB38C5CC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39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22794-C295-4D83-9CC6-AF0CA24F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4EC66-A2AD-4B62-BFC4-7F7882D7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2C8D2-9739-40E0-8843-FA578D70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1BD850-2F98-4156-8DA0-F12067E3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3E8BD-C17C-4B02-BCFD-85464F44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08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CDC35-03FD-4AD1-BAF0-2B4D52AC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8E54B-5E24-4744-A775-527A0506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8A1BC-FF1F-44AC-9130-E3240C11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66553-2894-4D90-B030-B4C4F898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8966D-2D90-45EF-A8B3-7253DC49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4531-2BE8-4EF0-92DF-423B50BF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B5D9A-32E3-4D23-951B-CE0BD5C4C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2EF0D-CF07-4D35-A9F2-654085C5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4E2836-EE38-4666-BE9E-104501EF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61AB79-8F1A-4619-BD56-51C2E5B2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3417C-435E-4E7E-9249-65E6CAAD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0D509-2B5D-4D8C-BBB8-227F0990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4F91C-64CF-4367-94CD-E8E2FB8B9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A85CAE-1691-4A57-B597-C05626F59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4C5BCB-FE8E-448D-9C4F-4A012AD6C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21D24E-F0CB-496B-9DEC-FB448262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E1D11F-DAE2-488C-84C0-9059415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4BE757-2235-4FB3-B1A8-1B84884A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C3F82-DB24-4743-99CC-F9E423A2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4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6C02D-CAED-420D-A918-065B01F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D75675-1EAA-4A6C-A6F6-34DCCA6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B4F7D-B42D-4D73-94A4-83115953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9880F3-115C-482D-8290-20612EC7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7E8843-DE87-4ED2-A7AC-B4B52A35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A4A337-70E9-4CD1-95A5-F332676B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2DC59-98C1-4257-9DCF-2D4A4CF7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43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12259-2865-47E7-9183-11ABB7BC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532AA-24D3-4005-856A-271C6600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A9F6F2-F64C-45A8-8230-3D40AE4A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71054-AC2A-41CB-A895-FE62182B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0E490-EEB9-4381-8AE9-E2D7301F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2366B-3674-4646-842C-48A97298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3E2B-D899-4876-914E-7BE066C8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663062-D29C-4190-BB3F-C4AC84FB9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36D980-34EE-4A29-B630-E4FDD11BD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80504A-EBEA-4B7C-AEFA-36B9C75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5CD0D8-AA98-4C28-9208-D0C5729F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9817CA-92C6-4ED1-A1DA-AD346B84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2A3C3-D32F-4781-87BC-79CA44D5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DBE4F-CEA8-40B6-8E99-BFBB05D2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42548-D20B-49D5-9A0F-A76A51C55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9A026-701A-4031-9882-0D9607D7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C53FE-8026-4BCF-A7C4-A779A4992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8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8383"/>
            <a:ext cx="9144000" cy="5521234"/>
          </a:xfrm>
        </p:spPr>
        <p:txBody>
          <a:bodyPr/>
          <a:lstStyle/>
          <a:p>
            <a:pPr algn="l"/>
            <a:r>
              <a:rPr lang="de-DE" sz="3600" dirty="0"/>
              <a:t>Aufgaben für Sprint 3</a:t>
            </a:r>
          </a:p>
          <a:p>
            <a:pPr algn="l"/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dirty="0"/>
              <a:t>Gewindelänge  (</a:t>
            </a:r>
            <a:r>
              <a:rPr lang="de-DE" dirty="0" err="1"/>
              <a:t>Bedingugen</a:t>
            </a:r>
            <a:r>
              <a:rPr lang="de-DE" dirty="0"/>
              <a:t>/Exelanbindung)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dirty="0"/>
              <a:t>Schaftlänge (Bedingungen/Exelanbindung)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dirty="0"/>
              <a:t> Catia Modell erstellen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dirty="0"/>
              <a:t>Catia Anbindung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Fabian Hienen</cp:lastModifiedBy>
  <cp:revision>2</cp:revision>
  <dcterms:created xsi:type="dcterms:W3CDTF">2021-05-26T15:18:53Z</dcterms:created>
  <dcterms:modified xsi:type="dcterms:W3CDTF">2021-05-26T15:29:37Z</dcterms:modified>
</cp:coreProperties>
</file>