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8" y="4038992"/>
            <a:ext cx="1010055" cy="10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1040701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1584917"/>
            <a:ext cx="5055108" cy="33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eines Paketes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79" y="4612019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Berechnen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Zurück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Catia-Part erzeugen</a:t>
            </a:r>
          </a:p>
        </p:txBody>
      </p:sp>
      <p:sp>
        <p:nvSpPr>
          <p:cNvPr id="37" name="L-Form 36"/>
          <p:cNvSpPr/>
          <p:nvPr/>
        </p:nvSpPr>
        <p:spPr>
          <a:xfrm rot="18846658">
            <a:off x="7546482" y="501621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Form 37"/>
          <p:cNvSpPr/>
          <p:nvPr/>
        </p:nvSpPr>
        <p:spPr>
          <a:xfrm rot="18846658">
            <a:off x="7546480" y="542081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Form 38"/>
          <p:cNvSpPr/>
          <p:nvPr/>
        </p:nvSpPr>
        <p:spPr>
          <a:xfrm rot="18846658">
            <a:off x="7546479" y="583937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L-Form 39"/>
          <p:cNvSpPr/>
          <p:nvPr/>
        </p:nvSpPr>
        <p:spPr>
          <a:xfrm rot="18846658">
            <a:off x="7546480" y="625794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C1F5-59B7-42DD-BC11-8FD6162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Catia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40C7-4061-4722-B859-6B880FF4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5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Kommunikationskanäle</vt:lpstr>
      <vt:lpstr>PowerPoint-Präsentation</vt:lpstr>
      <vt:lpstr>PowerPoint-Präsentation</vt:lpstr>
      <vt:lpstr>Catia Anbindung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17</cp:revision>
  <dcterms:created xsi:type="dcterms:W3CDTF">2021-05-26T15:18:53Z</dcterms:created>
  <dcterms:modified xsi:type="dcterms:W3CDTF">2021-06-02T14:47:28Z</dcterms:modified>
</cp:coreProperties>
</file>