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54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75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71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72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620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763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603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87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6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5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3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2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7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37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DD21E-BF43-4D5A-9EAF-651B9E00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Gruppe nach </a:t>
            </a:r>
            <a:r>
              <a:rPr lang="de-DE" dirty="0" err="1"/>
              <a:t>sprint</a:t>
            </a:r>
            <a:r>
              <a:rPr lang="de-DE" dirty="0"/>
              <a:t> 2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075F46-014C-40F5-8935-31EE919B1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Strukturierter Arbeiten </a:t>
            </a:r>
          </a:p>
          <a:p>
            <a:r>
              <a:rPr lang="de-DE" dirty="0"/>
              <a:t>Visualisierung der ist/Soll Situation (Präsentation)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Bessere Teamarbeit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1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68383"/>
            <a:ext cx="9144000" cy="5521234"/>
          </a:xfrm>
        </p:spPr>
        <p:txBody>
          <a:bodyPr/>
          <a:lstStyle/>
          <a:p>
            <a:pPr algn="l"/>
            <a:r>
              <a:rPr lang="de-DE" sz="3600" dirty="0"/>
              <a:t>Ziele</a:t>
            </a:r>
          </a:p>
          <a:p>
            <a:pPr algn="l"/>
            <a:endParaRPr lang="de-DE" dirty="0"/>
          </a:p>
          <a:p>
            <a:pPr algn="l"/>
            <a:r>
              <a:rPr lang="de-DE" dirty="0"/>
              <a:t>Gewindelänge auswählbar				</a:t>
            </a:r>
          </a:p>
          <a:p>
            <a:pPr algn="l"/>
            <a:r>
              <a:rPr lang="de-DE" dirty="0"/>
              <a:t>Schaftlängen hinzufügen</a:t>
            </a:r>
          </a:p>
          <a:p>
            <a:pPr algn="l"/>
            <a:r>
              <a:rPr lang="de-DE" dirty="0"/>
              <a:t>Catia Modell erstellen</a:t>
            </a:r>
          </a:p>
          <a:p>
            <a:pPr algn="l"/>
            <a:r>
              <a:rPr lang="de-DE" dirty="0"/>
              <a:t>Catia &amp; </a:t>
            </a:r>
            <a:r>
              <a:rPr lang="de-DE" dirty="0" err="1"/>
              <a:t>Exel</a:t>
            </a:r>
            <a:r>
              <a:rPr lang="de-DE" dirty="0"/>
              <a:t> Anbindung </a:t>
            </a:r>
          </a:p>
          <a:p>
            <a:pPr algn="l"/>
            <a:r>
              <a:rPr lang="de-DE" dirty="0"/>
              <a:t>Preise erzeugen</a:t>
            </a:r>
          </a:p>
          <a:p>
            <a:pPr algn="l"/>
            <a:r>
              <a:rPr lang="de-DE" dirty="0"/>
              <a:t>Unterschiedliche Materialien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2" name="AutoShape 2" descr="GitHub Logo | Logo, zeichen, emblem, symbol. Geschichte und Bedeutung">
            <a:extLst>
              <a:ext uri="{FF2B5EF4-FFF2-40B4-BE49-F238E27FC236}">
                <a16:creationId xmlns:a16="http://schemas.microsoft.com/office/drawing/2014/main" id="{D3E78CE8-4C8F-4801-8F63-DC610A8015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7163" y="3327712"/>
            <a:ext cx="2831237" cy="28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B98391-3D4A-49CE-950C-B624C40A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94" y="5216117"/>
            <a:ext cx="1885663" cy="94283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2682965-DE1B-48F8-9014-2A80DF992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376" y="5077472"/>
            <a:ext cx="2169111" cy="122012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9D1CB7-E380-4BEA-863D-C4BC3AB8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257" y="5104465"/>
            <a:ext cx="1162356" cy="116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09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8847A69-3A58-4361-B0F7-C4B1F5A9074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4951" r="3" b="3"/>
          <a:stretch/>
        </p:blipFill>
        <p:spPr bwMode="auto">
          <a:xfrm>
            <a:off x="1710204" y="201551"/>
            <a:ext cx="6462151" cy="3163156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480DC9-7C04-49DB-84EB-743F429597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710204" y="3364707"/>
            <a:ext cx="6462150" cy="3182094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</p:spTree>
    <p:extLst>
      <p:ext uri="{BB962C8B-B14F-4D97-AF65-F5344CB8AC3E}">
        <p14:creationId xmlns:p14="http://schemas.microsoft.com/office/powerpoint/2010/main" val="11405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CC1F5-59B7-42DD-BC11-8FD61628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Catia Anbindung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A540C7-4061-4722-B859-6B880FF4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45328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41</Words>
  <Application>Microsoft Office PowerPoint</Application>
  <PresentationFormat>Breitbild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Facette</vt:lpstr>
      <vt:lpstr>Ziele der Gruppe nach sprint 2 </vt:lpstr>
      <vt:lpstr>PowerPoint-Präsentation</vt:lpstr>
      <vt:lpstr>PowerPoint-Präsentation</vt:lpstr>
      <vt:lpstr>Catia Anbindung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Hienen</dc:creator>
  <cp:lastModifiedBy>Tim W</cp:lastModifiedBy>
  <cp:revision>11</cp:revision>
  <dcterms:created xsi:type="dcterms:W3CDTF">2021-05-26T15:18:53Z</dcterms:created>
  <dcterms:modified xsi:type="dcterms:W3CDTF">2021-06-02T14:44:51Z</dcterms:modified>
</cp:coreProperties>
</file>