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6" r:id="rId10"/>
    <p:sldId id="263" r:id="rId11"/>
    <p:sldId id="264" r:id="rId12"/>
  </p:sldIdLst>
  <p:sldSz cx="12192000" cy="6858000"/>
  <p:notesSz cx="6888163" cy="100203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9AA0A6"/>
          </p15:clr>
        </p15:guide>
        <p15:guide id="2" orient="horz" pos="102">
          <p15:clr>
            <a:srgbClr val="9AA0A6"/>
          </p15:clr>
        </p15:guide>
        <p15:guide id="3" pos="113">
          <p15:clr>
            <a:srgbClr val="9AA0A6"/>
          </p15:clr>
        </p15:guide>
        <p15:guide id="4" orient="horz" pos="4218">
          <p15:clr>
            <a:srgbClr val="9AA0A6"/>
          </p15:clr>
        </p15:guide>
        <p15:guide id="5" pos="7567">
          <p15:clr>
            <a:srgbClr val="9AA0A6"/>
          </p15:clr>
        </p15:guide>
        <p15:guide id="6" orient="horz" pos="397">
          <p15:clr>
            <a:srgbClr val="9AA0A6"/>
          </p15:clr>
        </p15:guide>
        <p15:guide id="7" orient="horz" pos="850">
          <p15:clr>
            <a:srgbClr val="9AA0A6"/>
          </p15:clr>
        </p15:guide>
        <p15:guide id="8" pos="567">
          <p15:clr>
            <a:srgbClr val="9AA0A6"/>
          </p15:clr>
        </p15:guide>
        <p15:guide id="9" pos="4252">
          <p15:clr>
            <a:srgbClr val="9AA0A6"/>
          </p15:clr>
        </p15:guide>
        <p15:guide id="10" orient="horz" pos="1134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ugene &amp; Nastya" initials="E&amp;N" lastIdx="1" clrIdx="0">
    <p:extLst>
      <p:ext uri="{19B8F6BF-5375-455C-9EA6-DF929625EA0E}">
        <p15:presenceInfo xmlns:p15="http://schemas.microsoft.com/office/powerpoint/2012/main" userId="Eugene &amp; Nast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5977"/>
    <a:srgbClr val="8BA1BC"/>
    <a:srgbClr val="1E4A74"/>
    <a:srgbClr val="305E89"/>
    <a:srgbClr val="193F63"/>
    <a:srgbClr val="273F57"/>
    <a:srgbClr val="002B62"/>
    <a:srgbClr val="3C84CC"/>
    <a:srgbClr val="5287BA"/>
    <a:srgbClr val="81B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57" autoAdjust="0"/>
  </p:normalViewPr>
  <p:slideViewPr>
    <p:cSldViewPr snapToGrid="0">
      <p:cViewPr varScale="1">
        <p:scale>
          <a:sx n="75" d="100"/>
          <a:sy n="75" d="100"/>
        </p:scale>
        <p:origin x="48" y="202"/>
      </p:cViewPr>
      <p:guideLst>
        <p:guide pos="3840"/>
        <p:guide orient="horz" pos="102"/>
        <p:guide pos="113"/>
        <p:guide orient="horz" pos="4218"/>
        <p:guide pos="7567"/>
        <p:guide orient="horz" pos="397"/>
        <p:guide orient="horz" pos="850"/>
        <p:guide pos="567"/>
        <p:guide pos="4252"/>
        <p:guide orient="horz"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CF_AutoCapsule_disabled\work\iPASOLINK\&#12488;&#12521;&#12452;&#12450;&#12523;2\&#32080;&#26524;&#20998;&#26512;&#12484;&#12540;&#12523;_&#31179;&#20803;\Result_Grameen_Phone\prediction_result_&#38263;&#26399;&#20104;&#2820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59452974746484E-2"/>
          <c:y val="4.3442572081297329E-2"/>
          <c:w val="0.90278395722318194"/>
          <c:h val="0.8558297941103113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Sheet2!$I$4:$I$155</c:f>
              <c:strCache>
                <c:ptCount val="152"/>
                <c:pt idx="0">
                  <c:v>Aug 1</c:v>
                </c:pt>
                <c:pt idx="1">
                  <c:v>Aug 2</c:v>
                </c:pt>
                <c:pt idx="2">
                  <c:v>Aug 3</c:v>
                </c:pt>
                <c:pt idx="3">
                  <c:v>Aug 4</c:v>
                </c:pt>
                <c:pt idx="4">
                  <c:v>Aug 5</c:v>
                </c:pt>
                <c:pt idx="5">
                  <c:v>Aug 6</c:v>
                </c:pt>
                <c:pt idx="6">
                  <c:v>Aug 7</c:v>
                </c:pt>
                <c:pt idx="7">
                  <c:v>Aug 8</c:v>
                </c:pt>
                <c:pt idx="8">
                  <c:v>Aug 9</c:v>
                </c:pt>
                <c:pt idx="9">
                  <c:v>Aug 10</c:v>
                </c:pt>
                <c:pt idx="10">
                  <c:v>Aug 11</c:v>
                </c:pt>
                <c:pt idx="11">
                  <c:v>Aug 12</c:v>
                </c:pt>
                <c:pt idx="12">
                  <c:v>Aug 13</c:v>
                </c:pt>
                <c:pt idx="13">
                  <c:v>Aug 14</c:v>
                </c:pt>
                <c:pt idx="14">
                  <c:v>Aug 15</c:v>
                </c:pt>
                <c:pt idx="15">
                  <c:v>Aug 16</c:v>
                </c:pt>
                <c:pt idx="16">
                  <c:v>Aug 17</c:v>
                </c:pt>
                <c:pt idx="17">
                  <c:v>Aug 18</c:v>
                </c:pt>
                <c:pt idx="18">
                  <c:v>Aug 19</c:v>
                </c:pt>
                <c:pt idx="19">
                  <c:v>Aug 20</c:v>
                </c:pt>
                <c:pt idx="20">
                  <c:v>Aug 21</c:v>
                </c:pt>
                <c:pt idx="21">
                  <c:v>Aug 22</c:v>
                </c:pt>
                <c:pt idx="22">
                  <c:v>Aug 23</c:v>
                </c:pt>
                <c:pt idx="23">
                  <c:v>Aug 24</c:v>
                </c:pt>
                <c:pt idx="24">
                  <c:v>Aug 25</c:v>
                </c:pt>
                <c:pt idx="25">
                  <c:v>Aug 26</c:v>
                </c:pt>
                <c:pt idx="26">
                  <c:v>Aug 27</c:v>
                </c:pt>
                <c:pt idx="27">
                  <c:v>Aug 28</c:v>
                </c:pt>
                <c:pt idx="28">
                  <c:v>Aug 29</c:v>
                </c:pt>
                <c:pt idx="29">
                  <c:v>Aug 30</c:v>
                </c:pt>
                <c:pt idx="30">
                  <c:v>Aug 31</c:v>
                </c:pt>
                <c:pt idx="31">
                  <c:v>Sep 1</c:v>
                </c:pt>
                <c:pt idx="32">
                  <c:v>Sep 2</c:v>
                </c:pt>
                <c:pt idx="33">
                  <c:v>Sep 3</c:v>
                </c:pt>
                <c:pt idx="34">
                  <c:v>Sep 4</c:v>
                </c:pt>
                <c:pt idx="35">
                  <c:v>Sep 5</c:v>
                </c:pt>
                <c:pt idx="36">
                  <c:v>Sep 6</c:v>
                </c:pt>
                <c:pt idx="37">
                  <c:v>Sep 7</c:v>
                </c:pt>
                <c:pt idx="38">
                  <c:v>Sep 8</c:v>
                </c:pt>
                <c:pt idx="39">
                  <c:v>Sep 9</c:v>
                </c:pt>
                <c:pt idx="40">
                  <c:v>Sep 10</c:v>
                </c:pt>
                <c:pt idx="41">
                  <c:v>Sep 11</c:v>
                </c:pt>
                <c:pt idx="42">
                  <c:v>Sep 12</c:v>
                </c:pt>
                <c:pt idx="43">
                  <c:v>Sep 13</c:v>
                </c:pt>
                <c:pt idx="44">
                  <c:v>Sep 15</c:v>
                </c:pt>
                <c:pt idx="45">
                  <c:v>Sep 16</c:v>
                </c:pt>
                <c:pt idx="46">
                  <c:v>Sep 17</c:v>
                </c:pt>
                <c:pt idx="47">
                  <c:v>Sep 18</c:v>
                </c:pt>
                <c:pt idx="48">
                  <c:v>Sep 19</c:v>
                </c:pt>
                <c:pt idx="49">
                  <c:v>Sep 20</c:v>
                </c:pt>
                <c:pt idx="50">
                  <c:v>Sep 21</c:v>
                </c:pt>
                <c:pt idx="51">
                  <c:v>Sep 22</c:v>
                </c:pt>
                <c:pt idx="52">
                  <c:v>Sep 23</c:v>
                </c:pt>
                <c:pt idx="53">
                  <c:v>Sep 24</c:v>
                </c:pt>
                <c:pt idx="54">
                  <c:v>Sep 25</c:v>
                </c:pt>
                <c:pt idx="55">
                  <c:v>Sep 26</c:v>
                </c:pt>
                <c:pt idx="56">
                  <c:v>Sep 27</c:v>
                </c:pt>
                <c:pt idx="57">
                  <c:v>Sep 28</c:v>
                </c:pt>
                <c:pt idx="58">
                  <c:v>Sep 29</c:v>
                </c:pt>
                <c:pt idx="59">
                  <c:v>Sep 30</c:v>
                </c:pt>
                <c:pt idx="60">
                  <c:v>Oct 1</c:v>
                </c:pt>
                <c:pt idx="61">
                  <c:v>Oct 2</c:v>
                </c:pt>
                <c:pt idx="62">
                  <c:v>Oct 3</c:v>
                </c:pt>
                <c:pt idx="63">
                  <c:v>Oct 4</c:v>
                </c:pt>
                <c:pt idx="64">
                  <c:v>Oct 5</c:v>
                </c:pt>
                <c:pt idx="65">
                  <c:v>Oct 6</c:v>
                </c:pt>
                <c:pt idx="66">
                  <c:v>Oct 7</c:v>
                </c:pt>
                <c:pt idx="67">
                  <c:v>Oct 8</c:v>
                </c:pt>
                <c:pt idx="68">
                  <c:v>Oct 9</c:v>
                </c:pt>
                <c:pt idx="69">
                  <c:v>Oct 10</c:v>
                </c:pt>
                <c:pt idx="70">
                  <c:v>Oct 11</c:v>
                </c:pt>
                <c:pt idx="71">
                  <c:v>Oct 12</c:v>
                </c:pt>
                <c:pt idx="72">
                  <c:v>Oct 13</c:v>
                </c:pt>
                <c:pt idx="73">
                  <c:v>Oct 14</c:v>
                </c:pt>
                <c:pt idx="74">
                  <c:v>Oct 15</c:v>
                </c:pt>
                <c:pt idx="75">
                  <c:v>Oct 16</c:v>
                </c:pt>
                <c:pt idx="76">
                  <c:v>Oct 17</c:v>
                </c:pt>
                <c:pt idx="77">
                  <c:v>Oct 18</c:v>
                </c:pt>
                <c:pt idx="78">
                  <c:v>Oct 19</c:v>
                </c:pt>
                <c:pt idx="79">
                  <c:v>Oct 20</c:v>
                </c:pt>
                <c:pt idx="80">
                  <c:v>Oct 21</c:v>
                </c:pt>
                <c:pt idx="81">
                  <c:v>Oct 22</c:v>
                </c:pt>
                <c:pt idx="82">
                  <c:v>Oct 23</c:v>
                </c:pt>
                <c:pt idx="83">
                  <c:v>Oct 24</c:v>
                </c:pt>
                <c:pt idx="84">
                  <c:v>Oct 25</c:v>
                </c:pt>
                <c:pt idx="85">
                  <c:v>Oct 26</c:v>
                </c:pt>
                <c:pt idx="86">
                  <c:v>Oct 27</c:v>
                </c:pt>
                <c:pt idx="87">
                  <c:v>Oct 28</c:v>
                </c:pt>
                <c:pt idx="88">
                  <c:v>Oct 29</c:v>
                </c:pt>
                <c:pt idx="89">
                  <c:v>Oct 30</c:v>
                </c:pt>
                <c:pt idx="90">
                  <c:v>Oct 31</c:v>
                </c:pt>
                <c:pt idx="91">
                  <c:v>Nov 1</c:v>
                </c:pt>
                <c:pt idx="92">
                  <c:v>Nov 2</c:v>
                </c:pt>
                <c:pt idx="93">
                  <c:v>Nov 3</c:v>
                </c:pt>
                <c:pt idx="94">
                  <c:v>Nov 4</c:v>
                </c:pt>
                <c:pt idx="95">
                  <c:v>Nov 5</c:v>
                </c:pt>
                <c:pt idx="96">
                  <c:v>Nov 6</c:v>
                </c:pt>
                <c:pt idx="97">
                  <c:v>Nov 7</c:v>
                </c:pt>
                <c:pt idx="98">
                  <c:v>Nov 8</c:v>
                </c:pt>
                <c:pt idx="99">
                  <c:v>Nov 9</c:v>
                </c:pt>
                <c:pt idx="100">
                  <c:v>Nov 10</c:v>
                </c:pt>
                <c:pt idx="101">
                  <c:v>Nov 11</c:v>
                </c:pt>
                <c:pt idx="102">
                  <c:v>Nov 12</c:v>
                </c:pt>
                <c:pt idx="103">
                  <c:v>Nov 13</c:v>
                </c:pt>
                <c:pt idx="104">
                  <c:v>Nov 14</c:v>
                </c:pt>
                <c:pt idx="105">
                  <c:v>Nov 15</c:v>
                </c:pt>
                <c:pt idx="106">
                  <c:v>Nov 16</c:v>
                </c:pt>
                <c:pt idx="107">
                  <c:v>Nov 17</c:v>
                </c:pt>
                <c:pt idx="108">
                  <c:v>Nov 18</c:v>
                </c:pt>
                <c:pt idx="109">
                  <c:v>Nov 19</c:v>
                </c:pt>
                <c:pt idx="110">
                  <c:v>Nov 20</c:v>
                </c:pt>
                <c:pt idx="111">
                  <c:v>Nov 21</c:v>
                </c:pt>
                <c:pt idx="112">
                  <c:v>Nov 22</c:v>
                </c:pt>
                <c:pt idx="113">
                  <c:v>Nov 23</c:v>
                </c:pt>
                <c:pt idx="114">
                  <c:v>Nov 24</c:v>
                </c:pt>
                <c:pt idx="115">
                  <c:v>Nov 25</c:v>
                </c:pt>
                <c:pt idx="116">
                  <c:v>Nov 26</c:v>
                </c:pt>
                <c:pt idx="117">
                  <c:v>Nov 27</c:v>
                </c:pt>
                <c:pt idx="118">
                  <c:v>Nov 28</c:v>
                </c:pt>
                <c:pt idx="119">
                  <c:v>Nov 29</c:v>
                </c:pt>
                <c:pt idx="120">
                  <c:v>Nov 30</c:v>
                </c:pt>
                <c:pt idx="121">
                  <c:v>Dec 1</c:v>
                </c:pt>
                <c:pt idx="122">
                  <c:v>Dec 2</c:v>
                </c:pt>
                <c:pt idx="123">
                  <c:v>Dec 3</c:v>
                </c:pt>
                <c:pt idx="124">
                  <c:v>Dec 4</c:v>
                </c:pt>
                <c:pt idx="125">
                  <c:v>Dec 5</c:v>
                </c:pt>
                <c:pt idx="126">
                  <c:v>Dec 6</c:v>
                </c:pt>
                <c:pt idx="127">
                  <c:v>Dec 7</c:v>
                </c:pt>
                <c:pt idx="128">
                  <c:v>Dec 8</c:v>
                </c:pt>
                <c:pt idx="129">
                  <c:v>Dec 9</c:v>
                </c:pt>
                <c:pt idx="130">
                  <c:v>Dec 10</c:v>
                </c:pt>
                <c:pt idx="131">
                  <c:v>Dec 11</c:v>
                </c:pt>
                <c:pt idx="132">
                  <c:v>Dec 12</c:v>
                </c:pt>
                <c:pt idx="133">
                  <c:v>Dec 13</c:v>
                </c:pt>
                <c:pt idx="134">
                  <c:v>Dec 14</c:v>
                </c:pt>
                <c:pt idx="135">
                  <c:v>Dec 15</c:v>
                </c:pt>
                <c:pt idx="136">
                  <c:v>Dec 16</c:v>
                </c:pt>
                <c:pt idx="137">
                  <c:v>Dec 17</c:v>
                </c:pt>
                <c:pt idx="138">
                  <c:v>Dec 18</c:v>
                </c:pt>
                <c:pt idx="139">
                  <c:v>Dec 19</c:v>
                </c:pt>
                <c:pt idx="140">
                  <c:v>Dec 20</c:v>
                </c:pt>
                <c:pt idx="141">
                  <c:v>Dec 21</c:v>
                </c:pt>
                <c:pt idx="142">
                  <c:v>Dec 22</c:v>
                </c:pt>
                <c:pt idx="143">
                  <c:v>Dec 23</c:v>
                </c:pt>
                <c:pt idx="144">
                  <c:v>Dec 24</c:v>
                </c:pt>
                <c:pt idx="145">
                  <c:v>Dec 25</c:v>
                </c:pt>
                <c:pt idx="146">
                  <c:v>Dec 26</c:v>
                </c:pt>
                <c:pt idx="147">
                  <c:v>Dec 27</c:v>
                </c:pt>
                <c:pt idx="148">
                  <c:v>Dec 28</c:v>
                </c:pt>
                <c:pt idx="149">
                  <c:v>Dec 29</c:v>
                </c:pt>
                <c:pt idx="150">
                  <c:v>Dec 30</c:v>
                </c:pt>
                <c:pt idx="151">
                  <c:v>Dec 31</c:v>
                </c:pt>
              </c:strCache>
            </c:strRef>
          </c:cat>
          <c:val>
            <c:numRef>
              <c:f>Sheet2!$J$4:$J$155</c:f>
              <c:numCache>
                <c:formatCode>General</c:formatCode>
                <c:ptCount val="152"/>
                <c:pt idx="0">
                  <c:v>42.094567791296299</c:v>
                </c:pt>
                <c:pt idx="1">
                  <c:v>43.911546046296294</c:v>
                </c:pt>
                <c:pt idx="2">
                  <c:v>66.709536611759248</c:v>
                </c:pt>
                <c:pt idx="3">
                  <c:v>63.684063180740736</c:v>
                </c:pt>
                <c:pt idx="4">
                  <c:v>66.569175651759267</c:v>
                </c:pt>
                <c:pt idx="5">
                  <c:v>69.10650816518519</c:v>
                </c:pt>
                <c:pt idx="6">
                  <c:v>61.286413346759261</c:v>
                </c:pt>
                <c:pt idx="7">
                  <c:v>64.652612888888882</c:v>
                </c:pt>
                <c:pt idx="8">
                  <c:v>67.677571007129629</c:v>
                </c:pt>
                <c:pt idx="9">
                  <c:v>70.988153594259259</c:v>
                </c:pt>
                <c:pt idx="10">
                  <c:v>68.433818997314816</c:v>
                </c:pt>
                <c:pt idx="11">
                  <c:v>69.17512122518518</c:v>
                </c:pt>
                <c:pt idx="12">
                  <c:v>66.493748880555557</c:v>
                </c:pt>
                <c:pt idx="13">
                  <c:v>65.935373765277774</c:v>
                </c:pt>
                <c:pt idx="14">
                  <c:v>66.302194056666679</c:v>
                </c:pt>
                <c:pt idx="15">
                  <c:v>62.69642026203703</c:v>
                </c:pt>
                <c:pt idx="16">
                  <c:v>61.286659827129633</c:v>
                </c:pt>
                <c:pt idx="17">
                  <c:v>69.092174776944447</c:v>
                </c:pt>
                <c:pt idx="18">
                  <c:v>68.917714986018524</c:v>
                </c:pt>
                <c:pt idx="19">
                  <c:v>68.476829080277781</c:v>
                </c:pt>
                <c:pt idx="20">
                  <c:v>70.356351855648143</c:v>
                </c:pt>
                <c:pt idx="21">
                  <c:v>67.531596178981488</c:v>
                </c:pt>
                <c:pt idx="22">
                  <c:v>70.793178757500002</c:v>
                </c:pt>
                <c:pt idx="23">
                  <c:v>67.144648827962968</c:v>
                </c:pt>
                <c:pt idx="24">
                  <c:v>57.187475516574075</c:v>
                </c:pt>
                <c:pt idx="25">
                  <c:v>27.407723448518517</c:v>
                </c:pt>
                <c:pt idx="26">
                  <c:v>63.523120681574071</c:v>
                </c:pt>
                <c:pt idx="27">
                  <c:v>61.440795310185187</c:v>
                </c:pt>
                <c:pt idx="28">
                  <c:v>74.405001583703708</c:v>
                </c:pt>
                <c:pt idx="29">
                  <c:v>72.732482959074062</c:v>
                </c:pt>
                <c:pt idx="30">
                  <c:v>74.960843527870367</c:v>
                </c:pt>
                <c:pt idx="31">
                  <c:v>74.469901269999994</c:v>
                </c:pt>
                <c:pt idx="32">
                  <c:v>76.171702486388881</c:v>
                </c:pt>
                <c:pt idx="33">
                  <c:v>71.803529618333329</c:v>
                </c:pt>
                <c:pt idx="34">
                  <c:v>72.160069955462959</c:v>
                </c:pt>
                <c:pt idx="35">
                  <c:v>74.476657417314811</c:v>
                </c:pt>
                <c:pt idx="36">
                  <c:v>69.37479509759261</c:v>
                </c:pt>
                <c:pt idx="37">
                  <c:v>73.47728369407406</c:v>
                </c:pt>
                <c:pt idx="38">
                  <c:v>71.986833015555547</c:v>
                </c:pt>
                <c:pt idx="39">
                  <c:v>72.644883085925926</c:v>
                </c:pt>
                <c:pt idx="40">
                  <c:v>66.672852048425938</c:v>
                </c:pt>
                <c:pt idx="41">
                  <c:v>77.659019271018522</c:v>
                </c:pt>
                <c:pt idx="42">
                  <c:v>81.261095539999999</c:v>
                </c:pt>
                <c:pt idx="43">
                  <c:v>63.342038907499997</c:v>
                </c:pt>
                <c:pt idx="44">
                  <c:v>83.341686138425928</c:v>
                </c:pt>
                <c:pt idx="45">
                  <c:v>82.713138756111121</c:v>
                </c:pt>
                <c:pt idx="46">
                  <c:v>82.624484664351854</c:v>
                </c:pt>
                <c:pt idx="47">
                  <c:v>80.289104181574061</c:v>
                </c:pt>
                <c:pt idx="48">
                  <c:v>82.503542305185178</c:v>
                </c:pt>
                <c:pt idx="49">
                  <c:v>82.095473238888886</c:v>
                </c:pt>
                <c:pt idx="50">
                  <c:v>80.598918764166669</c:v>
                </c:pt>
                <c:pt idx="51">
                  <c:v>80.016738636574075</c:v>
                </c:pt>
                <c:pt idx="52">
                  <c:v>72.547084775277781</c:v>
                </c:pt>
                <c:pt idx="53">
                  <c:v>77.494345506388882</c:v>
                </c:pt>
                <c:pt idx="54">
                  <c:v>80.120528263518509</c:v>
                </c:pt>
                <c:pt idx="55">
                  <c:v>76.987190757500002</c:v>
                </c:pt>
                <c:pt idx="56">
                  <c:v>73.630861551203708</c:v>
                </c:pt>
                <c:pt idx="57">
                  <c:v>72.991818133333339</c:v>
                </c:pt>
                <c:pt idx="58">
                  <c:v>75.153184350740744</c:v>
                </c:pt>
                <c:pt idx="59">
                  <c:v>78.080499555833327</c:v>
                </c:pt>
                <c:pt idx="60">
                  <c:v>75.69893181027777</c:v>
                </c:pt>
                <c:pt idx="61">
                  <c:v>76.683846796944451</c:v>
                </c:pt>
                <c:pt idx="62">
                  <c:v>79.12072440657407</c:v>
                </c:pt>
                <c:pt idx="63">
                  <c:v>77.64509897638888</c:v>
                </c:pt>
                <c:pt idx="64">
                  <c:v>72.281716204814813</c:v>
                </c:pt>
                <c:pt idx="65">
                  <c:v>79.917945688703696</c:v>
                </c:pt>
                <c:pt idx="66">
                  <c:v>82.972719328518522</c:v>
                </c:pt>
                <c:pt idx="67">
                  <c:v>78.526564862129632</c:v>
                </c:pt>
                <c:pt idx="68">
                  <c:v>80.532146315370369</c:v>
                </c:pt>
                <c:pt idx="69">
                  <c:v>78.078133348240726</c:v>
                </c:pt>
                <c:pt idx="70">
                  <c:v>82.234063518055564</c:v>
                </c:pt>
                <c:pt idx="71">
                  <c:v>81.082597816666663</c:v>
                </c:pt>
                <c:pt idx="72">
                  <c:v>81.335012146203709</c:v>
                </c:pt>
                <c:pt idx="73">
                  <c:v>76.148030545740738</c:v>
                </c:pt>
                <c:pt idx="74">
                  <c:v>79.134554873240745</c:v>
                </c:pt>
                <c:pt idx="75">
                  <c:v>77.396788073703704</c:v>
                </c:pt>
                <c:pt idx="76">
                  <c:v>76.752643941111103</c:v>
                </c:pt>
                <c:pt idx="77">
                  <c:v>79.161234077685194</c:v>
                </c:pt>
                <c:pt idx="78">
                  <c:v>73.095183442222222</c:v>
                </c:pt>
                <c:pt idx="79">
                  <c:v>74.571959637592599</c:v>
                </c:pt>
                <c:pt idx="80">
                  <c:v>79.009727393055556</c:v>
                </c:pt>
                <c:pt idx="81">
                  <c:v>78.010549688796303</c:v>
                </c:pt>
                <c:pt idx="82">
                  <c:v>75.556617542777786</c:v>
                </c:pt>
                <c:pt idx="83">
                  <c:v>76.978309667685181</c:v>
                </c:pt>
                <c:pt idx="84">
                  <c:v>78.848288970277778</c:v>
                </c:pt>
                <c:pt idx="85">
                  <c:v>79.793050207870365</c:v>
                </c:pt>
                <c:pt idx="86">
                  <c:v>75.596403149629623</c:v>
                </c:pt>
                <c:pt idx="87">
                  <c:v>81.883552129074076</c:v>
                </c:pt>
                <c:pt idx="88">
                  <c:v>79.115301005462953</c:v>
                </c:pt>
                <c:pt idx="89">
                  <c:v>78.831891244907411</c:v>
                </c:pt>
                <c:pt idx="90">
                  <c:v>76.635642140277767</c:v>
                </c:pt>
                <c:pt idx="91">
                  <c:v>78.454432124999997</c:v>
                </c:pt>
                <c:pt idx="92">
                  <c:v>79.680362209537037</c:v>
                </c:pt>
                <c:pt idx="93">
                  <c:v>77.743431130648148</c:v>
                </c:pt>
                <c:pt idx="94">
                  <c:v>84.247378846944457</c:v>
                </c:pt>
                <c:pt idx="95">
                  <c:v>80.634688020833323</c:v>
                </c:pt>
                <c:pt idx="96">
                  <c:v>78.796721288240747</c:v>
                </c:pt>
                <c:pt idx="97">
                  <c:v>80.534255545185189</c:v>
                </c:pt>
                <c:pt idx="98">
                  <c:v>77.530208855370375</c:v>
                </c:pt>
                <c:pt idx="99">
                  <c:v>79.106071119722216</c:v>
                </c:pt>
                <c:pt idx="100">
                  <c:v>78.471860967777772</c:v>
                </c:pt>
                <c:pt idx="101">
                  <c:v>75.621188453796279</c:v>
                </c:pt>
                <c:pt idx="102">
                  <c:v>79.651591321111098</c:v>
                </c:pt>
                <c:pt idx="103">
                  <c:v>79.212942188240731</c:v>
                </c:pt>
                <c:pt idx="104">
                  <c:v>76.836139662129625</c:v>
                </c:pt>
                <c:pt idx="105">
                  <c:v>81.894073117499985</c:v>
                </c:pt>
                <c:pt idx="106">
                  <c:v>80.477075153796306</c:v>
                </c:pt>
                <c:pt idx="107">
                  <c:v>79.602523649907411</c:v>
                </c:pt>
                <c:pt idx="108">
                  <c:v>78.627953947500004</c:v>
                </c:pt>
                <c:pt idx="109">
                  <c:v>77.553780832407412</c:v>
                </c:pt>
                <c:pt idx="110">
                  <c:v>72.071016542962965</c:v>
                </c:pt>
                <c:pt idx="111">
                  <c:v>76.577703592407403</c:v>
                </c:pt>
                <c:pt idx="112">
                  <c:v>77.348002866296298</c:v>
                </c:pt>
                <c:pt idx="113">
                  <c:v>79.619166037037033</c:v>
                </c:pt>
                <c:pt idx="114">
                  <c:v>77.370358679629632</c:v>
                </c:pt>
                <c:pt idx="115">
                  <c:v>69.243928072685193</c:v>
                </c:pt>
                <c:pt idx="116">
                  <c:v>77.703584807962955</c:v>
                </c:pt>
                <c:pt idx="117">
                  <c:v>83.20936519370369</c:v>
                </c:pt>
                <c:pt idx="118">
                  <c:v>78.68457503157407</c:v>
                </c:pt>
                <c:pt idx="119">
                  <c:v>84.489632324351845</c:v>
                </c:pt>
                <c:pt idx="120">
                  <c:v>85.04984007481481</c:v>
                </c:pt>
                <c:pt idx="121">
                  <c:v>80.060962652129632</c:v>
                </c:pt>
                <c:pt idx="122">
                  <c:v>74.856635744074055</c:v>
                </c:pt>
                <c:pt idx="123">
                  <c:v>79.906765048055547</c:v>
                </c:pt>
                <c:pt idx="124">
                  <c:v>79.195154234629626</c:v>
                </c:pt>
                <c:pt idx="125">
                  <c:v>77.986454476759263</c:v>
                </c:pt>
                <c:pt idx="126">
                  <c:v>77.588034887592599</c:v>
                </c:pt>
                <c:pt idx="127">
                  <c:v>81.31979523527778</c:v>
                </c:pt>
                <c:pt idx="128">
                  <c:v>78.279563862129635</c:v>
                </c:pt>
                <c:pt idx="129">
                  <c:v>80.548584970092591</c:v>
                </c:pt>
                <c:pt idx="130">
                  <c:v>74.676276655740736</c:v>
                </c:pt>
                <c:pt idx="131">
                  <c:v>81.055574917129633</c:v>
                </c:pt>
                <c:pt idx="132">
                  <c:v>78.352701843240737</c:v>
                </c:pt>
                <c:pt idx="133">
                  <c:v>85.83467506675926</c:v>
                </c:pt>
                <c:pt idx="134">
                  <c:v>81.173047014907411</c:v>
                </c:pt>
                <c:pt idx="135">
                  <c:v>83.073892465</c:v>
                </c:pt>
                <c:pt idx="136">
                  <c:v>87.400023445555547</c:v>
                </c:pt>
                <c:pt idx="137">
                  <c:v>78.582178504907418</c:v>
                </c:pt>
                <c:pt idx="138">
                  <c:v>82.261277266666667</c:v>
                </c:pt>
                <c:pt idx="139">
                  <c:v>91.427998666203692</c:v>
                </c:pt>
                <c:pt idx="140">
                  <c:v>87.898435291203697</c:v>
                </c:pt>
                <c:pt idx="141">
                  <c:v>86.273014791388889</c:v>
                </c:pt>
                <c:pt idx="142">
                  <c:v>89.336807198611112</c:v>
                </c:pt>
                <c:pt idx="143">
                  <c:v>82.172845971203699</c:v>
                </c:pt>
                <c:pt idx="144">
                  <c:v>83.077575687962963</c:v>
                </c:pt>
                <c:pt idx="145">
                  <c:v>87.331518778333333</c:v>
                </c:pt>
                <c:pt idx="146">
                  <c:v>92.035052819351847</c:v>
                </c:pt>
                <c:pt idx="147">
                  <c:v>89.322740983148137</c:v>
                </c:pt>
                <c:pt idx="148">
                  <c:v>78.908579579722229</c:v>
                </c:pt>
                <c:pt idx="149">
                  <c:v>89.518157758611096</c:v>
                </c:pt>
                <c:pt idx="150">
                  <c:v>90.803276372037033</c:v>
                </c:pt>
                <c:pt idx="151">
                  <c:v>88.186413027407397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1C-4EE0-90B4-8BFC7DD3A5DC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Sheet2!$I$4:$I$155</c:f>
              <c:strCache>
                <c:ptCount val="152"/>
                <c:pt idx="0">
                  <c:v>Aug 1</c:v>
                </c:pt>
                <c:pt idx="1">
                  <c:v>Aug 2</c:v>
                </c:pt>
                <c:pt idx="2">
                  <c:v>Aug 3</c:v>
                </c:pt>
                <c:pt idx="3">
                  <c:v>Aug 4</c:v>
                </c:pt>
                <c:pt idx="4">
                  <c:v>Aug 5</c:v>
                </c:pt>
                <c:pt idx="5">
                  <c:v>Aug 6</c:v>
                </c:pt>
                <c:pt idx="6">
                  <c:v>Aug 7</c:v>
                </c:pt>
                <c:pt idx="7">
                  <c:v>Aug 8</c:v>
                </c:pt>
                <c:pt idx="8">
                  <c:v>Aug 9</c:v>
                </c:pt>
                <c:pt idx="9">
                  <c:v>Aug 10</c:v>
                </c:pt>
                <c:pt idx="10">
                  <c:v>Aug 11</c:v>
                </c:pt>
                <c:pt idx="11">
                  <c:v>Aug 12</c:v>
                </c:pt>
                <c:pt idx="12">
                  <c:v>Aug 13</c:v>
                </c:pt>
                <c:pt idx="13">
                  <c:v>Aug 14</c:v>
                </c:pt>
                <c:pt idx="14">
                  <c:v>Aug 15</c:v>
                </c:pt>
                <c:pt idx="15">
                  <c:v>Aug 16</c:v>
                </c:pt>
                <c:pt idx="16">
                  <c:v>Aug 17</c:v>
                </c:pt>
                <c:pt idx="17">
                  <c:v>Aug 18</c:v>
                </c:pt>
                <c:pt idx="18">
                  <c:v>Aug 19</c:v>
                </c:pt>
                <c:pt idx="19">
                  <c:v>Aug 20</c:v>
                </c:pt>
                <c:pt idx="20">
                  <c:v>Aug 21</c:v>
                </c:pt>
                <c:pt idx="21">
                  <c:v>Aug 22</c:v>
                </c:pt>
                <c:pt idx="22">
                  <c:v>Aug 23</c:v>
                </c:pt>
                <c:pt idx="23">
                  <c:v>Aug 24</c:v>
                </c:pt>
                <c:pt idx="24">
                  <c:v>Aug 25</c:v>
                </c:pt>
                <c:pt idx="25">
                  <c:v>Aug 26</c:v>
                </c:pt>
                <c:pt idx="26">
                  <c:v>Aug 27</c:v>
                </c:pt>
                <c:pt idx="27">
                  <c:v>Aug 28</c:v>
                </c:pt>
                <c:pt idx="28">
                  <c:v>Aug 29</c:v>
                </c:pt>
                <c:pt idx="29">
                  <c:v>Aug 30</c:v>
                </c:pt>
                <c:pt idx="30">
                  <c:v>Aug 31</c:v>
                </c:pt>
                <c:pt idx="31">
                  <c:v>Sep 1</c:v>
                </c:pt>
                <c:pt idx="32">
                  <c:v>Sep 2</c:v>
                </c:pt>
                <c:pt idx="33">
                  <c:v>Sep 3</c:v>
                </c:pt>
                <c:pt idx="34">
                  <c:v>Sep 4</c:v>
                </c:pt>
                <c:pt idx="35">
                  <c:v>Sep 5</c:v>
                </c:pt>
                <c:pt idx="36">
                  <c:v>Sep 6</c:v>
                </c:pt>
                <c:pt idx="37">
                  <c:v>Sep 7</c:v>
                </c:pt>
                <c:pt idx="38">
                  <c:v>Sep 8</c:v>
                </c:pt>
                <c:pt idx="39">
                  <c:v>Sep 9</c:v>
                </c:pt>
                <c:pt idx="40">
                  <c:v>Sep 10</c:v>
                </c:pt>
                <c:pt idx="41">
                  <c:v>Sep 11</c:v>
                </c:pt>
                <c:pt idx="42">
                  <c:v>Sep 12</c:v>
                </c:pt>
                <c:pt idx="43">
                  <c:v>Sep 13</c:v>
                </c:pt>
                <c:pt idx="44">
                  <c:v>Sep 15</c:v>
                </c:pt>
                <c:pt idx="45">
                  <c:v>Sep 16</c:v>
                </c:pt>
                <c:pt idx="46">
                  <c:v>Sep 17</c:v>
                </c:pt>
                <c:pt idx="47">
                  <c:v>Sep 18</c:v>
                </c:pt>
                <c:pt idx="48">
                  <c:v>Sep 19</c:v>
                </c:pt>
                <c:pt idx="49">
                  <c:v>Sep 20</c:v>
                </c:pt>
                <c:pt idx="50">
                  <c:v>Sep 21</c:v>
                </c:pt>
                <c:pt idx="51">
                  <c:v>Sep 22</c:v>
                </c:pt>
                <c:pt idx="52">
                  <c:v>Sep 23</c:v>
                </c:pt>
                <c:pt idx="53">
                  <c:v>Sep 24</c:v>
                </c:pt>
                <c:pt idx="54">
                  <c:v>Sep 25</c:v>
                </c:pt>
                <c:pt idx="55">
                  <c:v>Sep 26</c:v>
                </c:pt>
                <c:pt idx="56">
                  <c:v>Sep 27</c:v>
                </c:pt>
                <c:pt idx="57">
                  <c:v>Sep 28</c:v>
                </c:pt>
                <c:pt idx="58">
                  <c:v>Sep 29</c:v>
                </c:pt>
                <c:pt idx="59">
                  <c:v>Sep 30</c:v>
                </c:pt>
                <c:pt idx="60">
                  <c:v>Oct 1</c:v>
                </c:pt>
                <c:pt idx="61">
                  <c:v>Oct 2</c:v>
                </c:pt>
                <c:pt idx="62">
                  <c:v>Oct 3</c:v>
                </c:pt>
                <c:pt idx="63">
                  <c:v>Oct 4</c:v>
                </c:pt>
                <c:pt idx="64">
                  <c:v>Oct 5</c:v>
                </c:pt>
                <c:pt idx="65">
                  <c:v>Oct 6</c:v>
                </c:pt>
                <c:pt idx="66">
                  <c:v>Oct 7</c:v>
                </c:pt>
                <c:pt idx="67">
                  <c:v>Oct 8</c:v>
                </c:pt>
                <c:pt idx="68">
                  <c:v>Oct 9</c:v>
                </c:pt>
                <c:pt idx="69">
                  <c:v>Oct 10</c:v>
                </c:pt>
                <c:pt idx="70">
                  <c:v>Oct 11</c:v>
                </c:pt>
                <c:pt idx="71">
                  <c:v>Oct 12</c:v>
                </c:pt>
                <c:pt idx="72">
                  <c:v>Oct 13</c:v>
                </c:pt>
                <c:pt idx="73">
                  <c:v>Oct 14</c:v>
                </c:pt>
                <c:pt idx="74">
                  <c:v>Oct 15</c:v>
                </c:pt>
                <c:pt idx="75">
                  <c:v>Oct 16</c:v>
                </c:pt>
                <c:pt idx="76">
                  <c:v>Oct 17</c:v>
                </c:pt>
                <c:pt idx="77">
                  <c:v>Oct 18</c:v>
                </c:pt>
                <c:pt idx="78">
                  <c:v>Oct 19</c:v>
                </c:pt>
                <c:pt idx="79">
                  <c:v>Oct 20</c:v>
                </c:pt>
                <c:pt idx="80">
                  <c:v>Oct 21</c:v>
                </c:pt>
                <c:pt idx="81">
                  <c:v>Oct 22</c:v>
                </c:pt>
                <c:pt idx="82">
                  <c:v>Oct 23</c:v>
                </c:pt>
                <c:pt idx="83">
                  <c:v>Oct 24</c:v>
                </c:pt>
                <c:pt idx="84">
                  <c:v>Oct 25</c:v>
                </c:pt>
                <c:pt idx="85">
                  <c:v>Oct 26</c:v>
                </c:pt>
                <c:pt idx="86">
                  <c:v>Oct 27</c:v>
                </c:pt>
                <c:pt idx="87">
                  <c:v>Oct 28</c:v>
                </c:pt>
                <c:pt idx="88">
                  <c:v>Oct 29</c:v>
                </c:pt>
                <c:pt idx="89">
                  <c:v>Oct 30</c:v>
                </c:pt>
                <c:pt idx="90">
                  <c:v>Oct 31</c:v>
                </c:pt>
                <c:pt idx="91">
                  <c:v>Nov 1</c:v>
                </c:pt>
                <c:pt idx="92">
                  <c:v>Nov 2</c:v>
                </c:pt>
                <c:pt idx="93">
                  <c:v>Nov 3</c:v>
                </c:pt>
                <c:pt idx="94">
                  <c:v>Nov 4</c:v>
                </c:pt>
                <c:pt idx="95">
                  <c:v>Nov 5</c:v>
                </c:pt>
                <c:pt idx="96">
                  <c:v>Nov 6</c:v>
                </c:pt>
                <c:pt idx="97">
                  <c:v>Nov 7</c:v>
                </c:pt>
                <c:pt idx="98">
                  <c:v>Nov 8</c:v>
                </c:pt>
                <c:pt idx="99">
                  <c:v>Nov 9</c:v>
                </c:pt>
                <c:pt idx="100">
                  <c:v>Nov 10</c:v>
                </c:pt>
                <c:pt idx="101">
                  <c:v>Nov 11</c:v>
                </c:pt>
                <c:pt idx="102">
                  <c:v>Nov 12</c:v>
                </c:pt>
                <c:pt idx="103">
                  <c:v>Nov 13</c:v>
                </c:pt>
                <c:pt idx="104">
                  <c:v>Nov 14</c:v>
                </c:pt>
                <c:pt idx="105">
                  <c:v>Nov 15</c:v>
                </c:pt>
                <c:pt idx="106">
                  <c:v>Nov 16</c:v>
                </c:pt>
                <c:pt idx="107">
                  <c:v>Nov 17</c:v>
                </c:pt>
                <c:pt idx="108">
                  <c:v>Nov 18</c:v>
                </c:pt>
                <c:pt idx="109">
                  <c:v>Nov 19</c:v>
                </c:pt>
                <c:pt idx="110">
                  <c:v>Nov 20</c:v>
                </c:pt>
                <c:pt idx="111">
                  <c:v>Nov 21</c:v>
                </c:pt>
                <c:pt idx="112">
                  <c:v>Nov 22</c:v>
                </c:pt>
                <c:pt idx="113">
                  <c:v>Nov 23</c:v>
                </c:pt>
                <c:pt idx="114">
                  <c:v>Nov 24</c:v>
                </c:pt>
                <c:pt idx="115">
                  <c:v>Nov 25</c:v>
                </c:pt>
                <c:pt idx="116">
                  <c:v>Nov 26</c:v>
                </c:pt>
                <c:pt idx="117">
                  <c:v>Nov 27</c:v>
                </c:pt>
                <c:pt idx="118">
                  <c:v>Nov 28</c:v>
                </c:pt>
                <c:pt idx="119">
                  <c:v>Nov 29</c:v>
                </c:pt>
                <c:pt idx="120">
                  <c:v>Nov 30</c:v>
                </c:pt>
                <c:pt idx="121">
                  <c:v>Dec 1</c:v>
                </c:pt>
                <c:pt idx="122">
                  <c:v>Dec 2</c:v>
                </c:pt>
                <c:pt idx="123">
                  <c:v>Dec 3</c:v>
                </c:pt>
                <c:pt idx="124">
                  <c:v>Dec 4</c:v>
                </c:pt>
                <c:pt idx="125">
                  <c:v>Dec 5</c:v>
                </c:pt>
                <c:pt idx="126">
                  <c:v>Dec 6</c:v>
                </c:pt>
                <c:pt idx="127">
                  <c:v>Dec 7</c:v>
                </c:pt>
                <c:pt idx="128">
                  <c:v>Dec 8</c:v>
                </c:pt>
                <c:pt idx="129">
                  <c:v>Dec 9</c:v>
                </c:pt>
                <c:pt idx="130">
                  <c:v>Dec 10</c:v>
                </c:pt>
                <c:pt idx="131">
                  <c:v>Dec 11</c:v>
                </c:pt>
                <c:pt idx="132">
                  <c:v>Dec 12</c:v>
                </c:pt>
                <c:pt idx="133">
                  <c:v>Dec 13</c:v>
                </c:pt>
                <c:pt idx="134">
                  <c:v>Dec 14</c:v>
                </c:pt>
                <c:pt idx="135">
                  <c:v>Dec 15</c:v>
                </c:pt>
                <c:pt idx="136">
                  <c:v>Dec 16</c:v>
                </c:pt>
                <c:pt idx="137">
                  <c:v>Dec 17</c:v>
                </c:pt>
                <c:pt idx="138">
                  <c:v>Dec 18</c:v>
                </c:pt>
                <c:pt idx="139">
                  <c:v>Dec 19</c:v>
                </c:pt>
                <c:pt idx="140">
                  <c:v>Dec 20</c:v>
                </c:pt>
                <c:pt idx="141">
                  <c:v>Dec 21</c:v>
                </c:pt>
                <c:pt idx="142">
                  <c:v>Dec 22</c:v>
                </c:pt>
                <c:pt idx="143">
                  <c:v>Dec 23</c:v>
                </c:pt>
                <c:pt idx="144">
                  <c:v>Dec 24</c:v>
                </c:pt>
                <c:pt idx="145">
                  <c:v>Dec 25</c:v>
                </c:pt>
                <c:pt idx="146">
                  <c:v>Dec 26</c:v>
                </c:pt>
                <c:pt idx="147">
                  <c:v>Dec 27</c:v>
                </c:pt>
                <c:pt idx="148">
                  <c:v>Dec 28</c:v>
                </c:pt>
                <c:pt idx="149">
                  <c:v>Dec 29</c:v>
                </c:pt>
                <c:pt idx="150">
                  <c:v>Dec 30</c:v>
                </c:pt>
                <c:pt idx="151">
                  <c:v>Dec 31</c:v>
                </c:pt>
              </c:strCache>
            </c:strRef>
          </c:cat>
          <c:val>
            <c:numRef>
              <c:f>Sheet2!$K$4:$K$155</c:f>
              <c:numCache>
                <c:formatCode>General</c:formatCode>
                <c:ptCount val="152"/>
                <c:pt idx="0">
                  <c:v>42.094567791296299</c:v>
                </c:pt>
                <c:pt idx="1">
                  <c:v>43.911546046296294</c:v>
                </c:pt>
                <c:pt idx="2">
                  <c:v>66.709536611759248</c:v>
                </c:pt>
                <c:pt idx="3">
                  <c:v>63.684063180740736</c:v>
                </c:pt>
                <c:pt idx="4">
                  <c:v>66.569175651759267</c:v>
                </c:pt>
                <c:pt idx="5">
                  <c:v>69.10650816518519</c:v>
                </c:pt>
                <c:pt idx="6">
                  <c:v>61.286413346759261</c:v>
                </c:pt>
                <c:pt idx="7">
                  <c:v>64.652612888888882</c:v>
                </c:pt>
                <c:pt idx="8">
                  <c:v>67.677571007129629</c:v>
                </c:pt>
                <c:pt idx="9">
                  <c:v>70.988153594259259</c:v>
                </c:pt>
                <c:pt idx="10">
                  <c:v>68.433818997314816</c:v>
                </c:pt>
                <c:pt idx="11">
                  <c:v>69.17512122518518</c:v>
                </c:pt>
                <c:pt idx="12">
                  <c:v>66.493748880555557</c:v>
                </c:pt>
                <c:pt idx="13">
                  <c:v>65.935373765277774</c:v>
                </c:pt>
                <c:pt idx="14">
                  <c:v>66.302194056666679</c:v>
                </c:pt>
                <c:pt idx="15">
                  <c:v>62.69642026203703</c:v>
                </c:pt>
                <c:pt idx="16">
                  <c:v>61.286659827129633</c:v>
                </c:pt>
                <c:pt idx="17">
                  <c:v>69.092174776944447</c:v>
                </c:pt>
                <c:pt idx="18">
                  <c:v>68.917714986018524</c:v>
                </c:pt>
                <c:pt idx="19">
                  <c:v>68.476829080277781</c:v>
                </c:pt>
                <c:pt idx="20">
                  <c:v>70.356351855648143</c:v>
                </c:pt>
                <c:pt idx="21">
                  <c:v>67.531596178981488</c:v>
                </c:pt>
                <c:pt idx="22">
                  <c:v>70.793178757500002</c:v>
                </c:pt>
                <c:pt idx="23">
                  <c:v>67.144648827962968</c:v>
                </c:pt>
                <c:pt idx="24">
                  <c:v>57.187475516574075</c:v>
                </c:pt>
                <c:pt idx="25">
                  <c:v>27.407723448518517</c:v>
                </c:pt>
                <c:pt idx="26">
                  <c:v>63.523120681574071</c:v>
                </c:pt>
                <c:pt idx="27">
                  <c:v>61.440795310185187</c:v>
                </c:pt>
                <c:pt idx="28">
                  <c:v>74.405001583703708</c:v>
                </c:pt>
                <c:pt idx="29">
                  <c:v>72.732482959074062</c:v>
                </c:pt>
                <c:pt idx="30">
                  <c:v>74.960843527870367</c:v>
                </c:pt>
                <c:pt idx="31">
                  <c:v>74.469901269999994</c:v>
                </c:pt>
                <c:pt idx="32">
                  <c:v>76.171702486388881</c:v>
                </c:pt>
                <c:pt idx="33">
                  <c:v>71.803529618333329</c:v>
                </c:pt>
                <c:pt idx="34">
                  <c:v>72.160069955462959</c:v>
                </c:pt>
                <c:pt idx="35">
                  <c:v>74.476657417314811</c:v>
                </c:pt>
                <c:pt idx="36">
                  <c:v>69.37479509759261</c:v>
                </c:pt>
                <c:pt idx="37">
                  <c:v>73.47728369407406</c:v>
                </c:pt>
                <c:pt idx="38">
                  <c:v>71.986833015555547</c:v>
                </c:pt>
                <c:pt idx="39">
                  <c:v>72.644883085925926</c:v>
                </c:pt>
                <c:pt idx="40">
                  <c:v>66.672852048425938</c:v>
                </c:pt>
                <c:pt idx="41">
                  <c:v>77.659019271018522</c:v>
                </c:pt>
                <c:pt idx="42">
                  <c:v>81.261095539999999</c:v>
                </c:pt>
                <c:pt idx="43">
                  <c:v>63.342038907499997</c:v>
                </c:pt>
                <c:pt idx="44">
                  <c:v>83.341686138425928</c:v>
                </c:pt>
                <c:pt idx="45">
                  <c:v>82.713138756111121</c:v>
                </c:pt>
                <c:pt idx="46">
                  <c:v>82.624484664351854</c:v>
                </c:pt>
                <c:pt idx="47">
                  <c:v>80.289104181574061</c:v>
                </c:pt>
                <c:pt idx="48">
                  <c:v>82.503542305185178</c:v>
                </c:pt>
                <c:pt idx="49">
                  <c:v>82.095473238888886</c:v>
                </c:pt>
                <c:pt idx="50">
                  <c:v>80.598918764166669</c:v>
                </c:pt>
                <c:pt idx="51">
                  <c:v>80.016738636574075</c:v>
                </c:pt>
                <c:pt idx="52">
                  <c:v>72.547084775277781</c:v>
                </c:pt>
                <c:pt idx="53">
                  <c:v>77.494345506388882</c:v>
                </c:pt>
                <c:pt idx="54">
                  <c:v>80.120528263518509</c:v>
                </c:pt>
                <c:pt idx="55">
                  <c:v>76.987190757500002</c:v>
                </c:pt>
                <c:pt idx="56">
                  <c:v>73.630861551203708</c:v>
                </c:pt>
                <c:pt idx="57">
                  <c:v>72.991818133333339</c:v>
                </c:pt>
                <c:pt idx="58">
                  <c:v>75.153184350740744</c:v>
                </c:pt>
                <c:pt idx="59">
                  <c:v>78.080499555833327</c:v>
                </c:pt>
                <c:pt idx="60">
                  <c:v>75.69893181027777</c:v>
                </c:pt>
                <c:pt idx="61">
                  <c:v>76.683846796944451</c:v>
                </c:pt>
                <c:pt idx="62">
                  <c:v>79.12072440657407</c:v>
                </c:pt>
                <c:pt idx="63">
                  <c:v>77.64509897638888</c:v>
                </c:pt>
                <c:pt idx="64">
                  <c:v>72.281716204814813</c:v>
                </c:pt>
                <c:pt idx="65">
                  <c:v>79.917945688703696</c:v>
                </c:pt>
                <c:pt idx="66">
                  <c:v>82.972719328518522</c:v>
                </c:pt>
                <c:pt idx="67">
                  <c:v>78.526564862129632</c:v>
                </c:pt>
                <c:pt idx="68">
                  <c:v>80.532146315370369</c:v>
                </c:pt>
                <c:pt idx="69">
                  <c:v>78.078133348240726</c:v>
                </c:pt>
                <c:pt idx="70">
                  <c:v>82.234063518055564</c:v>
                </c:pt>
                <c:pt idx="71">
                  <c:v>81.082597816666663</c:v>
                </c:pt>
                <c:pt idx="72">
                  <c:v>81.335012146203709</c:v>
                </c:pt>
                <c:pt idx="73">
                  <c:v>76.148030545740738</c:v>
                </c:pt>
                <c:pt idx="74">
                  <c:v>79.134554873240745</c:v>
                </c:pt>
                <c:pt idx="75">
                  <c:v>77.396788073703704</c:v>
                </c:pt>
                <c:pt idx="76">
                  <c:v>76.752643941111103</c:v>
                </c:pt>
                <c:pt idx="77">
                  <c:v>79.161234077685194</c:v>
                </c:pt>
                <c:pt idx="78">
                  <c:v>73.095183442222222</c:v>
                </c:pt>
                <c:pt idx="79">
                  <c:v>74.571959637592599</c:v>
                </c:pt>
                <c:pt idx="80">
                  <c:v>79.009727393055556</c:v>
                </c:pt>
                <c:pt idx="81">
                  <c:v>78.010549688796303</c:v>
                </c:pt>
                <c:pt idx="82">
                  <c:v>75.556617542777786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1C-4EE0-90B4-8BFC7DD3A5DC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>
                    <a:lumMod val="7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Sheet2!$I$4:$I$155</c:f>
              <c:strCache>
                <c:ptCount val="152"/>
                <c:pt idx="0">
                  <c:v>Aug 1</c:v>
                </c:pt>
                <c:pt idx="1">
                  <c:v>Aug 2</c:v>
                </c:pt>
                <c:pt idx="2">
                  <c:v>Aug 3</c:v>
                </c:pt>
                <c:pt idx="3">
                  <c:v>Aug 4</c:v>
                </c:pt>
                <c:pt idx="4">
                  <c:v>Aug 5</c:v>
                </c:pt>
                <c:pt idx="5">
                  <c:v>Aug 6</c:v>
                </c:pt>
                <c:pt idx="6">
                  <c:v>Aug 7</c:v>
                </c:pt>
                <c:pt idx="7">
                  <c:v>Aug 8</c:v>
                </c:pt>
                <c:pt idx="8">
                  <c:v>Aug 9</c:v>
                </c:pt>
                <c:pt idx="9">
                  <c:v>Aug 10</c:v>
                </c:pt>
                <c:pt idx="10">
                  <c:v>Aug 11</c:v>
                </c:pt>
                <c:pt idx="11">
                  <c:v>Aug 12</c:v>
                </c:pt>
                <c:pt idx="12">
                  <c:v>Aug 13</c:v>
                </c:pt>
                <c:pt idx="13">
                  <c:v>Aug 14</c:v>
                </c:pt>
                <c:pt idx="14">
                  <c:v>Aug 15</c:v>
                </c:pt>
                <c:pt idx="15">
                  <c:v>Aug 16</c:v>
                </c:pt>
                <c:pt idx="16">
                  <c:v>Aug 17</c:v>
                </c:pt>
                <c:pt idx="17">
                  <c:v>Aug 18</c:v>
                </c:pt>
                <c:pt idx="18">
                  <c:v>Aug 19</c:v>
                </c:pt>
                <c:pt idx="19">
                  <c:v>Aug 20</c:v>
                </c:pt>
                <c:pt idx="20">
                  <c:v>Aug 21</c:v>
                </c:pt>
                <c:pt idx="21">
                  <c:v>Aug 22</c:v>
                </c:pt>
                <c:pt idx="22">
                  <c:v>Aug 23</c:v>
                </c:pt>
                <c:pt idx="23">
                  <c:v>Aug 24</c:v>
                </c:pt>
                <c:pt idx="24">
                  <c:v>Aug 25</c:v>
                </c:pt>
                <c:pt idx="25">
                  <c:v>Aug 26</c:v>
                </c:pt>
                <c:pt idx="26">
                  <c:v>Aug 27</c:v>
                </c:pt>
                <c:pt idx="27">
                  <c:v>Aug 28</c:v>
                </c:pt>
                <c:pt idx="28">
                  <c:v>Aug 29</c:v>
                </c:pt>
                <c:pt idx="29">
                  <c:v>Aug 30</c:v>
                </c:pt>
                <c:pt idx="30">
                  <c:v>Aug 31</c:v>
                </c:pt>
                <c:pt idx="31">
                  <c:v>Sep 1</c:v>
                </c:pt>
                <c:pt idx="32">
                  <c:v>Sep 2</c:v>
                </c:pt>
                <c:pt idx="33">
                  <c:v>Sep 3</c:v>
                </c:pt>
                <c:pt idx="34">
                  <c:v>Sep 4</c:v>
                </c:pt>
                <c:pt idx="35">
                  <c:v>Sep 5</c:v>
                </c:pt>
                <c:pt idx="36">
                  <c:v>Sep 6</c:v>
                </c:pt>
                <c:pt idx="37">
                  <c:v>Sep 7</c:v>
                </c:pt>
                <c:pt idx="38">
                  <c:v>Sep 8</c:v>
                </c:pt>
                <c:pt idx="39">
                  <c:v>Sep 9</c:v>
                </c:pt>
                <c:pt idx="40">
                  <c:v>Sep 10</c:v>
                </c:pt>
                <c:pt idx="41">
                  <c:v>Sep 11</c:v>
                </c:pt>
                <c:pt idx="42">
                  <c:v>Sep 12</c:v>
                </c:pt>
                <c:pt idx="43">
                  <c:v>Sep 13</c:v>
                </c:pt>
                <c:pt idx="44">
                  <c:v>Sep 15</c:v>
                </c:pt>
                <c:pt idx="45">
                  <c:v>Sep 16</c:v>
                </c:pt>
                <c:pt idx="46">
                  <c:v>Sep 17</c:v>
                </c:pt>
                <c:pt idx="47">
                  <c:v>Sep 18</c:v>
                </c:pt>
                <c:pt idx="48">
                  <c:v>Sep 19</c:v>
                </c:pt>
                <c:pt idx="49">
                  <c:v>Sep 20</c:v>
                </c:pt>
                <c:pt idx="50">
                  <c:v>Sep 21</c:v>
                </c:pt>
                <c:pt idx="51">
                  <c:v>Sep 22</c:v>
                </c:pt>
                <c:pt idx="52">
                  <c:v>Sep 23</c:v>
                </c:pt>
                <c:pt idx="53">
                  <c:v>Sep 24</c:v>
                </c:pt>
                <c:pt idx="54">
                  <c:v>Sep 25</c:v>
                </c:pt>
                <c:pt idx="55">
                  <c:v>Sep 26</c:v>
                </c:pt>
                <c:pt idx="56">
                  <c:v>Sep 27</c:v>
                </c:pt>
                <c:pt idx="57">
                  <c:v>Sep 28</c:v>
                </c:pt>
                <c:pt idx="58">
                  <c:v>Sep 29</c:v>
                </c:pt>
                <c:pt idx="59">
                  <c:v>Sep 30</c:v>
                </c:pt>
                <c:pt idx="60">
                  <c:v>Oct 1</c:v>
                </c:pt>
                <c:pt idx="61">
                  <c:v>Oct 2</c:v>
                </c:pt>
                <c:pt idx="62">
                  <c:v>Oct 3</c:v>
                </c:pt>
                <c:pt idx="63">
                  <c:v>Oct 4</c:v>
                </c:pt>
                <c:pt idx="64">
                  <c:v>Oct 5</c:v>
                </c:pt>
                <c:pt idx="65">
                  <c:v>Oct 6</c:v>
                </c:pt>
                <c:pt idx="66">
                  <c:v>Oct 7</c:v>
                </c:pt>
                <c:pt idx="67">
                  <c:v>Oct 8</c:v>
                </c:pt>
                <c:pt idx="68">
                  <c:v>Oct 9</c:v>
                </c:pt>
                <c:pt idx="69">
                  <c:v>Oct 10</c:v>
                </c:pt>
                <c:pt idx="70">
                  <c:v>Oct 11</c:v>
                </c:pt>
                <c:pt idx="71">
                  <c:v>Oct 12</c:v>
                </c:pt>
                <c:pt idx="72">
                  <c:v>Oct 13</c:v>
                </c:pt>
                <c:pt idx="73">
                  <c:v>Oct 14</c:v>
                </c:pt>
                <c:pt idx="74">
                  <c:v>Oct 15</c:v>
                </c:pt>
                <c:pt idx="75">
                  <c:v>Oct 16</c:v>
                </c:pt>
                <c:pt idx="76">
                  <c:v>Oct 17</c:v>
                </c:pt>
                <c:pt idx="77">
                  <c:v>Oct 18</c:v>
                </c:pt>
                <c:pt idx="78">
                  <c:v>Oct 19</c:v>
                </c:pt>
                <c:pt idx="79">
                  <c:v>Oct 20</c:v>
                </c:pt>
                <c:pt idx="80">
                  <c:v>Oct 21</c:v>
                </c:pt>
                <c:pt idx="81">
                  <c:v>Oct 22</c:v>
                </c:pt>
                <c:pt idx="82">
                  <c:v>Oct 23</c:v>
                </c:pt>
                <c:pt idx="83">
                  <c:v>Oct 24</c:v>
                </c:pt>
                <c:pt idx="84">
                  <c:v>Oct 25</c:v>
                </c:pt>
                <c:pt idx="85">
                  <c:v>Oct 26</c:v>
                </c:pt>
                <c:pt idx="86">
                  <c:v>Oct 27</c:v>
                </c:pt>
                <c:pt idx="87">
                  <c:v>Oct 28</c:v>
                </c:pt>
                <c:pt idx="88">
                  <c:v>Oct 29</c:v>
                </c:pt>
                <c:pt idx="89">
                  <c:v>Oct 30</c:v>
                </c:pt>
                <c:pt idx="90">
                  <c:v>Oct 31</c:v>
                </c:pt>
                <c:pt idx="91">
                  <c:v>Nov 1</c:v>
                </c:pt>
                <c:pt idx="92">
                  <c:v>Nov 2</c:v>
                </c:pt>
                <c:pt idx="93">
                  <c:v>Nov 3</c:v>
                </c:pt>
                <c:pt idx="94">
                  <c:v>Nov 4</c:v>
                </c:pt>
                <c:pt idx="95">
                  <c:v>Nov 5</c:v>
                </c:pt>
                <c:pt idx="96">
                  <c:v>Nov 6</c:v>
                </c:pt>
                <c:pt idx="97">
                  <c:v>Nov 7</c:v>
                </c:pt>
                <c:pt idx="98">
                  <c:v>Nov 8</c:v>
                </c:pt>
                <c:pt idx="99">
                  <c:v>Nov 9</c:v>
                </c:pt>
                <c:pt idx="100">
                  <c:v>Nov 10</c:v>
                </c:pt>
                <c:pt idx="101">
                  <c:v>Nov 11</c:v>
                </c:pt>
                <c:pt idx="102">
                  <c:v>Nov 12</c:v>
                </c:pt>
                <c:pt idx="103">
                  <c:v>Nov 13</c:v>
                </c:pt>
                <c:pt idx="104">
                  <c:v>Nov 14</c:v>
                </c:pt>
                <c:pt idx="105">
                  <c:v>Nov 15</c:v>
                </c:pt>
                <c:pt idx="106">
                  <c:v>Nov 16</c:v>
                </c:pt>
                <c:pt idx="107">
                  <c:v>Nov 17</c:v>
                </c:pt>
                <c:pt idx="108">
                  <c:v>Nov 18</c:v>
                </c:pt>
                <c:pt idx="109">
                  <c:v>Nov 19</c:v>
                </c:pt>
                <c:pt idx="110">
                  <c:v>Nov 20</c:v>
                </c:pt>
                <c:pt idx="111">
                  <c:v>Nov 21</c:v>
                </c:pt>
                <c:pt idx="112">
                  <c:v>Nov 22</c:v>
                </c:pt>
                <c:pt idx="113">
                  <c:v>Nov 23</c:v>
                </c:pt>
                <c:pt idx="114">
                  <c:v>Nov 24</c:v>
                </c:pt>
                <c:pt idx="115">
                  <c:v>Nov 25</c:v>
                </c:pt>
                <c:pt idx="116">
                  <c:v>Nov 26</c:v>
                </c:pt>
                <c:pt idx="117">
                  <c:v>Nov 27</c:v>
                </c:pt>
                <c:pt idx="118">
                  <c:v>Nov 28</c:v>
                </c:pt>
                <c:pt idx="119">
                  <c:v>Nov 29</c:v>
                </c:pt>
                <c:pt idx="120">
                  <c:v>Nov 30</c:v>
                </c:pt>
                <c:pt idx="121">
                  <c:v>Dec 1</c:v>
                </c:pt>
                <c:pt idx="122">
                  <c:v>Dec 2</c:v>
                </c:pt>
                <c:pt idx="123">
                  <c:v>Dec 3</c:v>
                </c:pt>
                <c:pt idx="124">
                  <c:v>Dec 4</c:v>
                </c:pt>
                <c:pt idx="125">
                  <c:v>Dec 5</c:v>
                </c:pt>
                <c:pt idx="126">
                  <c:v>Dec 6</c:v>
                </c:pt>
                <c:pt idx="127">
                  <c:v>Dec 7</c:v>
                </c:pt>
                <c:pt idx="128">
                  <c:v>Dec 8</c:v>
                </c:pt>
                <c:pt idx="129">
                  <c:v>Dec 9</c:v>
                </c:pt>
                <c:pt idx="130">
                  <c:v>Dec 10</c:v>
                </c:pt>
                <c:pt idx="131">
                  <c:v>Dec 11</c:v>
                </c:pt>
                <c:pt idx="132">
                  <c:v>Dec 12</c:v>
                </c:pt>
                <c:pt idx="133">
                  <c:v>Dec 13</c:v>
                </c:pt>
                <c:pt idx="134">
                  <c:v>Dec 14</c:v>
                </c:pt>
                <c:pt idx="135">
                  <c:v>Dec 15</c:v>
                </c:pt>
                <c:pt idx="136">
                  <c:v>Dec 16</c:v>
                </c:pt>
                <c:pt idx="137">
                  <c:v>Dec 17</c:v>
                </c:pt>
                <c:pt idx="138">
                  <c:v>Dec 18</c:v>
                </c:pt>
                <c:pt idx="139">
                  <c:v>Dec 19</c:v>
                </c:pt>
                <c:pt idx="140">
                  <c:v>Dec 20</c:v>
                </c:pt>
                <c:pt idx="141">
                  <c:v>Dec 21</c:v>
                </c:pt>
                <c:pt idx="142">
                  <c:v>Dec 22</c:v>
                </c:pt>
                <c:pt idx="143">
                  <c:v>Dec 23</c:v>
                </c:pt>
                <c:pt idx="144">
                  <c:v>Dec 24</c:v>
                </c:pt>
                <c:pt idx="145">
                  <c:v>Dec 25</c:v>
                </c:pt>
                <c:pt idx="146">
                  <c:v>Dec 26</c:v>
                </c:pt>
                <c:pt idx="147">
                  <c:v>Dec 27</c:v>
                </c:pt>
                <c:pt idx="148">
                  <c:v>Dec 28</c:v>
                </c:pt>
                <c:pt idx="149">
                  <c:v>Dec 29</c:v>
                </c:pt>
                <c:pt idx="150">
                  <c:v>Dec 30</c:v>
                </c:pt>
                <c:pt idx="151">
                  <c:v>Dec 31</c:v>
                </c:pt>
              </c:strCache>
            </c:strRef>
          </c:cat>
          <c:val>
            <c:numRef>
              <c:f>Sheet2!$L$4:$L$155</c:f>
              <c:numCache>
                <c:formatCode>General</c:formatCode>
                <c:ptCount val="152"/>
                <c:pt idx="82">
                  <c:v>76.052527252537686</c:v>
                </c:pt>
                <c:pt idx="83">
                  <c:v>77.069434515453409</c:v>
                </c:pt>
                <c:pt idx="84">
                  <c:v>78.842914096643298</c:v>
                </c:pt>
                <c:pt idx="85">
                  <c:v>83.011708113776308</c:v>
                </c:pt>
                <c:pt idx="86">
                  <c:v>81.234992265399583</c:v>
                </c:pt>
                <c:pt idx="87">
                  <c:v>75.293556891543176</c:v>
                </c:pt>
                <c:pt idx="88">
                  <c:v>81.199094873207827</c:v>
                </c:pt>
                <c:pt idx="89">
                  <c:v>77.583181442895523</c:v>
                </c:pt>
                <c:pt idx="90">
                  <c:v>80.274018855398694</c:v>
                </c:pt>
                <c:pt idx="91">
                  <c:v>79.020965166371155</c:v>
                </c:pt>
                <c:pt idx="92">
                  <c:v>80.849736937103089</c:v>
                </c:pt>
                <c:pt idx="93">
                  <c:v>78.019245617469139</c:v>
                </c:pt>
                <c:pt idx="94">
                  <c:v>73.525121698037097</c:v>
                </c:pt>
                <c:pt idx="95">
                  <c:v>82.885572495002975</c:v>
                </c:pt>
                <c:pt idx="96">
                  <c:v>77.871640731229647</c:v>
                </c:pt>
                <c:pt idx="97">
                  <c:v>81.189922283171327</c:v>
                </c:pt>
                <c:pt idx="98">
                  <c:v>80.178728256825252</c:v>
                </c:pt>
                <c:pt idx="99">
                  <c:v>81.110551277581777</c:v>
                </c:pt>
                <c:pt idx="100">
                  <c:v>78.812458626259499</c:v>
                </c:pt>
                <c:pt idx="101">
                  <c:v>70.730065020163067</c:v>
                </c:pt>
                <c:pt idx="102">
                  <c:v>79.453281121966313</c:v>
                </c:pt>
                <c:pt idx="103">
                  <c:v>77.661837674402278</c:v>
                </c:pt>
                <c:pt idx="104">
                  <c:v>81.443556724453174</c:v>
                </c:pt>
                <c:pt idx="105">
                  <c:v>86.7976371342112</c:v>
                </c:pt>
                <c:pt idx="106">
                  <c:v>82.001822627384755</c:v>
                </c:pt>
                <c:pt idx="107">
                  <c:v>72.139963358466233</c:v>
                </c:pt>
                <c:pt idx="108">
                  <c:v>78.20825952095862</c:v>
                </c:pt>
                <c:pt idx="109">
                  <c:v>78.32578341166716</c:v>
                </c:pt>
                <c:pt idx="110">
                  <c:v>78.277999597223797</c:v>
                </c:pt>
                <c:pt idx="111">
                  <c:v>81.368837156725746</c:v>
                </c:pt>
                <c:pt idx="112">
                  <c:v>84.914399437367365</c:v>
                </c:pt>
                <c:pt idx="113">
                  <c:v>78.288585182199938</c:v>
                </c:pt>
                <c:pt idx="114">
                  <c:v>79.480283452610479</c:v>
                </c:pt>
                <c:pt idx="115">
                  <c:v>71.29193160705438</c:v>
                </c:pt>
                <c:pt idx="116">
                  <c:v>83.86282503075256</c:v>
                </c:pt>
                <c:pt idx="117">
                  <c:v>87.92636560190968</c:v>
                </c:pt>
                <c:pt idx="118">
                  <c:v>81.228526327633205</c:v>
                </c:pt>
                <c:pt idx="119">
                  <c:v>92.19363692629824</c:v>
                </c:pt>
                <c:pt idx="120">
                  <c:v>86.240301000936284</c:v>
                </c:pt>
                <c:pt idx="121">
                  <c:v>84.354892062634406</c:v>
                </c:pt>
                <c:pt idx="122">
                  <c:v>83.575066339848149</c:v>
                </c:pt>
                <c:pt idx="123">
                  <c:v>87.532615707494685</c:v>
                </c:pt>
                <c:pt idx="124">
                  <c:v>83.852155037564856</c:v>
                </c:pt>
                <c:pt idx="125">
                  <c:v>79.762386500999554</c:v>
                </c:pt>
                <c:pt idx="126">
                  <c:v>85.367807908772008</c:v>
                </c:pt>
                <c:pt idx="127">
                  <c:v>85.439641797901231</c:v>
                </c:pt>
                <c:pt idx="128">
                  <c:v>84.44791026717968</c:v>
                </c:pt>
                <c:pt idx="129">
                  <c:v>80.742609995292852</c:v>
                </c:pt>
                <c:pt idx="130">
                  <c:v>73.571831177861839</c:v>
                </c:pt>
                <c:pt idx="131">
                  <c:v>79.57786699976981</c:v>
                </c:pt>
                <c:pt idx="132">
                  <c:v>73.373302426546374</c:v>
                </c:pt>
                <c:pt idx="133">
                  <c:v>90.105055171486399</c:v>
                </c:pt>
                <c:pt idx="134">
                  <c:v>82.911919904508636</c:v>
                </c:pt>
                <c:pt idx="135">
                  <c:v>79.799423332681641</c:v>
                </c:pt>
                <c:pt idx="136">
                  <c:v>87.15525807145805</c:v>
                </c:pt>
                <c:pt idx="137">
                  <c:v>75.123043009351761</c:v>
                </c:pt>
                <c:pt idx="138">
                  <c:v>80.603633778045264</c:v>
                </c:pt>
                <c:pt idx="139">
                  <c:v>90.420793282451868</c:v>
                </c:pt>
                <c:pt idx="140">
                  <c:v>87.038272388498171</c:v>
                </c:pt>
                <c:pt idx="141">
                  <c:v>84.540931233577311</c:v>
                </c:pt>
                <c:pt idx="142">
                  <c:v>83.787291282403359</c:v>
                </c:pt>
                <c:pt idx="143">
                  <c:v>79.430150795848519</c:v>
                </c:pt>
                <c:pt idx="144">
                  <c:v>81.645633390251461</c:v>
                </c:pt>
                <c:pt idx="145">
                  <c:v>79.50374582537745</c:v>
                </c:pt>
                <c:pt idx="146">
                  <c:v>88.375698338268705</c:v>
                </c:pt>
                <c:pt idx="147">
                  <c:v>83.043932339089622</c:v>
                </c:pt>
                <c:pt idx="148">
                  <c:v>71.568907023168819</c:v>
                </c:pt>
                <c:pt idx="149">
                  <c:v>85.045727198860504</c:v>
                </c:pt>
                <c:pt idx="150">
                  <c:v>89.431318819912335</c:v>
                </c:pt>
                <c:pt idx="151">
                  <c:v>86.168502460350524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1C-4EE0-90B4-8BFC7DD3A5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5689720"/>
        <c:axId val="275690112"/>
      </c:lineChart>
      <c:catAx>
        <c:axId val="275689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690112"/>
        <c:crosses val="autoZero"/>
        <c:auto val="1"/>
        <c:lblAlgn val="ctr"/>
        <c:lblOffset val="100"/>
        <c:tickLblSkip val="14"/>
        <c:noMultiLvlLbl val="1"/>
      </c:catAx>
      <c:valAx>
        <c:axId val="275690112"/>
        <c:scaling>
          <c:orientation val="minMax"/>
          <c:max val="10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68972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4871" cy="50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01698" y="0"/>
            <a:ext cx="2984871" cy="50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17547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7:notes"/>
          <p:cNvSpPr txBox="1">
            <a:spLocks noGrp="1"/>
          </p:cNvSpPr>
          <p:nvPr>
            <p:ph type="sldNum" idx="12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8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:notes"/>
          <p:cNvSpPr txBox="1">
            <a:spLocks noGrp="1"/>
          </p:cNvSpPr>
          <p:nvPr>
            <p:ph type="sldNum" idx="12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5ff71304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5ff713044_0_13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105ff713044_0_13:notes"/>
          <p:cNvSpPr txBox="1">
            <a:spLocks noGrp="1"/>
          </p:cNvSpPr>
          <p:nvPr>
            <p:ph type="sldNum" idx="12"/>
          </p:nvPr>
        </p:nvSpPr>
        <p:spPr>
          <a:xfrm>
            <a:off x="3901698" y="9517547"/>
            <a:ext cx="2985000" cy="502800"/>
          </a:xfrm>
          <a:prstGeom prst="rect">
            <a:avLst/>
          </a:prstGeom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 txBox="1">
            <a:spLocks noGrp="1"/>
          </p:cNvSpPr>
          <p:nvPr>
            <p:ph type="sldNum" idx="12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2048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58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6000">
              <a:srgbClr val="325E87"/>
            </a:gs>
            <a:gs pos="27000">
              <a:srgbClr val="305E89"/>
            </a:gs>
            <a:gs pos="0">
              <a:srgbClr val="415977"/>
            </a:gs>
            <a:gs pos="84000">
              <a:srgbClr val="415977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0146400" y="6131575"/>
            <a:ext cx="15354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25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Arial"/>
              <a:buNone/>
            </a:pPr>
            <a:r>
              <a:rPr lang="ru-RU" sz="1600" i="0" u="none" strike="noStrike" cap="none" dirty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НТЦ ПП</a:t>
            </a:r>
            <a:r>
              <a:rPr lang="ru-RU" sz="1600" dirty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1600" i="0" u="none" strike="noStrike" cap="none" dirty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2021</a:t>
            </a:r>
            <a:endParaRPr sz="1600" i="0" u="none" strike="noStrike" cap="none" dirty="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983490" y="3627175"/>
            <a:ext cx="4851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Модульная система управления </a:t>
            </a:r>
            <a:endParaRPr sz="1800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6C"/>
              </a:buClr>
              <a:buSzPts val="4000"/>
              <a:buFont typeface="Calibri"/>
              <a:buNone/>
            </a:pPr>
            <a:r>
              <a:rPr lang="ru-RU" sz="1800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сетями связи онлайн</a:t>
            </a:r>
            <a:br>
              <a:rPr lang="ru-RU" sz="3500" b="1" dirty="0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00" dirty="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862" y="2598475"/>
            <a:ext cx="3897917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3074F9-B5B6-46F1-8DEB-FB9A309B8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039" y="1060653"/>
            <a:ext cx="4116705" cy="4104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>
            <a:spLocks noGrp="1"/>
          </p:cNvSpPr>
          <p:nvPr>
            <p:ph type="title"/>
          </p:nvPr>
        </p:nvSpPr>
        <p:spPr>
          <a:xfrm>
            <a:off x="366750" y="161450"/>
            <a:ext cx="664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3600"/>
              <a:buFont typeface="Calibri"/>
              <a:buNone/>
            </a:pPr>
            <a:r>
              <a:rPr lang="ru-RU" sz="3200" dirty="0">
                <a:solidFill>
                  <a:srgbClr val="415977"/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Аналитические возможности</a:t>
            </a:r>
            <a:endParaRPr sz="3200" dirty="0">
              <a:solidFill>
                <a:srgbClr val="41597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p21"/>
          <p:cNvSpPr txBox="1">
            <a:spLocks noGrp="1"/>
          </p:cNvSpPr>
          <p:nvPr>
            <p:ph type="body" idx="1"/>
          </p:nvPr>
        </p:nvSpPr>
        <p:spPr>
          <a:xfrm>
            <a:off x="620080" y="890681"/>
            <a:ext cx="10220700" cy="20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Прогноз трафика выполняется на модели с уточнением по различным факторам (суточный профиль, календарь, топология сети, график включений и др.). Оператору предлагаются рекомендации по структурной/параметрической оптимизации сети для предупреждения перегрузки</a:t>
            </a:r>
            <a:endParaRPr sz="1800" dirty="0">
              <a:solidFill>
                <a:schemeClr val="tx2">
                  <a:lumMod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indent="-285750">
              <a:lnSpc>
                <a:spcPct val="100000"/>
              </a:lnSpc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Анализ трафика для поиска аномалий</a:t>
            </a:r>
            <a:endParaRPr sz="1800" dirty="0">
              <a:solidFill>
                <a:schemeClr val="tx2">
                  <a:lumMod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indent="-285750">
              <a:lnSpc>
                <a:spcPct val="100000"/>
              </a:lnSpc>
              <a:spcAft>
                <a:spcPts val="100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Анализ </a:t>
            </a:r>
            <a:r>
              <a:rPr lang="ru-RU" sz="1800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log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-файла для составления паттерна и прогноза аномалий отказов</a:t>
            </a:r>
            <a:endParaRPr sz="1800" dirty="0">
              <a:solidFill>
                <a:schemeClr val="tx2">
                  <a:lumMod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7" name="Google Shape;267;p21"/>
          <p:cNvCxnSpPr>
            <a:cxnSpLocks/>
          </p:cNvCxnSpPr>
          <p:nvPr/>
        </p:nvCxnSpPr>
        <p:spPr>
          <a:xfrm>
            <a:off x="0" y="809150"/>
            <a:ext cx="10271760" cy="0"/>
          </a:xfrm>
          <a:prstGeom prst="straightConnector1">
            <a:avLst/>
          </a:prstGeom>
          <a:noFill/>
          <a:ln w="19050" cap="rnd" cmpd="sng">
            <a:solidFill>
              <a:srgbClr val="8BA1BC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" name="Google Shape;219;p19">
            <a:extLst>
              <a:ext uri="{FF2B5EF4-FFF2-40B4-BE49-F238E27FC236}">
                <a16:creationId xmlns:a16="http://schemas.microsoft.com/office/drawing/2014/main" id="{9DD53290-5E8D-4A53-87D9-8BEF8F09B19C}"/>
              </a:ext>
            </a:extLst>
          </p:cNvPr>
          <p:cNvSpPr txBox="1">
            <a:spLocks/>
          </p:cNvSpPr>
          <p:nvPr/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z="1400" smtClean="0">
                <a:latin typeface="Trebuchet MS" panose="020B0603020202020204" pitchFamily="34" charset="0"/>
              </a:rPr>
              <a:pPr/>
              <a:t>10</a:t>
            </a:fld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49" name="角丸四角形吹き出し 44">
            <a:extLst>
              <a:ext uri="{FF2B5EF4-FFF2-40B4-BE49-F238E27FC236}">
                <a16:creationId xmlns:a16="http://schemas.microsoft.com/office/drawing/2014/main" id="{94C477A2-8A96-4E81-A3C9-3F15A606E411}"/>
              </a:ext>
            </a:extLst>
          </p:cNvPr>
          <p:cNvSpPr/>
          <p:nvPr/>
        </p:nvSpPr>
        <p:spPr bwMode="auto">
          <a:xfrm>
            <a:off x="10038783" y="2560393"/>
            <a:ext cx="1774934" cy="711587"/>
          </a:xfrm>
          <a:prstGeom prst="wedgeRoundRectCallout">
            <a:avLst>
              <a:gd name="adj1" fmla="val 19531"/>
              <a:gd name="adj2" fmla="val 7638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72000" rtlCol="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altLang="ja-JP" sz="13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Ошибка прогноза</a:t>
            </a:r>
            <a:r>
              <a:rPr lang="en-US" altLang="ja-JP" sz="13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 algn="ctr">
              <a:lnSpc>
                <a:spcPct val="80000"/>
              </a:lnSpc>
            </a:pPr>
            <a:r>
              <a:rPr lang="en-US" altLang="ja-JP" sz="13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15</a:t>
            </a:r>
            <a:r>
              <a:rPr lang="ru-RU" altLang="ja-JP" sz="13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altLang="ja-JP" sz="13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%</a:t>
            </a:r>
          </a:p>
        </p:txBody>
      </p:sp>
      <p:graphicFrame>
        <p:nvGraphicFramePr>
          <p:cNvPr id="54" name="グラフ 58">
            <a:extLst>
              <a:ext uri="{FF2B5EF4-FFF2-40B4-BE49-F238E27FC236}">
                <a16:creationId xmlns:a16="http://schemas.microsoft.com/office/drawing/2014/main" id="{39D2EE5F-A883-4473-9304-BD827B4427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210881"/>
              </p:ext>
            </p:extLst>
          </p:nvPr>
        </p:nvGraphicFramePr>
        <p:xfrm>
          <a:off x="3102525" y="3277707"/>
          <a:ext cx="8496598" cy="3416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テキスト ボックス 73">
            <a:extLst>
              <a:ext uri="{FF2B5EF4-FFF2-40B4-BE49-F238E27FC236}">
                <a16:creationId xmlns:a16="http://schemas.microsoft.com/office/drawing/2014/main" id="{FDA6A21A-9AC2-4CB4-B48B-564D06167D45}"/>
              </a:ext>
            </a:extLst>
          </p:cNvPr>
          <p:cNvSpPr txBox="1"/>
          <p:nvPr/>
        </p:nvSpPr>
        <p:spPr>
          <a:xfrm>
            <a:off x="6583025" y="3069203"/>
            <a:ext cx="1132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ru-RU" altLang="ja-JP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Запись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テキスト ボックス 74">
            <a:extLst>
              <a:ext uri="{FF2B5EF4-FFF2-40B4-BE49-F238E27FC236}">
                <a16:creationId xmlns:a16="http://schemas.microsoft.com/office/drawing/2014/main" id="{04D103AD-8CB4-47F3-8CCB-0E080808CE8E}"/>
              </a:ext>
            </a:extLst>
          </p:cNvPr>
          <p:cNvSpPr txBox="1"/>
          <p:nvPr/>
        </p:nvSpPr>
        <p:spPr>
          <a:xfrm>
            <a:off x="2999656" y="3078479"/>
            <a:ext cx="593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(Mbps)</a:t>
            </a:r>
            <a:endParaRPr kumimoji="1" lang="ja-JP" altLang="en-US" sz="9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テキスト ボックス 34">
            <a:extLst>
              <a:ext uri="{FF2B5EF4-FFF2-40B4-BE49-F238E27FC236}">
                <a16:creationId xmlns:a16="http://schemas.microsoft.com/office/drawing/2014/main" id="{CC6FE255-ABE4-4D7C-8118-F2EA47FEC3FE}"/>
              </a:ext>
            </a:extLst>
          </p:cNvPr>
          <p:cNvSpPr txBox="1"/>
          <p:nvPr/>
        </p:nvSpPr>
        <p:spPr>
          <a:xfrm>
            <a:off x="7978693" y="3059222"/>
            <a:ext cx="123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ja-JP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Прогноз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grpSp>
        <p:nvGrpSpPr>
          <p:cNvPr id="58" name="グループ化 6">
            <a:extLst>
              <a:ext uri="{FF2B5EF4-FFF2-40B4-BE49-F238E27FC236}">
                <a16:creationId xmlns:a16="http://schemas.microsoft.com/office/drawing/2014/main" id="{DFF0CA01-EE0F-4101-979C-EBE6DED2E4A8}"/>
              </a:ext>
            </a:extLst>
          </p:cNvPr>
          <p:cNvGrpSpPr/>
          <p:nvPr/>
        </p:nvGrpSpPr>
        <p:grpSpPr>
          <a:xfrm>
            <a:off x="3612152" y="3597343"/>
            <a:ext cx="3852000" cy="900000"/>
            <a:chOff x="755575" y="2996952"/>
            <a:chExt cx="3852000" cy="900000"/>
          </a:xfrm>
        </p:grpSpPr>
        <p:sp>
          <p:nvSpPr>
            <p:cNvPr id="59" name="対角する 2 つの角を丸めた四角形 59">
              <a:extLst>
                <a:ext uri="{FF2B5EF4-FFF2-40B4-BE49-F238E27FC236}">
                  <a16:creationId xmlns:a16="http://schemas.microsoft.com/office/drawing/2014/main" id="{26436575-BDE1-46CA-9C57-4C7B2FC86687}"/>
                </a:ext>
              </a:extLst>
            </p:cNvPr>
            <p:cNvSpPr/>
            <p:nvPr/>
          </p:nvSpPr>
          <p:spPr bwMode="auto">
            <a:xfrm>
              <a:off x="755575" y="2996952"/>
              <a:ext cx="3852000" cy="900000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60" name="直線コネクタ 60">
              <a:extLst>
                <a:ext uri="{FF2B5EF4-FFF2-40B4-BE49-F238E27FC236}">
                  <a16:creationId xmlns:a16="http://schemas.microsoft.com/office/drawing/2014/main" id="{61FF015D-A6D9-47AB-AD19-B5417D0909BC}"/>
                </a:ext>
              </a:extLst>
            </p:cNvPr>
            <p:cNvCxnSpPr/>
            <p:nvPr/>
          </p:nvCxnSpPr>
          <p:spPr bwMode="auto">
            <a:xfrm>
              <a:off x="874597" y="3515268"/>
              <a:ext cx="205124" cy="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1" name="テキスト ボックス 61">
              <a:extLst>
                <a:ext uri="{FF2B5EF4-FFF2-40B4-BE49-F238E27FC236}">
                  <a16:creationId xmlns:a16="http://schemas.microsoft.com/office/drawing/2014/main" id="{A9E0FAA1-BF08-4720-94D7-94DE82B2ACE9}"/>
                </a:ext>
              </a:extLst>
            </p:cNvPr>
            <p:cNvSpPr txBox="1"/>
            <p:nvPr/>
          </p:nvSpPr>
          <p:spPr>
            <a:xfrm>
              <a:off x="1053129" y="3411212"/>
              <a:ext cx="12362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ru-RU" altLang="ja-JP" sz="1050" dirty="0">
                  <a:latin typeface="Trebuchet MS" panose="020B0603020202020204" pitchFamily="34" charset="0"/>
                </a:rPr>
                <a:t>Прогноз МУССОН</a:t>
              </a:r>
              <a:endParaRPr kumimoji="1" lang="ja-JP" altLang="en-US" sz="1050" dirty="0">
                <a:latin typeface="Trebuchet MS" panose="020B0603020202020204" pitchFamily="34" charset="0"/>
              </a:endParaRPr>
            </a:p>
          </p:txBody>
        </p:sp>
        <p:cxnSp>
          <p:nvCxnSpPr>
            <p:cNvPr id="62" name="直線コネクタ 62">
              <a:extLst>
                <a:ext uri="{FF2B5EF4-FFF2-40B4-BE49-F238E27FC236}">
                  <a16:creationId xmlns:a16="http://schemas.microsoft.com/office/drawing/2014/main" id="{8EF94FBC-1DFD-4B2E-8DD9-638B07A971D8}"/>
                </a:ext>
              </a:extLst>
            </p:cNvPr>
            <p:cNvCxnSpPr/>
            <p:nvPr/>
          </p:nvCxnSpPr>
          <p:spPr bwMode="auto">
            <a:xfrm>
              <a:off x="874597" y="3298865"/>
              <a:ext cx="205124" cy="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3C84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テキスト ボックス 63">
              <a:extLst>
                <a:ext uri="{FF2B5EF4-FFF2-40B4-BE49-F238E27FC236}">
                  <a16:creationId xmlns:a16="http://schemas.microsoft.com/office/drawing/2014/main" id="{D5E52358-9C5D-4E83-A129-63EB7B753B36}"/>
                </a:ext>
              </a:extLst>
            </p:cNvPr>
            <p:cNvSpPr txBox="1"/>
            <p:nvPr/>
          </p:nvSpPr>
          <p:spPr>
            <a:xfrm>
              <a:off x="1053129" y="3194809"/>
              <a:ext cx="8723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ru-RU" altLang="ja-JP" sz="1050" dirty="0">
                  <a:latin typeface="Trebuchet MS" panose="020B0603020202020204" pitchFamily="34" charset="0"/>
                </a:rPr>
                <a:t>Измерения</a:t>
              </a:r>
              <a:endParaRPr kumimoji="1" lang="ja-JP" altLang="en-US" sz="1050" dirty="0">
                <a:latin typeface="Trebuchet MS" panose="020B0603020202020204" pitchFamily="34" charset="0"/>
              </a:endParaRPr>
            </a:p>
          </p:txBody>
        </p:sp>
        <p:cxnSp>
          <p:nvCxnSpPr>
            <p:cNvPr id="64" name="直線コネクタ 64">
              <a:extLst>
                <a:ext uri="{FF2B5EF4-FFF2-40B4-BE49-F238E27FC236}">
                  <a16:creationId xmlns:a16="http://schemas.microsoft.com/office/drawing/2014/main" id="{8EAFA600-701E-4282-8085-D64DC1AE91DA}"/>
                </a:ext>
              </a:extLst>
            </p:cNvPr>
            <p:cNvCxnSpPr/>
            <p:nvPr/>
          </p:nvCxnSpPr>
          <p:spPr bwMode="auto">
            <a:xfrm>
              <a:off x="2554387" y="3735815"/>
              <a:ext cx="205124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bg2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5" name="テキスト ボックス 65">
              <a:extLst>
                <a:ext uri="{FF2B5EF4-FFF2-40B4-BE49-F238E27FC236}">
                  <a16:creationId xmlns:a16="http://schemas.microsoft.com/office/drawing/2014/main" id="{9B78BB90-4B47-45D8-BF7A-E987444F984C}"/>
                </a:ext>
              </a:extLst>
            </p:cNvPr>
            <p:cNvSpPr txBox="1"/>
            <p:nvPr/>
          </p:nvSpPr>
          <p:spPr>
            <a:xfrm>
              <a:off x="2732918" y="3631759"/>
              <a:ext cx="16241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altLang="ja-JP" sz="1050" dirty="0">
                  <a:latin typeface="Trebuchet MS" panose="020B0603020202020204" pitchFamily="34" charset="0"/>
                </a:rPr>
                <a:t>На обычном алгоритме</a:t>
              </a:r>
              <a:endParaRPr kumimoji="1" lang="ja-JP" altLang="en-US" sz="1050" dirty="0">
                <a:latin typeface="Trebuchet MS" panose="020B0603020202020204" pitchFamily="34" charset="0"/>
              </a:endParaRPr>
            </a:p>
          </p:txBody>
        </p:sp>
        <p:cxnSp>
          <p:nvCxnSpPr>
            <p:cNvPr id="66" name="直線コネクタ 66">
              <a:extLst>
                <a:ext uri="{FF2B5EF4-FFF2-40B4-BE49-F238E27FC236}">
                  <a16:creationId xmlns:a16="http://schemas.microsoft.com/office/drawing/2014/main" id="{B192B62D-52DC-4440-BE13-A261324C387F}"/>
                </a:ext>
              </a:extLst>
            </p:cNvPr>
            <p:cNvCxnSpPr/>
            <p:nvPr/>
          </p:nvCxnSpPr>
          <p:spPr bwMode="auto">
            <a:xfrm>
              <a:off x="874597" y="3735815"/>
              <a:ext cx="205124" cy="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7" name="テキスト ボックス 67">
              <a:extLst>
                <a:ext uri="{FF2B5EF4-FFF2-40B4-BE49-F238E27FC236}">
                  <a16:creationId xmlns:a16="http://schemas.microsoft.com/office/drawing/2014/main" id="{9DAEB664-BEAB-4CD8-BBD8-FFD25D2C32BB}"/>
                </a:ext>
              </a:extLst>
            </p:cNvPr>
            <p:cNvSpPr txBox="1"/>
            <p:nvPr/>
          </p:nvSpPr>
          <p:spPr>
            <a:xfrm>
              <a:off x="1053129" y="3631758"/>
              <a:ext cx="14606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altLang="ja-JP" sz="1050" dirty="0">
                  <a:latin typeface="Trebuchet MS" panose="020B0603020202020204" pitchFamily="34" charset="0"/>
                </a:rPr>
                <a:t>Обучающая выборка</a:t>
              </a:r>
              <a:endParaRPr kumimoji="1" lang="ja-JP" altLang="en-US" sz="1050" dirty="0">
                <a:latin typeface="Trebuchet MS" panose="020B0603020202020204" pitchFamily="34" charset="0"/>
              </a:endParaRPr>
            </a:p>
          </p:txBody>
        </p:sp>
        <p:cxnSp>
          <p:nvCxnSpPr>
            <p:cNvPr id="68" name="直線コネクタ 68">
              <a:extLst>
                <a:ext uri="{FF2B5EF4-FFF2-40B4-BE49-F238E27FC236}">
                  <a16:creationId xmlns:a16="http://schemas.microsoft.com/office/drawing/2014/main" id="{B5F8A6C0-8CDE-4488-9919-30A9E62B04D4}"/>
                </a:ext>
              </a:extLst>
            </p:cNvPr>
            <p:cNvCxnSpPr/>
            <p:nvPr/>
          </p:nvCxnSpPr>
          <p:spPr bwMode="auto">
            <a:xfrm>
              <a:off x="2554387" y="3515268"/>
              <a:ext cx="205124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C84CC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9" name="テキスト ボックス 69">
              <a:extLst>
                <a:ext uri="{FF2B5EF4-FFF2-40B4-BE49-F238E27FC236}">
                  <a16:creationId xmlns:a16="http://schemas.microsoft.com/office/drawing/2014/main" id="{715F174D-7D7E-4EA5-9855-7F3DFBEB1B61}"/>
                </a:ext>
              </a:extLst>
            </p:cNvPr>
            <p:cNvSpPr txBox="1"/>
            <p:nvPr/>
          </p:nvSpPr>
          <p:spPr>
            <a:xfrm>
              <a:off x="2732918" y="3411212"/>
              <a:ext cx="14029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altLang="ja-JP" sz="1050" dirty="0">
                  <a:latin typeface="Trebuchet MS" panose="020B0603020202020204" pitchFamily="34" charset="0"/>
                </a:rPr>
                <a:t>На модели МУССОН</a:t>
              </a:r>
              <a:endParaRPr kumimoji="1" lang="ja-JP" altLang="en-US" sz="1050" dirty="0">
                <a:latin typeface="Trebuchet MS" panose="020B0603020202020204" pitchFamily="34" charset="0"/>
              </a:endParaRPr>
            </a:p>
          </p:txBody>
        </p:sp>
        <p:sp>
          <p:nvSpPr>
            <p:cNvPr id="70" name="テキスト ボックス 39">
              <a:extLst>
                <a:ext uri="{FF2B5EF4-FFF2-40B4-BE49-F238E27FC236}">
                  <a16:creationId xmlns:a16="http://schemas.microsoft.com/office/drawing/2014/main" id="{4D4670BA-7873-4794-9DFB-1DEE4B69E272}"/>
                </a:ext>
              </a:extLst>
            </p:cNvPr>
            <p:cNvSpPr txBox="1"/>
            <p:nvPr/>
          </p:nvSpPr>
          <p:spPr>
            <a:xfrm>
              <a:off x="1187624" y="2996952"/>
              <a:ext cx="68480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ru-RU" altLang="ja-JP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603020202020204" pitchFamily="34" charset="0"/>
                </a:rPr>
                <a:t>Трафик</a:t>
              </a:r>
              <a:endParaRPr kumimoji="1" lang="ja-JP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71" name="テキスト ボックス 40">
              <a:extLst>
                <a:ext uri="{FF2B5EF4-FFF2-40B4-BE49-F238E27FC236}">
                  <a16:creationId xmlns:a16="http://schemas.microsoft.com/office/drawing/2014/main" id="{93AE7D33-2D62-4234-819B-C5760783E9CD}"/>
                </a:ext>
              </a:extLst>
            </p:cNvPr>
            <p:cNvSpPr txBox="1"/>
            <p:nvPr/>
          </p:nvSpPr>
          <p:spPr>
            <a:xfrm>
              <a:off x="2663099" y="3133083"/>
              <a:ext cx="12666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altLang="ja-JP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603020202020204" pitchFamily="34" charset="0"/>
                </a:rPr>
                <a:t>Средний трафик</a:t>
              </a:r>
              <a:endParaRPr kumimoji="1" lang="ja-JP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cxnSp>
        <p:nvCxnSpPr>
          <p:cNvPr id="72" name="直線矢印コネクタ 45">
            <a:extLst>
              <a:ext uri="{FF2B5EF4-FFF2-40B4-BE49-F238E27FC236}">
                <a16:creationId xmlns:a16="http://schemas.microsoft.com/office/drawing/2014/main" id="{623886F4-D7E1-43B5-B350-2C86401E457C}"/>
              </a:ext>
            </a:extLst>
          </p:cNvPr>
          <p:cNvCxnSpPr>
            <a:cxnSpLocks/>
          </p:cNvCxnSpPr>
          <p:nvPr/>
        </p:nvCxnSpPr>
        <p:spPr bwMode="auto">
          <a:xfrm>
            <a:off x="11216467" y="3453327"/>
            <a:ext cx="0" cy="812192"/>
          </a:xfrm>
          <a:prstGeom prst="straightConnector1">
            <a:avLst/>
          </a:prstGeom>
          <a:solidFill>
            <a:schemeClr val="bg1"/>
          </a:solidFill>
          <a:ln w="47625" cap="flat" cmpd="sng" algn="ctr">
            <a:solidFill>
              <a:schemeClr val="tx1">
                <a:alpha val="71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直線矢印コネクタ 46">
            <a:extLst>
              <a:ext uri="{FF2B5EF4-FFF2-40B4-BE49-F238E27FC236}">
                <a16:creationId xmlns:a16="http://schemas.microsoft.com/office/drawing/2014/main" id="{135B38D0-110C-4194-8560-656F37DA96E4}"/>
              </a:ext>
            </a:extLst>
          </p:cNvPr>
          <p:cNvCxnSpPr>
            <a:cxnSpLocks/>
          </p:cNvCxnSpPr>
          <p:nvPr/>
        </p:nvCxnSpPr>
        <p:spPr bwMode="auto">
          <a:xfrm>
            <a:off x="11208568" y="4265519"/>
            <a:ext cx="0" cy="326801"/>
          </a:xfrm>
          <a:prstGeom prst="straightConnector1">
            <a:avLst/>
          </a:prstGeom>
          <a:solidFill>
            <a:schemeClr val="bg1"/>
          </a:solidFill>
          <a:ln w="4127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角丸四角形吹き出し 42">
            <a:extLst>
              <a:ext uri="{FF2B5EF4-FFF2-40B4-BE49-F238E27FC236}">
                <a16:creationId xmlns:a16="http://schemas.microsoft.com/office/drawing/2014/main" id="{711717E4-1C89-4E8C-AB4A-A3DB28DCAC59}"/>
              </a:ext>
            </a:extLst>
          </p:cNvPr>
          <p:cNvSpPr/>
          <p:nvPr/>
        </p:nvSpPr>
        <p:spPr bwMode="auto">
          <a:xfrm>
            <a:off x="9634172" y="5201486"/>
            <a:ext cx="1819750" cy="677019"/>
          </a:xfrm>
          <a:prstGeom prst="wedgeRoundRectCallout">
            <a:avLst>
              <a:gd name="adj1" fmla="val 37974"/>
              <a:gd name="adj2" fmla="val -142187"/>
              <a:gd name="adj3" fmla="val 16667"/>
            </a:avLst>
          </a:prstGeom>
          <a:solidFill>
            <a:srgbClr val="1E4A7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144000" rtlCol="0" anchor="ctr" anchorCtr="0">
            <a:noAutofit/>
          </a:bodyPr>
          <a:lstStyle/>
          <a:p>
            <a:pPr algn="ctr"/>
            <a:r>
              <a:rPr lang="ru-RU" altLang="ja-JP" sz="1300" dirty="0">
                <a:solidFill>
                  <a:schemeClr val="bg1"/>
                </a:solidFill>
                <a:latin typeface="Trebuchet MS" panose="020B0603020202020204" pitchFamily="34" charset="0"/>
              </a:rPr>
              <a:t>МУССОН </a:t>
            </a:r>
            <a:br>
              <a:rPr lang="ru-RU" altLang="ja-JP" sz="13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ru-RU" altLang="ja-JP" sz="1300" dirty="0">
                <a:solidFill>
                  <a:schemeClr val="bg1"/>
                </a:solidFill>
                <a:latin typeface="Trebuchet MS" panose="020B0603020202020204" pitchFamily="34" charset="0"/>
              </a:rPr>
              <a:t>Ошибка прогноза</a:t>
            </a:r>
            <a:r>
              <a:rPr lang="en-US" altLang="ja-JP" sz="1300" dirty="0">
                <a:solidFill>
                  <a:schemeClr val="bg1"/>
                </a:solidFill>
                <a:latin typeface="Trebuchet MS" panose="020B0603020202020204" pitchFamily="34" charset="0"/>
              </a:rPr>
              <a:t>: </a:t>
            </a:r>
            <a:br>
              <a:rPr lang="ru-RU" altLang="ja-JP" sz="13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ja-JP" sz="1300" dirty="0">
                <a:solidFill>
                  <a:schemeClr val="bg1"/>
                </a:solidFill>
                <a:latin typeface="Trebuchet MS" panose="020B0603020202020204" pitchFamily="34" charset="0"/>
              </a:rPr>
              <a:t>2</a:t>
            </a:r>
            <a:r>
              <a:rPr lang="ru-RU" altLang="ja-JP" sz="13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altLang="ja-JP" sz="1300" dirty="0">
                <a:solidFill>
                  <a:schemeClr val="bg1"/>
                </a:solidFill>
                <a:latin typeface="Trebuchet MS" panose="020B0603020202020204" pitchFamily="34" charset="0"/>
              </a:rPr>
              <a:t>%</a:t>
            </a:r>
          </a:p>
        </p:txBody>
      </p:sp>
      <p:sp>
        <p:nvSpPr>
          <p:cNvPr id="28" name="Google Shape;115;p17">
            <a:extLst>
              <a:ext uri="{FF2B5EF4-FFF2-40B4-BE49-F238E27FC236}">
                <a16:creationId xmlns:a16="http://schemas.microsoft.com/office/drawing/2014/main" id="{7FE1BE1D-F33F-4DF7-9F4A-A2C562B3F517}"/>
              </a:ext>
            </a:extLst>
          </p:cNvPr>
          <p:cNvSpPr/>
          <p:nvPr/>
        </p:nvSpPr>
        <p:spPr>
          <a:xfrm>
            <a:off x="-9450" y="-12300"/>
            <a:ext cx="284700" cy="6882600"/>
          </a:xfrm>
          <a:prstGeom prst="rect">
            <a:avLst/>
          </a:prstGeom>
          <a:solidFill>
            <a:srgbClr val="4159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>
            <a:spLocks noGrp="1"/>
          </p:cNvSpPr>
          <p:nvPr>
            <p:ph type="title"/>
          </p:nvPr>
        </p:nvSpPr>
        <p:spPr>
          <a:xfrm>
            <a:off x="85575" y="161450"/>
            <a:ext cx="6348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3600"/>
              <a:buFont typeface="Calibri"/>
              <a:buNone/>
            </a:pPr>
            <a:r>
              <a:rPr lang="ru-RU" sz="3200" dirty="0">
                <a:solidFill>
                  <a:srgbClr val="415977"/>
                </a:solidFill>
                <a:latin typeface="Trebuchet MS"/>
                <a:ea typeface="Trebuchet MS"/>
                <a:cs typeface="Trebuchet MS"/>
                <a:sym typeface="Trebuchet MS"/>
              </a:rPr>
              <a:t>Архитектура платформы</a:t>
            </a:r>
            <a:endParaRPr sz="3200" dirty="0">
              <a:solidFill>
                <a:srgbClr val="41597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5" name="Google Shape;275;p22"/>
          <p:cNvSpPr txBox="1"/>
          <p:nvPr/>
        </p:nvSpPr>
        <p:spPr>
          <a:xfrm>
            <a:off x="258295" y="1261205"/>
            <a:ext cx="4121884" cy="160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98450" marR="0" lvl="0" indent="-285750" algn="l" rtl="0">
              <a:spcBef>
                <a:spcPts val="0"/>
              </a:spcBef>
              <a:spcAft>
                <a:spcPts val="1000"/>
              </a:spcAft>
              <a:buClr>
                <a:schemeClr val="tx2">
                  <a:lumMod val="25000"/>
                </a:schemeClr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Платформа построена на базе современных систем разработки ПО с открытым кодом (</a:t>
            </a:r>
            <a:r>
              <a:rPr lang="ru-RU" sz="1800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RabbitMQ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ru-RU" sz="1800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PostgreSQL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ru-RU" sz="1800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Timescale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DB,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1800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Clickhouse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и др.)</a:t>
            </a:r>
            <a:endParaRPr sz="1800" dirty="0">
              <a:solidFill>
                <a:schemeClr val="tx2">
                  <a:lumMod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77" name="Google Shape;277;p22"/>
          <p:cNvCxnSpPr>
            <a:cxnSpLocks/>
          </p:cNvCxnSpPr>
          <p:nvPr/>
        </p:nvCxnSpPr>
        <p:spPr>
          <a:xfrm>
            <a:off x="-24450" y="809150"/>
            <a:ext cx="11027730" cy="0"/>
          </a:xfrm>
          <a:prstGeom prst="straightConnector1">
            <a:avLst/>
          </a:prstGeom>
          <a:noFill/>
          <a:ln w="19050" cap="rnd" cmpd="sng">
            <a:solidFill>
              <a:srgbClr val="8BA1BC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8" name="Google Shape;278;p22"/>
          <p:cNvSpPr txBox="1"/>
          <p:nvPr/>
        </p:nvSpPr>
        <p:spPr>
          <a:xfrm>
            <a:off x="148270" y="2992698"/>
            <a:ext cx="4231909" cy="129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>
                  <a:lumMod val="25000"/>
                </a:schemeClr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В архитектуру заложена реализация отказоустойчивости, кластеризации, горизонтального и вертикального масштабирования. Состав функциональных блоков зависит от требований к системе и соответствия бизнес-логике работы оператора.</a:t>
            </a:r>
            <a:endParaRPr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8" name="Google Shape;219;p19">
            <a:extLst>
              <a:ext uri="{FF2B5EF4-FFF2-40B4-BE49-F238E27FC236}">
                <a16:creationId xmlns:a16="http://schemas.microsoft.com/office/drawing/2014/main" id="{D7F58D91-54CE-485E-BDB5-70A8517E051C}"/>
              </a:ext>
            </a:extLst>
          </p:cNvPr>
          <p:cNvSpPr txBox="1">
            <a:spLocks/>
          </p:cNvSpPr>
          <p:nvPr/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z="1400" smtClean="0">
                <a:latin typeface="Trebuchet MS" panose="020B0603020202020204" pitchFamily="34" charset="0"/>
              </a:rPr>
              <a:pPr/>
              <a:t>11</a:t>
            </a:fld>
            <a:endParaRPr lang="ru-RU" sz="1400" dirty="0">
              <a:latin typeface="Trebuchet MS" panose="020B0603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94F543-7171-4CAE-A771-0D832542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720" y="1261205"/>
            <a:ext cx="7985280" cy="47126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6105331" y="50"/>
            <a:ext cx="6079800" cy="6858000"/>
          </a:xfrm>
          <a:prstGeom prst="rect">
            <a:avLst/>
          </a:prstGeom>
          <a:gradFill>
            <a:gsLst>
              <a:gs pos="0">
                <a:srgbClr val="415977"/>
              </a:gs>
              <a:gs pos="25000">
                <a:srgbClr val="305E89"/>
              </a:gs>
              <a:gs pos="75000">
                <a:srgbClr val="305E89"/>
              </a:gs>
              <a:gs pos="100000">
                <a:srgbClr val="415977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02250" y="2605513"/>
            <a:ext cx="5672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193F63"/>
                </a:solidFill>
                <a:latin typeface="Trebuchet MS"/>
                <a:ea typeface="Trebuchet MS"/>
                <a:cs typeface="Calibri Light" panose="020F0302020204030204" pitchFamily="34" charset="0"/>
                <a:sym typeface="Trebuchet MS"/>
              </a:rPr>
              <a:t>Система МУССОН предназначена для мониторинга сети, в  иерархии ITU TMN реализует зонтичную систему управления NMS+ с поддержкой функционала четырех уровней модели FCAPS</a:t>
            </a:r>
            <a:endParaRPr sz="1800" dirty="0">
              <a:solidFill>
                <a:srgbClr val="193F63"/>
              </a:solidFill>
              <a:latin typeface="Trebuchet MS"/>
              <a:ea typeface="Trebuchet MS"/>
              <a:cs typeface="Calibri Light" panose="020F0302020204030204" pitchFamily="34" charset="0"/>
              <a:sym typeface="Trebuchet MS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700" y="1758263"/>
            <a:ext cx="4920800" cy="33412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5"/>
          <p:cNvCxnSpPr>
            <a:cxnSpLocks/>
          </p:cNvCxnSpPr>
          <p:nvPr/>
        </p:nvCxnSpPr>
        <p:spPr>
          <a:xfrm>
            <a:off x="0" y="2399400"/>
            <a:ext cx="5232400" cy="0"/>
          </a:xfrm>
          <a:prstGeom prst="straightConnector1">
            <a:avLst/>
          </a:prstGeom>
          <a:noFill/>
          <a:ln w="19050" cap="rnd" cmpd="sng">
            <a:solidFill>
              <a:srgbClr val="8BA1BC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" name="Google Shape;219;p19">
            <a:extLst>
              <a:ext uri="{FF2B5EF4-FFF2-40B4-BE49-F238E27FC236}">
                <a16:creationId xmlns:a16="http://schemas.microsoft.com/office/drawing/2014/main" id="{26119402-F70D-4995-BC01-71C52E47299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latin typeface="Trebuchet MS" panose="020B0603020202020204" pitchFamily="34" charset="0"/>
              </a:rPr>
              <a:t>2</a:t>
            </a:fld>
            <a:endParaRPr sz="1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6096000" y="50"/>
            <a:ext cx="6096000" cy="6858000"/>
          </a:xfrm>
          <a:prstGeom prst="rect">
            <a:avLst/>
          </a:prstGeom>
          <a:solidFill>
            <a:srgbClr val="1E4A7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-316850" y="161450"/>
            <a:ext cx="5749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3600"/>
              <a:buFont typeface="Calibri"/>
              <a:buNone/>
            </a:pPr>
            <a:r>
              <a:rPr lang="ru-RU" sz="3200" dirty="0">
                <a:solidFill>
                  <a:srgbClr val="415977"/>
                </a:solidFill>
                <a:latin typeface="Trebuchet MS"/>
                <a:ea typeface="Trebuchet MS"/>
                <a:cs typeface="Trebuchet MS"/>
                <a:sym typeface="Trebuchet MS"/>
              </a:rPr>
              <a:t>Функции</a:t>
            </a:r>
            <a:r>
              <a:rPr lang="ru-RU" sz="3400" dirty="0">
                <a:solidFill>
                  <a:srgbClr val="415977"/>
                </a:solidFill>
                <a:latin typeface="Trebuchet MS"/>
                <a:ea typeface="Trebuchet MS"/>
                <a:cs typeface="Trebuchet MS"/>
                <a:sym typeface="Trebuchet MS"/>
              </a:rPr>
              <a:t> системы</a:t>
            </a:r>
            <a:endParaRPr sz="3400" dirty="0">
              <a:solidFill>
                <a:srgbClr val="41597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725625" y="1231900"/>
            <a:ext cx="5333400" cy="48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defTabSz="288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1E4A74"/>
                </a:solidFill>
                <a:latin typeface="Trebuchet MS"/>
                <a:ea typeface="Trebuchet MS"/>
                <a:cs typeface="Calibri Light" panose="020F0302020204030204" pitchFamily="34" charset="0"/>
                <a:sym typeface="Trebuchet MS"/>
              </a:rPr>
              <a:t>В соответствии с уровнями модели FCAPS:</a:t>
            </a:r>
          </a:p>
          <a:p>
            <a:pPr marL="0" lvl="0" indent="0" algn="just" defTabSz="288000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1E4A74"/>
              </a:solidFill>
              <a:latin typeface="Trebuchet MS"/>
              <a:ea typeface="Trebuchet MS"/>
              <a:cs typeface="Calibri Light" panose="020F0302020204030204" pitchFamily="34" charset="0"/>
              <a:sym typeface="Trebuchet MS"/>
            </a:endParaRPr>
          </a:p>
          <a:p>
            <a:pPr marL="0" indent="-285750" defTabSz="288000">
              <a:lnSpc>
                <a:spcPct val="100000"/>
              </a:lnSpc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1E4A74"/>
                </a:solidFill>
                <a:latin typeface="Trebuchet MS"/>
                <a:ea typeface="Trebuchet MS"/>
                <a:cs typeface="Calibri Light" panose="020F0302020204030204" pitchFamily="34" charset="0"/>
                <a:sym typeface="Trebuchet MS"/>
              </a:rPr>
              <a:t>FM </a:t>
            </a:r>
          </a:p>
          <a:p>
            <a:pPr marL="0" indent="0" defTabSz="288000">
              <a:lnSpc>
                <a:spcPct val="100000"/>
              </a:lnSpc>
              <a:buClr>
                <a:srgbClr val="002B62"/>
              </a:buClr>
              <a:buSzPts val="1800"/>
              <a:buNone/>
            </a:pPr>
            <a:r>
              <a:rPr lang="ru-RU" sz="1800" dirty="0">
                <a:solidFill>
                  <a:srgbClr val="1E4A74"/>
                </a:solidFill>
                <a:latin typeface="Trebuchet MS"/>
                <a:ea typeface="Trebuchet MS"/>
                <a:cs typeface="Calibri Light" panose="020F0302020204030204" pitchFamily="34" charset="0"/>
                <a:sym typeface="Trebuchet MS"/>
              </a:rPr>
              <a:t>	</a:t>
            </a:r>
            <a:r>
              <a:rPr lang="ru-RU" sz="1800" dirty="0" err="1">
                <a:solidFill>
                  <a:srgbClr val="1E4A74"/>
                </a:solidFill>
                <a:latin typeface="Trebuchet MS"/>
                <a:ea typeface="Trebuchet MS"/>
                <a:cs typeface="Calibri Light" panose="020F0302020204030204" pitchFamily="34" charset="0"/>
                <a:sym typeface="Trebuchet MS"/>
              </a:rPr>
              <a:t>Fault</a:t>
            </a:r>
            <a:r>
              <a:rPr lang="ru-RU" sz="1800" dirty="0">
                <a:solidFill>
                  <a:srgbClr val="1E4A74"/>
                </a:solidFill>
                <a:latin typeface="Trebuchet MS"/>
                <a:ea typeface="Trebuchet MS"/>
                <a:cs typeface="Calibri Light" panose="020F0302020204030204" pitchFamily="34" charset="0"/>
                <a:sym typeface="Trebuchet MS"/>
              </a:rPr>
              <a:t> Management</a:t>
            </a:r>
          </a:p>
          <a:p>
            <a:pPr marL="0" indent="0" defTabSz="288000">
              <a:lnSpc>
                <a:spcPct val="100000"/>
              </a:lnSpc>
              <a:buClr>
                <a:srgbClr val="002B62"/>
              </a:buClr>
              <a:buSzPts val="1800"/>
              <a:buNone/>
            </a:pPr>
            <a:r>
              <a:rPr lang="ru-RU" sz="1800" dirty="0">
                <a:solidFill>
                  <a:srgbClr val="1E4A74"/>
                </a:solidFill>
                <a:latin typeface="Trebuchet MS"/>
                <a:ea typeface="Trebuchet MS"/>
                <a:cs typeface="Calibri Light" panose="020F0302020204030204" pitchFamily="34" charset="0"/>
                <a:sym typeface="Trebuchet MS"/>
              </a:rPr>
              <a:t>	Аварии, неисправности и события</a:t>
            </a:r>
          </a:p>
          <a:p>
            <a:pPr marL="0" indent="0" defTabSz="288000">
              <a:lnSpc>
                <a:spcPct val="100000"/>
              </a:lnSpc>
              <a:buClr>
                <a:srgbClr val="002B62"/>
              </a:buClr>
              <a:buSzPts val="1800"/>
              <a:buNone/>
            </a:pPr>
            <a:endParaRPr sz="500" dirty="0">
              <a:solidFill>
                <a:srgbClr val="1E4A74"/>
              </a:solidFill>
              <a:latin typeface="Trebuchet MS"/>
              <a:ea typeface="Trebuchet MS"/>
              <a:cs typeface="Calibri Light" panose="020F0302020204030204" pitchFamily="34" charset="0"/>
              <a:sym typeface="Trebuchet MS"/>
            </a:endParaRPr>
          </a:p>
          <a:p>
            <a:pPr marL="0" lvl="0" indent="-285750" algn="l" defTabSz="288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1E4A74"/>
                </a:solidFill>
                <a:latin typeface="Trebuchet MS"/>
                <a:ea typeface="Trebuchet MS"/>
                <a:cs typeface="Calibri Light" panose="020F0302020204030204" pitchFamily="34" charset="0"/>
                <a:sym typeface="Trebuchet MS"/>
              </a:rPr>
              <a:t>CM </a:t>
            </a:r>
          </a:p>
          <a:p>
            <a:pPr marL="0" lvl="0" indent="0" algn="l" defTabSz="288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62"/>
              </a:buClr>
              <a:buSzPts val="1800"/>
              <a:buNone/>
            </a:pPr>
            <a:r>
              <a:rPr lang="ru-RU" sz="1800" dirty="0">
                <a:solidFill>
                  <a:srgbClr val="1E4A74"/>
                </a:solidFill>
                <a:latin typeface="Trebuchet MS"/>
                <a:ea typeface="Trebuchet MS"/>
                <a:cs typeface="Calibri Light" panose="020F0302020204030204" pitchFamily="34" charset="0"/>
                <a:sym typeface="Trebuchet MS"/>
              </a:rPr>
              <a:t>	Configuration Management</a:t>
            </a:r>
          </a:p>
          <a:p>
            <a:pPr marL="0" lvl="0" indent="0" algn="l" defTabSz="288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62"/>
              </a:buClr>
              <a:buSzPts val="1800"/>
              <a:buNone/>
            </a:pPr>
            <a:r>
              <a:rPr lang="ru-RU" sz="1800" dirty="0">
                <a:solidFill>
                  <a:srgbClr val="1E4A74"/>
                </a:solidFill>
                <a:latin typeface="Trebuchet MS"/>
                <a:ea typeface="Trebuchet MS"/>
                <a:cs typeface="Calibri Light" panose="020F0302020204030204" pitchFamily="34" charset="0"/>
                <a:sym typeface="Trebuchet MS"/>
              </a:rPr>
              <a:t>	Конфигурация, настройки и состав 	оборудования</a:t>
            </a:r>
          </a:p>
          <a:p>
            <a:pPr marL="0" lvl="0" indent="0" algn="l" defTabSz="288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62"/>
              </a:buClr>
              <a:buSzPts val="1800"/>
              <a:buNone/>
            </a:pPr>
            <a:endParaRPr sz="500" dirty="0">
              <a:solidFill>
                <a:srgbClr val="1E4A74"/>
              </a:solidFill>
              <a:latin typeface="Trebuchet MS"/>
              <a:ea typeface="Trebuchet MS"/>
              <a:cs typeface="Calibri Light" panose="020F0302020204030204" pitchFamily="34" charset="0"/>
              <a:sym typeface="Trebuchet MS"/>
            </a:endParaRPr>
          </a:p>
          <a:p>
            <a:pPr marL="0" lvl="0" indent="-285750" algn="l" defTabSz="288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1E4A74"/>
                </a:solidFill>
                <a:latin typeface="Trebuchet MS"/>
                <a:ea typeface="Trebuchet MS"/>
                <a:cs typeface="Calibri Light" panose="020F0302020204030204" pitchFamily="34" charset="0"/>
                <a:sym typeface="Trebuchet MS"/>
              </a:rPr>
              <a:t>PM </a:t>
            </a:r>
          </a:p>
          <a:p>
            <a:pPr marL="0" lvl="0" indent="0" algn="l" defTabSz="288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62"/>
              </a:buClr>
              <a:buSzPts val="1800"/>
              <a:buNone/>
            </a:pPr>
            <a:r>
              <a:rPr lang="ru-RU" sz="1800" dirty="0">
                <a:solidFill>
                  <a:srgbClr val="1E4A74"/>
                </a:solidFill>
                <a:latin typeface="Trebuchet MS"/>
                <a:ea typeface="Trebuchet MS"/>
                <a:cs typeface="Calibri Light" panose="020F0302020204030204" pitchFamily="34" charset="0"/>
                <a:sym typeface="Trebuchet MS"/>
              </a:rPr>
              <a:t>	Performance Management</a:t>
            </a:r>
          </a:p>
          <a:p>
            <a:pPr marL="0" lvl="0" indent="0" algn="l" defTabSz="288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62"/>
              </a:buClr>
              <a:buSzPts val="1800"/>
              <a:buNone/>
            </a:pPr>
            <a:r>
              <a:rPr lang="ru-RU" sz="1800" dirty="0">
                <a:solidFill>
                  <a:srgbClr val="1E4A74"/>
                </a:solidFill>
                <a:latin typeface="Trebuchet MS"/>
                <a:ea typeface="Trebuchet MS"/>
                <a:cs typeface="Calibri Light" panose="020F0302020204030204" pitchFamily="34" charset="0"/>
                <a:sym typeface="Trebuchet MS"/>
              </a:rPr>
              <a:t>	Производительность и деградация работы 	оборудования</a:t>
            </a:r>
          </a:p>
          <a:p>
            <a:pPr marL="0" lvl="0" indent="0" algn="l" defTabSz="288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62"/>
              </a:buClr>
              <a:buSzPts val="1800"/>
              <a:buNone/>
            </a:pPr>
            <a:endParaRPr sz="500" dirty="0">
              <a:solidFill>
                <a:srgbClr val="1E4A74"/>
              </a:solidFill>
              <a:latin typeface="Trebuchet MS"/>
              <a:ea typeface="Trebuchet MS"/>
              <a:cs typeface="Calibri Light" panose="020F0302020204030204" pitchFamily="34" charset="0"/>
              <a:sym typeface="Trebuchet MS"/>
            </a:endParaRPr>
          </a:p>
          <a:p>
            <a:pPr marL="0" lvl="0" indent="-285750" algn="l" defTabSz="288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1E4A74"/>
                </a:solidFill>
                <a:latin typeface="Trebuchet MS"/>
                <a:ea typeface="Trebuchet MS"/>
                <a:cs typeface="Calibri Light" panose="020F0302020204030204" pitchFamily="34" charset="0"/>
                <a:sym typeface="Trebuchet MS"/>
              </a:rPr>
              <a:t>SM </a:t>
            </a:r>
          </a:p>
          <a:p>
            <a:pPr marL="0" lvl="0" indent="0" algn="l" defTabSz="288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62"/>
              </a:buClr>
              <a:buSzPts val="1800"/>
              <a:buNone/>
            </a:pPr>
            <a:r>
              <a:rPr lang="ru-RU" sz="1800" dirty="0">
                <a:solidFill>
                  <a:srgbClr val="1E4A74"/>
                </a:solidFill>
                <a:latin typeface="Trebuchet MS"/>
                <a:ea typeface="Trebuchet MS"/>
                <a:cs typeface="Calibri Light" panose="020F0302020204030204" pitchFamily="34" charset="0"/>
                <a:sym typeface="Trebuchet MS"/>
              </a:rPr>
              <a:t>	Security Management</a:t>
            </a:r>
          </a:p>
          <a:p>
            <a:pPr marL="0" lvl="0" indent="0" algn="l" defTabSz="288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62"/>
              </a:buClr>
              <a:buSzPts val="1800"/>
              <a:buNone/>
            </a:pPr>
            <a:r>
              <a:rPr lang="ru-RU" sz="1800" dirty="0">
                <a:solidFill>
                  <a:srgbClr val="1E4A74"/>
                </a:solidFill>
                <a:latin typeface="Trebuchet MS"/>
                <a:ea typeface="Trebuchet MS"/>
                <a:cs typeface="Calibri Light" panose="020F0302020204030204" pitchFamily="34" charset="0"/>
                <a:sym typeface="Trebuchet MS"/>
              </a:rPr>
              <a:t>	Управление безопасностью</a:t>
            </a:r>
            <a:endParaRPr sz="1800" dirty="0">
              <a:solidFill>
                <a:srgbClr val="1E4A74"/>
              </a:solidFill>
              <a:latin typeface="Trebuchet MS"/>
              <a:ea typeface="Trebuchet MS"/>
              <a:cs typeface="Calibri Light" panose="020F0302020204030204" pitchFamily="34" charset="0"/>
              <a:sym typeface="Trebuchet MS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2"/>
          </p:nvPr>
        </p:nvSpPr>
        <p:spPr>
          <a:xfrm>
            <a:off x="6511010" y="2241240"/>
            <a:ext cx="5517300" cy="2291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rgbClr val="EEEEEE"/>
                </a:solidFill>
                <a:latin typeface="Trebuchet MS"/>
                <a:ea typeface="Trebuchet MS"/>
                <a:cs typeface="Trebuchet MS"/>
                <a:sym typeface="Trebuchet MS"/>
              </a:rPr>
              <a:t>Возможность расширения функционала с помощью предиктивной аналитики на основе машинного обучения:</a:t>
            </a:r>
            <a:endParaRPr sz="1800" dirty="0">
              <a:solidFill>
                <a:srgbClr val="EEEEE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EEEEEE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Оценка роста трафика и ресурсов сети</a:t>
            </a:r>
            <a:endParaRPr sz="1800" dirty="0">
              <a:solidFill>
                <a:srgbClr val="EEEEE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EEEEEE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Оценка аномалий в работе РРЛ для предиктивного анализа</a:t>
            </a:r>
            <a:endParaRPr sz="1800" dirty="0">
              <a:solidFill>
                <a:srgbClr val="EEEEE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A106E7-3E3D-4D76-AFE5-4C72C420B8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94" t="28014" r="28061" b="31459"/>
          <a:stretch/>
        </p:blipFill>
        <p:spPr>
          <a:xfrm>
            <a:off x="7971453" y="4532740"/>
            <a:ext cx="4150710" cy="2325210"/>
          </a:xfrm>
          <a:prstGeom prst="rect">
            <a:avLst/>
          </a:prstGeom>
        </p:spPr>
      </p:pic>
      <p:cxnSp>
        <p:nvCxnSpPr>
          <p:cNvPr id="92" name="Google Shape;92;p16"/>
          <p:cNvCxnSpPr>
            <a:cxnSpLocks/>
          </p:cNvCxnSpPr>
          <p:nvPr/>
        </p:nvCxnSpPr>
        <p:spPr>
          <a:xfrm>
            <a:off x="-24450" y="809150"/>
            <a:ext cx="5457400" cy="0"/>
          </a:xfrm>
          <a:prstGeom prst="straightConnector1">
            <a:avLst/>
          </a:prstGeom>
          <a:noFill/>
          <a:ln w="19050" cap="rnd" cmpd="sng">
            <a:solidFill>
              <a:srgbClr val="8BA1BC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" name="Google Shape;219;p19">
            <a:extLst>
              <a:ext uri="{FF2B5EF4-FFF2-40B4-BE49-F238E27FC236}">
                <a16:creationId xmlns:a16="http://schemas.microsoft.com/office/drawing/2014/main" id="{6BBB2F19-B9FE-4299-86DB-A3F8C4E77D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latin typeface="Trebuchet MS" panose="020B0603020202020204" pitchFamily="34" charset="0"/>
              </a:rPr>
              <a:t>3</a:t>
            </a:fld>
            <a:endParaRPr sz="1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48900" y="161450"/>
            <a:ext cx="6216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3600"/>
              <a:buFont typeface="Calibri"/>
              <a:buNone/>
            </a:pPr>
            <a:r>
              <a:rPr lang="ru-RU" sz="3200" dirty="0">
                <a:solidFill>
                  <a:srgbClr val="415977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Преимущества</a:t>
            </a:r>
            <a:r>
              <a:rPr lang="ru-RU" sz="3400" dirty="0">
                <a:solidFill>
                  <a:srgbClr val="415977"/>
                </a:solidFill>
                <a:latin typeface="Trebuchet MS"/>
                <a:ea typeface="Trebuchet MS"/>
                <a:cs typeface="Trebuchet MS"/>
                <a:sym typeface="Trebuchet MS"/>
              </a:rPr>
              <a:t> системы</a:t>
            </a:r>
            <a:endParaRPr sz="3400" dirty="0">
              <a:solidFill>
                <a:srgbClr val="41597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0" name="Google Shape;100;p17"/>
          <p:cNvCxnSpPr>
            <a:cxnSpLocks/>
          </p:cNvCxnSpPr>
          <p:nvPr/>
        </p:nvCxnSpPr>
        <p:spPr>
          <a:xfrm>
            <a:off x="275250" y="809150"/>
            <a:ext cx="8127070" cy="0"/>
          </a:xfrm>
          <a:prstGeom prst="straightConnector1">
            <a:avLst/>
          </a:prstGeom>
          <a:noFill/>
          <a:ln w="19050" cap="rnd" cmpd="sng">
            <a:solidFill>
              <a:srgbClr val="8BA1BC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7" name="Google Shape;107;p17"/>
          <p:cNvSpPr txBox="1"/>
          <p:nvPr/>
        </p:nvSpPr>
        <p:spPr>
          <a:xfrm>
            <a:off x="4516410" y="5504729"/>
            <a:ext cx="3234713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rebuchet MS"/>
                <a:sym typeface="Trebuchet MS"/>
              </a:rPr>
              <a:t>Оптимизация расходов, </a:t>
            </a:r>
            <a:endParaRPr sz="1600" dirty="0">
              <a:solidFill>
                <a:schemeClr val="tx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rebuchet MS"/>
                <a:sym typeface="Trebuchet MS"/>
              </a:rPr>
              <a:t>поддержка оператора </a:t>
            </a:r>
            <a:endParaRPr sz="1600" dirty="0">
              <a:solidFill>
                <a:schemeClr val="tx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rebuchet MS"/>
                <a:sym typeface="Trebuchet MS"/>
              </a:rPr>
              <a:t>в автоматизации работы с данными</a:t>
            </a:r>
            <a:endParaRPr sz="1600" dirty="0">
              <a:solidFill>
                <a:schemeClr val="tx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rebuchet MS"/>
              <a:sym typeface="Trebuchet MS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517072" y="3771801"/>
            <a:ext cx="2885883" cy="1297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rebuchet MS"/>
                <a:sym typeface="Trebuchet MS"/>
              </a:rPr>
              <a:t>Интеграция оборудования на основе </a:t>
            </a:r>
            <a:br>
              <a:rPr lang="ru-RU" sz="1600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rebuchet MS"/>
                <a:sym typeface="Trebuchet MS"/>
              </a:rPr>
            </a:br>
            <a:r>
              <a:rPr lang="ru-RU" sz="1600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rebuchet MS"/>
                <a:sym typeface="Trebuchet MS"/>
              </a:rPr>
              <a:t>проприетарных API и протоколов</a:t>
            </a:r>
            <a:endParaRPr sz="1600" dirty="0">
              <a:solidFill>
                <a:schemeClr val="tx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rebuchet MS"/>
              <a:sym typeface="Trebuchet M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4812730" y="3815593"/>
            <a:ext cx="2750975" cy="80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rebuchet MS"/>
                <a:sym typeface="Trebuchet MS"/>
              </a:rPr>
              <a:t>Определение </a:t>
            </a:r>
            <a:br>
              <a:rPr lang="ru-RU" sz="1600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rebuchet MS"/>
                <a:sym typeface="Trebuchet MS"/>
              </a:rPr>
            </a:br>
            <a:r>
              <a:rPr lang="ru-RU" sz="1600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rebuchet MS"/>
                <a:sym typeface="Trebuchet MS"/>
              </a:rPr>
              <a:t>проблемных мест на сети</a:t>
            </a:r>
            <a:endParaRPr sz="1600" dirty="0">
              <a:solidFill>
                <a:schemeClr val="tx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rebuchet MS"/>
              <a:sym typeface="Trebuchet MS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8155363" y="3828158"/>
            <a:ext cx="2214043" cy="80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rebuchet MS"/>
                <a:sym typeface="Trebuchet MS"/>
              </a:rPr>
              <a:t>Оптимизация</a:t>
            </a:r>
            <a:br>
              <a:rPr lang="ru-RU" sz="1600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rebuchet MS"/>
                <a:sym typeface="Trebuchet MS"/>
              </a:rPr>
            </a:br>
            <a:r>
              <a:rPr lang="ru-RU" sz="1600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rebuchet MS"/>
                <a:sym typeface="Trebuchet MS"/>
              </a:rPr>
              <a:t>ресурсов сети</a:t>
            </a:r>
            <a:endParaRPr sz="1600" dirty="0">
              <a:solidFill>
                <a:schemeClr val="tx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rebuchet MS"/>
              <a:sym typeface="Trebuchet MS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1684370" y="1877610"/>
            <a:ext cx="2551288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rebuchet MS"/>
                <a:sym typeface="Trebuchet MS"/>
              </a:rPr>
              <a:t>Единая </a:t>
            </a:r>
            <a:r>
              <a:rPr lang="ru-RU" sz="1600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rebuchet MS"/>
                <a:sym typeface="Trebuchet MS"/>
              </a:rPr>
              <a:t>мультивендорная</a:t>
            </a:r>
            <a:r>
              <a:rPr lang="ru-RU" sz="1600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rebuchet MS"/>
                <a:sym typeface="Trebuchet MS"/>
              </a:rPr>
              <a:t> </a:t>
            </a:r>
            <a:br>
              <a:rPr lang="ru-RU" sz="1600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rebuchet MS"/>
                <a:sym typeface="Trebuchet MS"/>
              </a:rPr>
            </a:br>
            <a:r>
              <a:rPr lang="ru-RU" sz="1600" dirty="0" err="1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rebuchet MS"/>
                <a:sym typeface="Trebuchet MS"/>
              </a:rPr>
              <a:t>мультиобъектная</a:t>
            </a:r>
            <a:r>
              <a:rPr lang="ru-RU" sz="1600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rebuchet MS"/>
                <a:sym typeface="Trebuchet MS"/>
              </a:rPr>
              <a:t> система</a:t>
            </a:r>
            <a:endParaRPr sz="1600" dirty="0">
              <a:solidFill>
                <a:schemeClr val="tx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rebuchet MS"/>
              <a:sym typeface="Trebuchet MS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506493" y="1781588"/>
            <a:ext cx="3234713" cy="1297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rebuchet MS"/>
                <a:sym typeface="Trebuchet MS"/>
              </a:rPr>
              <a:t>Компоненты системы на основе кода российского происхождения или открытого кода</a:t>
            </a:r>
            <a:endParaRPr sz="1600" dirty="0">
              <a:solidFill>
                <a:schemeClr val="tx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rebuchet MS"/>
              <a:sym typeface="Trebuchet M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693758" y="1781587"/>
            <a:ext cx="3160455" cy="1297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rebuchet MS"/>
                <a:sym typeface="Trebuchet MS"/>
              </a:rPr>
              <a:t>Возможен сбор данных непосредственно с сетевого элемента (а не только с системы управления вендора)</a:t>
            </a:r>
            <a:endParaRPr sz="1600" dirty="0">
              <a:solidFill>
                <a:schemeClr val="tx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rebuchet MS"/>
              <a:sym typeface="Trebuchet MS"/>
            </a:endParaRPr>
          </a:p>
        </p:txBody>
      </p:sp>
      <p:sp>
        <p:nvSpPr>
          <p:cNvPr id="19" name="Google Shape;219;p19">
            <a:extLst>
              <a:ext uri="{FF2B5EF4-FFF2-40B4-BE49-F238E27FC236}">
                <a16:creationId xmlns:a16="http://schemas.microsoft.com/office/drawing/2014/main" id="{80387259-3594-418B-9ED2-4FAC121B98C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latin typeface="Trebuchet MS" panose="020B0603020202020204" pitchFamily="34" charset="0"/>
              </a:rPr>
              <a:t>4</a:t>
            </a:fld>
            <a:endParaRPr sz="1400" dirty="0">
              <a:latin typeface="Trebuchet MS" panose="020B0603020202020204" pitchFamily="34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B9BFB51-C64D-438D-AE4F-3F3C31FBD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251" y="1205235"/>
            <a:ext cx="647528" cy="67301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DD977C3-EF2A-41CA-9837-2B5DA50B3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306" y="1205235"/>
            <a:ext cx="623093" cy="64761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89F6102-A95A-4F82-A8AC-F4C392CC0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752" y="1217934"/>
            <a:ext cx="633519" cy="660317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380FB04-63E6-4440-911A-2467D55EB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5419" y="3240034"/>
            <a:ext cx="635310" cy="660317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F46EF5A-32BB-4C59-BFCB-2330CD2D2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7867" y="3255187"/>
            <a:ext cx="671963" cy="64761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4D2C808-E3B4-41C9-83D7-F5E2392773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1752" y="3255187"/>
            <a:ext cx="645702" cy="673016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3D735D-6C30-4B91-9FE0-152C37902E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4453" y="4819416"/>
            <a:ext cx="647528" cy="673016"/>
          </a:xfrm>
          <a:prstGeom prst="rect">
            <a:avLst/>
          </a:prstGeom>
        </p:spPr>
      </p:pic>
      <p:sp>
        <p:nvSpPr>
          <p:cNvPr id="115" name="Google Shape;115;p17"/>
          <p:cNvSpPr/>
          <p:nvPr/>
        </p:nvSpPr>
        <p:spPr>
          <a:xfrm>
            <a:off x="-9450" y="-12300"/>
            <a:ext cx="284700" cy="6882600"/>
          </a:xfrm>
          <a:prstGeom prst="rect">
            <a:avLst/>
          </a:prstGeom>
          <a:solidFill>
            <a:srgbClr val="1E4A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1597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573004" y="5089958"/>
            <a:ext cx="11438744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98450" marR="0" lvl="0" indent="-285750" algn="l" rtl="0">
              <a:spcBef>
                <a:spcPts val="0"/>
              </a:spcBef>
              <a:spcAft>
                <a:spcPts val="60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i="0" u="none" strike="noStrike" cap="none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Система рассчитана на </a:t>
            </a:r>
            <a:r>
              <a:rPr lang="ru-RU" sz="1800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мультивендорное</a:t>
            </a:r>
            <a:r>
              <a:rPr lang="ru-RU" sz="1800" i="0" u="none" strike="noStrike" cap="none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1800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мультиобъектное</a:t>
            </a:r>
            <a:r>
              <a:rPr lang="ru-RU" sz="1800" i="0" u="none" strike="noStrike" cap="none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применение на оборудовании оператора (РРЛ, коммутационное оборудование, оптика, спутниковые каналы, RAN)</a:t>
            </a:r>
            <a:endParaRPr sz="1800" dirty="0">
              <a:solidFill>
                <a:schemeClr val="tx2">
                  <a:lumMod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0" lvl="0" indent="-285750" algn="l" rtl="0">
              <a:spcBef>
                <a:spcPts val="0"/>
              </a:spcBef>
              <a:spcAft>
                <a:spcPts val="60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i="0" u="none" strike="noStrike" cap="none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Возможно поэтапное внедрение на сети оператора</a:t>
            </a:r>
            <a:endParaRPr sz="1800" dirty="0">
              <a:solidFill>
                <a:schemeClr val="tx2">
                  <a:lumMod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0" lvl="0" indent="-285750" algn="l" rtl="0">
              <a:spcBef>
                <a:spcPts val="0"/>
              </a:spcBef>
              <a:spcAft>
                <a:spcPts val="60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i="0" u="none" strike="noStrike" cap="none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Базовая имплементация - на сеть коммутации и РРЛ пролеты </a:t>
            </a:r>
            <a:br>
              <a:rPr lang="ru-RU" sz="1800" i="0" u="none" strike="noStrike" cap="none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800" i="0" u="none" strike="noStrike" cap="none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(NEC </a:t>
            </a:r>
            <a:r>
              <a:rPr lang="ru-RU" sz="1800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Pasolink</a:t>
            </a:r>
            <a:r>
              <a:rPr lang="ru-RU" sz="1800" i="0" u="none" strike="noStrike" cap="none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, Ericsson </a:t>
            </a:r>
            <a:r>
              <a:rPr lang="ru-RU" sz="1800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Minilink</a:t>
            </a:r>
            <a:r>
              <a:rPr lang="ru-RU" sz="1800" i="0" u="none" strike="noStrike" cap="none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, Huawei RTN) </a:t>
            </a:r>
            <a:endParaRPr sz="1800" i="0" u="none" strike="noStrike" cap="none" dirty="0">
              <a:solidFill>
                <a:schemeClr val="tx2">
                  <a:lumMod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219;p19">
            <a:extLst>
              <a:ext uri="{FF2B5EF4-FFF2-40B4-BE49-F238E27FC236}">
                <a16:creationId xmlns:a16="http://schemas.microsoft.com/office/drawing/2014/main" id="{1BC71CE0-C5C4-498E-AF95-61E789616E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latin typeface="Trebuchet MS" panose="020B0603020202020204" pitchFamily="34" charset="0"/>
              </a:rPr>
              <a:t>5</a:t>
            </a:fld>
            <a:endParaRPr sz="1400" dirty="0">
              <a:latin typeface="Trebuchet MS" panose="020B0603020202020204" pitchFamily="34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5D1750F-8D52-41AE-8510-F0D95042A30F}"/>
              </a:ext>
            </a:extLst>
          </p:cNvPr>
          <p:cNvGrpSpPr/>
          <p:nvPr/>
        </p:nvGrpSpPr>
        <p:grpSpPr>
          <a:xfrm>
            <a:off x="1559496" y="263556"/>
            <a:ext cx="9957274" cy="4694010"/>
            <a:chOff x="1559496" y="263556"/>
            <a:chExt cx="9957274" cy="4694010"/>
          </a:xfrm>
        </p:grpSpPr>
        <p:grpSp>
          <p:nvGrpSpPr>
            <p:cNvPr id="348" name="グループ化 136">
              <a:extLst>
                <a:ext uri="{FF2B5EF4-FFF2-40B4-BE49-F238E27FC236}">
                  <a16:creationId xmlns:a16="http://schemas.microsoft.com/office/drawing/2014/main" id="{A9CC06F5-23A0-40E6-B96B-DF7AE32AA733}"/>
                </a:ext>
              </a:extLst>
            </p:cNvPr>
            <p:cNvGrpSpPr/>
            <p:nvPr/>
          </p:nvGrpSpPr>
          <p:grpSpPr>
            <a:xfrm>
              <a:off x="1559496" y="4221152"/>
              <a:ext cx="8056192" cy="576000"/>
              <a:chOff x="898960" y="5877272"/>
              <a:chExt cx="7236816" cy="576000"/>
            </a:xfr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5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p:grpSpPr>
          <p:sp>
            <p:nvSpPr>
              <p:cNvPr id="350" name="ホームベース 138">
                <a:extLst>
                  <a:ext uri="{FF2B5EF4-FFF2-40B4-BE49-F238E27FC236}">
                    <a16:creationId xmlns:a16="http://schemas.microsoft.com/office/drawing/2014/main" id="{D672B4BF-9606-4166-B322-A61A60250BEC}"/>
                  </a:ext>
                </a:extLst>
              </p:cNvPr>
              <p:cNvSpPr/>
              <p:nvPr/>
            </p:nvSpPr>
            <p:spPr bwMode="auto">
              <a:xfrm>
                <a:off x="3060349" y="5877272"/>
                <a:ext cx="5075427" cy="576000"/>
              </a:xfrm>
              <a:prstGeom prst="homePlate">
                <a:avLst>
                  <a:gd name="adj" fmla="val 33354"/>
                </a:avLst>
              </a:prstGeom>
              <a:solidFill>
                <a:srgbClr val="AACADA"/>
              </a:solidFill>
              <a:ln w="412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08000" algn="ctr">
                  <a:lnSpc>
                    <a:spcPct val="80000"/>
                  </a:lnSpc>
                </a:pPr>
                <a:endParaRPr lang="ja-JP" alt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9" name="正方形/長方形 137">
                <a:extLst>
                  <a:ext uri="{FF2B5EF4-FFF2-40B4-BE49-F238E27FC236}">
                    <a16:creationId xmlns:a16="http://schemas.microsoft.com/office/drawing/2014/main" id="{97DF7117-B376-41C4-9163-639E12E4F61D}"/>
                  </a:ext>
                </a:extLst>
              </p:cNvPr>
              <p:cNvSpPr/>
              <p:nvPr/>
            </p:nvSpPr>
            <p:spPr bwMode="auto">
              <a:xfrm>
                <a:off x="898960" y="5877272"/>
                <a:ext cx="2088633" cy="576000"/>
              </a:xfrm>
              <a:prstGeom prst="rect">
                <a:avLst/>
              </a:prstGeom>
              <a:gradFill>
                <a:gsLst>
                  <a:gs pos="0">
                    <a:srgbClr val="6E94BA"/>
                  </a:gs>
                  <a:gs pos="100000">
                    <a:srgbClr val="81B1C9"/>
                  </a:gs>
                </a:gsLst>
                <a:lin ang="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ru-RU" altLang="ja-JP" sz="16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Сетевые элементы</a:t>
                </a:r>
                <a:endParaRPr lang="en-US" altLang="ja-JP" sz="16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343" name="グループ化 132">
              <a:extLst>
                <a:ext uri="{FF2B5EF4-FFF2-40B4-BE49-F238E27FC236}">
                  <a16:creationId xmlns:a16="http://schemas.microsoft.com/office/drawing/2014/main" id="{10808B52-27AB-406C-9335-99EDEBEBC7F3}"/>
                </a:ext>
              </a:extLst>
            </p:cNvPr>
            <p:cNvGrpSpPr/>
            <p:nvPr/>
          </p:nvGrpSpPr>
          <p:grpSpPr>
            <a:xfrm>
              <a:off x="1559496" y="2598726"/>
              <a:ext cx="7992264" cy="1548000"/>
              <a:chOff x="898960" y="4233126"/>
              <a:chExt cx="7272816" cy="1548000"/>
            </a:xfrm>
            <a:gradFill flip="none" rotWithShape="1">
              <a:gsLst>
                <a:gs pos="0">
                  <a:srgbClr val="0070C0"/>
                </a:gs>
                <a:gs pos="100000">
                  <a:srgbClr val="AACADA"/>
                </a:gs>
              </a:gsLst>
              <a:lin ang="0" scaled="1"/>
              <a:tileRect/>
            </a:gradFill>
          </p:grpSpPr>
          <p:sp>
            <p:nvSpPr>
              <p:cNvPr id="344" name="正方形/長方形 133">
                <a:extLst>
                  <a:ext uri="{FF2B5EF4-FFF2-40B4-BE49-F238E27FC236}">
                    <a16:creationId xmlns:a16="http://schemas.microsoft.com/office/drawing/2014/main" id="{4A57C8A2-D772-4E30-9F7F-0E4C95D32D36}"/>
                  </a:ext>
                </a:extLst>
              </p:cNvPr>
              <p:cNvSpPr/>
              <p:nvPr/>
            </p:nvSpPr>
            <p:spPr bwMode="auto">
              <a:xfrm>
                <a:off x="898960" y="4233126"/>
                <a:ext cx="2089570" cy="154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ru-RU" altLang="ja-JP" sz="16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Развитие и </a:t>
                </a:r>
                <a:br>
                  <a:rPr lang="ru-RU" altLang="ja-JP" sz="16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</a:br>
                <a:r>
                  <a:rPr lang="ru-RU" altLang="ja-JP" sz="16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запуск сервисов</a:t>
                </a:r>
                <a:endParaRPr lang="en-US" altLang="ja-JP" sz="16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345" name="ホームベース 134">
                <a:extLst>
                  <a:ext uri="{FF2B5EF4-FFF2-40B4-BE49-F238E27FC236}">
                    <a16:creationId xmlns:a16="http://schemas.microsoft.com/office/drawing/2014/main" id="{28D0CA8D-CE58-4218-8574-8803E3C32E5D}"/>
                  </a:ext>
                </a:extLst>
              </p:cNvPr>
              <p:cNvSpPr/>
              <p:nvPr/>
            </p:nvSpPr>
            <p:spPr bwMode="auto">
              <a:xfrm>
                <a:off x="3061317" y="4233126"/>
                <a:ext cx="5110459" cy="1548000"/>
              </a:xfrm>
              <a:prstGeom prst="homePlate">
                <a:avLst>
                  <a:gd name="adj" fmla="val 14100"/>
                </a:avLst>
              </a:prstGeom>
              <a:grpFill/>
              <a:ln w="412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08000" algn="ctr">
                  <a:lnSpc>
                    <a:spcPct val="80000"/>
                  </a:lnSpc>
                </a:pPr>
                <a:endParaRPr lang="ja-JP" altLang="en-US" sz="1200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0" name="Google Shape;180;p18"/>
            <p:cNvSpPr txBox="1"/>
            <p:nvPr/>
          </p:nvSpPr>
          <p:spPr>
            <a:xfrm>
              <a:off x="9071511" y="1693427"/>
              <a:ext cx="2445259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b="1" dirty="0">
                  <a:solidFill>
                    <a:srgbClr val="1E4A74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Smart</a:t>
              </a:r>
              <a:endParaRPr sz="2400" dirty="0">
                <a:solidFill>
                  <a:srgbClr val="1E4A74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b="1" dirty="0">
                  <a:solidFill>
                    <a:srgbClr val="1E4A74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Transport Network</a:t>
              </a:r>
              <a:endParaRPr sz="2400" dirty="0">
                <a:solidFill>
                  <a:srgbClr val="1E4A74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5" name="角丸四角形 149">
              <a:extLst>
                <a:ext uri="{FF2B5EF4-FFF2-40B4-BE49-F238E27FC236}">
                  <a16:creationId xmlns:a16="http://schemas.microsoft.com/office/drawing/2014/main" id="{FDED3D4E-F116-4055-8B3F-3559645A8C89}"/>
                </a:ext>
              </a:extLst>
            </p:cNvPr>
            <p:cNvSpPr/>
            <p:nvPr/>
          </p:nvSpPr>
          <p:spPr bwMode="auto">
            <a:xfrm>
              <a:off x="5855387" y="1048856"/>
              <a:ext cx="1692000" cy="1372583"/>
            </a:xfrm>
            <a:prstGeom prst="roundRect">
              <a:avLst/>
            </a:prstGeom>
            <a:solidFill>
              <a:srgbClr val="3C84C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468000"/>
              <a:r>
                <a:rPr lang="ru-RU" altLang="ja-JP" sz="1000" dirty="0">
                  <a:solidFill>
                    <a:srgbClr val="FFFFFF"/>
                  </a:solidFill>
                  <a:latin typeface="Trebuchet MS" panose="020B0603020202020204" pitchFamily="34" charset="0"/>
                </a:rPr>
                <a:t>Анализ корневой причины</a:t>
              </a:r>
            </a:p>
            <a:p>
              <a:pPr marL="468000"/>
              <a:endParaRPr lang="ru-RU" altLang="ja-JP" sz="1000" dirty="0">
                <a:solidFill>
                  <a:srgbClr val="FFFFFF"/>
                </a:solidFill>
                <a:latin typeface="Trebuchet MS" panose="020B0603020202020204" pitchFamily="34" charset="0"/>
              </a:endParaRPr>
            </a:p>
            <a:p>
              <a:pPr marL="468000"/>
              <a:r>
                <a:rPr lang="ru-RU" altLang="ja-JP" sz="1000" dirty="0">
                  <a:solidFill>
                    <a:srgbClr val="FFFFFF"/>
                  </a:solidFill>
                  <a:latin typeface="Trebuchet MS" panose="020B0603020202020204" pitchFamily="34" charset="0"/>
                </a:rPr>
                <a:t>Анализ логов</a:t>
              </a:r>
              <a:br>
                <a:rPr lang="en-US" altLang="ja-JP" sz="1000" dirty="0">
                  <a:solidFill>
                    <a:srgbClr val="FFFFFF"/>
                  </a:solidFill>
                  <a:latin typeface="Trebuchet MS" panose="020B0603020202020204" pitchFamily="34" charset="0"/>
                </a:rPr>
              </a:br>
              <a:endParaRPr lang="ru-RU" altLang="ja-JP" sz="1000" dirty="0">
                <a:solidFill>
                  <a:srgbClr val="FFFFFF"/>
                </a:solidFill>
                <a:latin typeface="Trebuchet MS" panose="020B0603020202020204" pitchFamily="34" charset="0"/>
              </a:endParaRPr>
            </a:p>
            <a:p>
              <a:pPr marL="468000"/>
              <a:r>
                <a:rPr lang="ru-RU" altLang="ja-JP" sz="1000" dirty="0">
                  <a:solidFill>
                    <a:srgbClr val="FFFFFF"/>
                  </a:solidFill>
                  <a:latin typeface="Trebuchet MS" panose="020B0603020202020204" pitchFamily="34" charset="0"/>
                </a:rPr>
                <a:t>Предиктивная аналитика</a:t>
              </a:r>
              <a:endParaRPr lang="ja-JP" altLang="en-US" sz="1000" dirty="0">
                <a:solidFill>
                  <a:srgbClr val="FFFFFF"/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96" name="グループ化 150">
              <a:extLst>
                <a:ext uri="{FF2B5EF4-FFF2-40B4-BE49-F238E27FC236}">
                  <a16:creationId xmlns:a16="http://schemas.microsoft.com/office/drawing/2014/main" id="{83F42F92-75C3-494D-B5F7-ECB16BE051A2}"/>
                </a:ext>
              </a:extLst>
            </p:cNvPr>
            <p:cNvGrpSpPr/>
            <p:nvPr/>
          </p:nvGrpSpPr>
          <p:grpSpPr>
            <a:xfrm>
              <a:off x="5927395" y="1574459"/>
              <a:ext cx="463072" cy="362143"/>
              <a:chOff x="8588033" y="1863021"/>
              <a:chExt cx="463072" cy="362143"/>
            </a:xfrm>
          </p:grpSpPr>
          <p:grpSp>
            <p:nvGrpSpPr>
              <p:cNvPr id="97" name="グループ化 151">
                <a:extLst>
                  <a:ext uri="{FF2B5EF4-FFF2-40B4-BE49-F238E27FC236}">
                    <a16:creationId xmlns:a16="http://schemas.microsoft.com/office/drawing/2014/main" id="{2D077AE8-5EBE-4E9F-A1A2-79E133143981}"/>
                  </a:ext>
                </a:extLst>
              </p:cNvPr>
              <p:cNvGrpSpPr>
                <a:grpSpLocks noChangeAspect="1"/>
              </p:cNvGrpSpPr>
              <p:nvPr/>
            </p:nvGrpSpPr>
            <p:grpSpPr bwMode="gray">
              <a:xfrm>
                <a:off x="8588033" y="1907111"/>
                <a:ext cx="364981" cy="318053"/>
                <a:chOff x="4159408" y="3101315"/>
                <a:chExt cx="796925" cy="763905"/>
              </a:xfrm>
            </p:grpSpPr>
            <p:sp>
              <p:nvSpPr>
                <p:cNvPr id="99" name="Freeform 87">
                  <a:extLst>
                    <a:ext uri="{FF2B5EF4-FFF2-40B4-BE49-F238E27FC236}">
                      <a16:creationId xmlns:a16="http://schemas.microsoft.com/office/drawing/2014/main" id="{798D3E39-BB9A-4C05-B887-75CCBD9830B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gray">
                <a:xfrm>
                  <a:off x="4159408" y="3101315"/>
                  <a:ext cx="796925" cy="763905"/>
                </a:xfrm>
                <a:custGeom>
                  <a:avLst/>
                  <a:gdLst>
                    <a:gd name="T0" fmla="*/ 1052 w 1063"/>
                    <a:gd name="T1" fmla="*/ 896 h 1019"/>
                    <a:gd name="T2" fmla="*/ 768 w 1063"/>
                    <a:gd name="T3" fmla="*/ 614 h 1019"/>
                    <a:gd name="T4" fmla="*/ 729 w 1063"/>
                    <a:gd name="T5" fmla="*/ 614 h 1019"/>
                    <a:gd name="T6" fmla="*/ 719 w 1063"/>
                    <a:gd name="T7" fmla="*/ 624 h 1019"/>
                    <a:gd name="T8" fmla="*/ 686 w 1063"/>
                    <a:gd name="T9" fmla="*/ 592 h 1019"/>
                    <a:gd name="T10" fmla="*/ 658 w 1063"/>
                    <a:gd name="T11" fmla="*/ 107 h 1019"/>
                    <a:gd name="T12" fmla="*/ 400 w 1063"/>
                    <a:gd name="T13" fmla="*/ 0 h 1019"/>
                    <a:gd name="T14" fmla="*/ 142 w 1063"/>
                    <a:gd name="T15" fmla="*/ 108 h 1019"/>
                    <a:gd name="T16" fmla="*/ 143 w 1063"/>
                    <a:gd name="T17" fmla="*/ 624 h 1019"/>
                    <a:gd name="T18" fmla="*/ 400 w 1063"/>
                    <a:gd name="T19" fmla="*/ 730 h 1019"/>
                    <a:gd name="T20" fmla="*/ 629 w 1063"/>
                    <a:gd name="T21" fmla="*/ 649 h 1019"/>
                    <a:gd name="T22" fmla="*/ 662 w 1063"/>
                    <a:gd name="T23" fmla="*/ 682 h 1019"/>
                    <a:gd name="T24" fmla="*/ 656 w 1063"/>
                    <a:gd name="T25" fmla="*/ 687 h 1019"/>
                    <a:gd name="T26" fmla="*/ 656 w 1063"/>
                    <a:gd name="T27" fmla="*/ 726 h 1019"/>
                    <a:gd name="T28" fmla="*/ 940 w 1063"/>
                    <a:gd name="T29" fmla="*/ 1008 h 1019"/>
                    <a:gd name="T30" fmla="*/ 978 w 1063"/>
                    <a:gd name="T31" fmla="*/ 1008 h 1019"/>
                    <a:gd name="T32" fmla="*/ 1052 w 1063"/>
                    <a:gd name="T33" fmla="*/ 934 h 1019"/>
                    <a:gd name="T34" fmla="*/ 1052 w 1063"/>
                    <a:gd name="T35" fmla="*/ 896 h 10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63" h="1019">
                      <a:moveTo>
                        <a:pt x="1052" y="896"/>
                      </a:moveTo>
                      <a:cubicBezTo>
                        <a:pt x="768" y="614"/>
                        <a:pt x="768" y="614"/>
                        <a:pt x="768" y="614"/>
                      </a:cubicBezTo>
                      <a:cubicBezTo>
                        <a:pt x="757" y="603"/>
                        <a:pt x="740" y="603"/>
                        <a:pt x="729" y="614"/>
                      </a:cubicBezTo>
                      <a:cubicBezTo>
                        <a:pt x="719" y="624"/>
                        <a:pt x="719" y="624"/>
                        <a:pt x="719" y="624"/>
                      </a:cubicBezTo>
                      <a:cubicBezTo>
                        <a:pt x="686" y="592"/>
                        <a:pt x="686" y="592"/>
                        <a:pt x="686" y="592"/>
                      </a:cubicBezTo>
                      <a:cubicBezTo>
                        <a:pt x="800" y="448"/>
                        <a:pt x="791" y="239"/>
                        <a:pt x="658" y="107"/>
                      </a:cubicBezTo>
                      <a:cubicBezTo>
                        <a:pt x="586" y="36"/>
                        <a:pt x="493" y="0"/>
                        <a:pt x="400" y="0"/>
                      </a:cubicBezTo>
                      <a:cubicBezTo>
                        <a:pt x="307" y="0"/>
                        <a:pt x="213" y="36"/>
                        <a:pt x="142" y="108"/>
                      </a:cubicBezTo>
                      <a:cubicBezTo>
                        <a:pt x="0" y="251"/>
                        <a:pt x="0" y="482"/>
                        <a:pt x="143" y="624"/>
                      </a:cubicBezTo>
                      <a:cubicBezTo>
                        <a:pt x="214" y="695"/>
                        <a:pt x="307" y="730"/>
                        <a:pt x="400" y="730"/>
                      </a:cubicBezTo>
                      <a:cubicBezTo>
                        <a:pt x="481" y="730"/>
                        <a:pt x="562" y="703"/>
                        <a:pt x="629" y="649"/>
                      </a:cubicBezTo>
                      <a:cubicBezTo>
                        <a:pt x="662" y="682"/>
                        <a:pt x="662" y="682"/>
                        <a:pt x="662" y="682"/>
                      </a:cubicBezTo>
                      <a:cubicBezTo>
                        <a:pt x="656" y="687"/>
                        <a:pt x="656" y="687"/>
                        <a:pt x="656" y="687"/>
                      </a:cubicBezTo>
                      <a:cubicBezTo>
                        <a:pt x="645" y="698"/>
                        <a:pt x="646" y="715"/>
                        <a:pt x="656" y="726"/>
                      </a:cubicBezTo>
                      <a:cubicBezTo>
                        <a:pt x="940" y="1008"/>
                        <a:pt x="940" y="1008"/>
                        <a:pt x="940" y="1008"/>
                      </a:cubicBezTo>
                      <a:cubicBezTo>
                        <a:pt x="951" y="1019"/>
                        <a:pt x="968" y="1019"/>
                        <a:pt x="978" y="1008"/>
                      </a:cubicBezTo>
                      <a:cubicBezTo>
                        <a:pt x="1052" y="934"/>
                        <a:pt x="1052" y="934"/>
                        <a:pt x="1052" y="934"/>
                      </a:cubicBezTo>
                      <a:cubicBezTo>
                        <a:pt x="1063" y="924"/>
                        <a:pt x="1062" y="906"/>
                        <a:pt x="1052" y="8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11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" name="Freeform 88">
                  <a:extLst>
                    <a:ext uri="{FF2B5EF4-FFF2-40B4-BE49-F238E27FC236}">
                      <a16:creationId xmlns:a16="http://schemas.microsoft.com/office/drawing/2014/main" id="{93F4B04C-0BBC-4F58-A134-EF6CA88F2F7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gray">
                <a:xfrm>
                  <a:off x="4254417" y="3172143"/>
                  <a:ext cx="408572" cy="408950"/>
                </a:xfrm>
                <a:custGeom>
                  <a:avLst/>
                  <a:gdLst>
                    <a:gd name="connsiteX0" fmla="*/ 856018 w 1817737"/>
                    <a:gd name="connsiteY0" fmla="*/ 290892 h 1906235"/>
                    <a:gd name="connsiteX1" fmla="*/ 625968 w 1817737"/>
                    <a:gd name="connsiteY1" fmla="*/ 345743 h 1906235"/>
                    <a:gd name="connsiteX2" fmla="*/ 569744 w 1817737"/>
                    <a:gd name="connsiteY2" fmla="*/ 488260 h 1906235"/>
                    <a:gd name="connsiteX3" fmla="*/ 712178 w 1817737"/>
                    <a:gd name="connsiteY3" fmla="*/ 544517 h 1906235"/>
                    <a:gd name="connsiteX4" fmla="*/ 988631 w 1817737"/>
                    <a:gd name="connsiteY4" fmla="*/ 523168 h 1906235"/>
                    <a:gd name="connsiteX5" fmla="*/ 989515 w 1817737"/>
                    <a:gd name="connsiteY5" fmla="*/ 519004 h 1906235"/>
                    <a:gd name="connsiteX6" fmla="*/ 1274654 w 1817737"/>
                    <a:gd name="connsiteY6" fmla="*/ 672725 h 1906235"/>
                    <a:gd name="connsiteX7" fmla="*/ 1428478 w 1817737"/>
                    <a:gd name="connsiteY7" fmla="*/ 683972 h 1906235"/>
                    <a:gd name="connsiteX8" fmla="*/ 1439734 w 1817737"/>
                    <a:gd name="connsiteY8" fmla="*/ 530252 h 1906235"/>
                    <a:gd name="connsiteX9" fmla="*/ 1062980 w 1817737"/>
                    <a:gd name="connsiteY9" fmla="*/ 308457 h 1906235"/>
                    <a:gd name="connsiteX10" fmla="*/ 856018 w 1817737"/>
                    <a:gd name="connsiteY10" fmla="*/ 290892 h 1906235"/>
                    <a:gd name="connsiteX11" fmla="*/ 907088 w 1817737"/>
                    <a:gd name="connsiteY11" fmla="*/ 86960 h 1906235"/>
                    <a:gd name="connsiteX12" fmla="*/ 1054114 w 1817737"/>
                    <a:gd name="connsiteY12" fmla="*/ 1281 h 1906235"/>
                    <a:gd name="connsiteX13" fmla="*/ 1079559 w 1817737"/>
                    <a:gd name="connsiteY13" fmla="*/ 102835 h 1906235"/>
                    <a:gd name="connsiteX14" fmla="*/ 1548537 w 1817737"/>
                    <a:gd name="connsiteY14" fmla="*/ 350287 h 1906235"/>
                    <a:gd name="connsiteX15" fmla="*/ 1552289 w 1817737"/>
                    <a:gd name="connsiteY15" fmla="*/ 1636287 h 1906235"/>
                    <a:gd name="connsiteX16" fmla="*/ 906975 w 1817737"/>
                    <a:gd name="connsiteY16" fmla="*/ 1906235 h 1906235"/>
                    <a:gd name="connsiteX17" fmla="*/ 700624 w 1817737"/>
                    <a:gd name="connsiteY17" fmla="*/ 1879990 h 1906235"/>
                    <a:gd name="connsiteX18" fmla="*/ 701449 w 1817737"/>
                    <a:gd name="connsiteY18" fmla="*/ 1876102 h 1906235"/>
                    <a:gd name="connsiteX19" fmla="*/ 266134 w 1817737"/>
                    <a:gd name="connsiteY19" fmla="*/ 1639654 h 1906235"/>
                    <a:gd name="connsiteX20" fmla="*/ 262386 w 1817737"/>
                    <a:gd name="connsiteY20" fmla="*/ 353244 h 1906235"/>
                    <a:gd name="connsiteX21" fmla="*/ 907088 w 1817737"/>
                    <a:gd name="connsiteY21" fmla="*/ 86960 h 1906235"/>
                    <a:gd name="connsiteX0" fmla="*/ 856018 w 1817737"/>
                    <a:gd name="connsiteY0" fmla="*/ 203967 h 1819310"/>
                    <a:gd name="connsiteX1" fmla="*/ 625968 w 1817737"/>
                    <a:gd name="connsiteY1" fmla="*/ 258818 h 1819310"/>
                    <a:gd name="connsiteX2" fmla="*/ 569744 w 1817737"/>
                    <a:gd name="connsiteY2" fmla="*/ 401335 h 1819310"/>
                    <a:gd name="connsiteX3" fmla="*/ 712178 w 1817737"/>
                    <a:gd name="connsiteY3" fmla="*/ 457592 h 1819310"/>
                    <a:gd name="connsiteX4" fmla="*/ 988631 w 1817737"/>
                    <a:gd name="connsiteY4" fmla="*/ 436243 h 1819310"/>
                    <a:gd name="connsiteX5" fmla="*/ 989515 w 1817737"/>
                    <a:gd name="connsiteY5" fmla="*/ 432079 h 1819310"/>
                    <a:gd name="connsiteX6" fmla="*/ 1274654 w 1817737"/>
                    <a:gd name="connsiteY6" fmla="*/ 585800 h 1819310"/>
                    <a:gd name="connsiteX7" fmla="*/ 1428478 w 1817737"/>
                    <a:gd name="connsiteY7" fmla="*/ 597047 h 1819310"/>
                    <a:gd name="connsiteX8" fmla="*/ 1439734 w 1817737"/>
                    <a:gd name="connsiteY8" fmla="*/ 443327 h 1819310"/>
                    <a:gd name="connsiteX9" fmla="*/ 1062980 w 1817737"/>
                    <a:gd name="connsiteY9" fmla="*/ 221532 h 1819310"/>
                    <a:gd name="connsiteX10" fmla="*/ 856018 w 1817737"/>
                    <a:gd name="connsiteY10" fmla="*/ 203967 h 1819310"/>
                    <a:gd name="connsiteX11" fmla="*/ 907088 w 1817737"/>
                    <a:gd name="connsiteY11" fmla="*/ 35 h 1819310"/>
                    <a:gd name="connsiteX12" fmla="*/ 1065000 w 1817737"/>
                    <a:gd name="connsiteY12" fmla="*/ 12327 h 1819310"/>
                    <a:gd name="connsiteX13" fmla="*/ 1079559 w 1817737"/>
                    <a:gd name="connsiteY13" fmla="*/ 15910 h 1819310"/>
                    <a:gd name="connsiteX14" fmla="*/ 1548537 w 1817737"/>
                    <a:gd name="connsiteY14" fmla="*/ 263362 h 1819310"/>
                    <a:gd name="connsiteX15" fmla="*/ 1552289 w 1817737"/>
                    <a:gd name="connsiteY15" fmla="*/ 1549362 h 1819310"/>
                    <a:gd name="connsiteX16" fmla="*/ 906975 w 1817737"/>
                    <a:gd name="connsiteY16" fmla="*/ 1819310 h 1819310"/>
                    <a:gd name="connsiteX17" fmla="*/ 700624 w 1817737"/>
                    <a:gd name="connsiteY17" fmla="*/ 1793065 h 1819310"/>
                    <a:gd name="connsiteX18" fmla="*/ 701449 w 1817737"/>
                    <a:gd name="connsiteY18" fmla="*/ 1789177 h 1819310"/>
                    <a:gd name="connsiteX19" fmla="*/ 266134 w 1817737"/>
                    <a:gd name="connsiteY19" fmla="*/ 1552729 h 1819310"/>
                    <a:gd name="connsiteX20" fmla="*/ 262386 w 1817737"/>
                    <a:gd name="connsiteY20" fmla="*/ 266319 h 1819310"/>
                    <a:gd name="connsiteX21" fmla="*/ 907088 w 1817737"/>
                    <a:gd name="connsiteY21" fmla="*/ 35 h 1819310"/>
                    <a:gd name="connsiteX0" fmla="*/ 856018 w 1817737"/>
                    <a:gd name="connsiteY0" fmla="*/ 203932 h 1819275"/>
                    <a:gd name="connsiteX1" fmla="*/ 625968 w 1817737"/>
                    <a:gd name="connsiteY1" fmla="*/ 258783 h 1819275"/>
                    <a:gd name="connsiteX2" fmla="*/ 569744 w 1817737"/>
                    <a:gd name="connsiteY2" fmla="*/ 401300 h 1819275"/>
                    <a:gd name="connsiteX3" fmla="*/ 712178 w 1817737"/>
                    <a:gd name="connsiteY3" fmla="*/ 457557 h 1819275"/>
                    <a:gd name="connsiteX4" fmla="*/ 988631 w 1817737"/>
                    <a:gd name="connsiteY4" fmla="*/ 436208 h 1819275"/>
                    <a:gd name="connsiteX5" fmla="*/ 989515 w 1817737"/>
                    <a:gd name="connsiteY5" fmla="*/ 432044 h 1819275"/>
                    <a:gd name="connsiteX6" fmla="*/ 1274654 w 1817737"/>
                    <a:gd name="connsiteY6" fmla="*/ 585765 h 1819275"/>
                    <a:gd name="connsiteX7" fmla="*/ 1428478 w 1817737"/>
                    <a:gd name="connsiteY7" fmla="*/ 597012 h 1819275"/>
                    <a:gd name="connsiteX8" fmla="*/ 1439734 w 1817737"/>
                    <a:gd name="connsiteY8" fmla="*/ 443292 h 1819275"/>
                    <a:gd name="connsiteX9" fmla="*/ 1062980 w 1817737"/>
                    <a:gd name="connsiteY9" fmla="*/ 221497 h 1819275"/>
                    <a:gd name="connsiteX10" fmla="*/ 856018 w 1817737"/>
                    <a:gd name="connsiteY10" fmla="*/ 203932 h 1819275"/>
                    <a:gd name="connsiteX11" fmla="*/ 907088 w 1817737"/>
                    <a:gd name="connsiteY11" fmla="*/ 0 h 1819275"/>
                    <a:gd name="connsiteX12" fmla="*/ 1065000 w 1817737"/>
                    <a:gd name="connsiteY12" fmla="*/ 12292 h 1819275"/>
                    <a:gd name="connsiteX13" fmla="*/ 1079559 w 1817737"/>
                    <a:gd name="connsiteY13" fmla="*/ 15875 h 1819275"/>
                    <a:gd name="connsiteX14" fmla="*/ 1548537 w 1817737"/>
                    <a:gd name="connsiteY14" fmla="*/ 263327 h 1819275"/>
                    <a:gd name="connsiteX15" fmla="*/ 1552289 w 1817737"/>
                    <a:gd name="connsiteY15" fmla="*/ 1549327 h 1819275"/>
                    <a:gd name="connsiteX16" fmla="*/ 906975 w 1817737"/>
                    <a:gd name="connsiteY16" fmla="*/ 1819275 h 1819275"/>
                    <a:gd name="connsiteX17" fmla="*/ 700624 w 1817737"/>
                    <a:gd name="connsiteY17" fmla="*/ 1793030 h 1819275"/>
                    <a:gd name="connsiteX18" fmla="*/ 701449 w 1817737"/>
                    <a:gd name="connsiteY18" fmla="*/ 1789142 h 1819275"/>
                    <a:gd name="connsiteX19" fmla="*/ 266134 w 1817737"/>
                    <a:gd name="connsiteY19" fmla="*/ 1552694 h 1819275"/>
                    <a:gd name="connsiteX20" fmla="*/ 262386 w 1817737"/>
                    <a:gd name="connsiteY20" fmla="*/ 266284 h 1819275"/>
                    <a:gd name="connsiteX21" fmla="*/ 907088 w 1817737"/>
                    <a:gd name="connsiteY21" fmla="*/ 0 h 1819275"/>
                    <a:gd name="connsiteX0" fmla="*/ 856018 w 1817737"/>
                    <a:gd name="connsiteY0" fmla="*/ 203932 h 1819275"/>
                    <a:gd name="connsiteX1" fmla="*/ 625968 w 1817737"/>
                    <a:gd name="connsiteY1" fmla="*/ 258783 h 1819275"/>
                    <a:gd name="connsiteX2" fmla="*/ 569744 w 1817737"/>
                    <a:gd name="connsiteY2" fmla="*/ 401300 h 1819275"/>
                    <a:gd name="connsiteX3" fmla="*/ 712178 w 1817737"/>
                    <a:gd name="connsiteY3" fmla="*/ 457557 h 1819275"/>
                    <a:gd name="connsiteX4" fmla="*/ 972302 w 1817737"/>
                    <a:gd name="connsiteY4" fmla="*/ 422601 h 1819275"/>
                    <a:gd name="connsiteX5" fmla="*/ 989515 w 1817737"/>
                    <a:gd name="connsiteY5" fmla="*/ 432044 h 1819275"/>
                    <a:gd name="connsiteX6" fmla="*/ 1274654 w 1817737"/>
                    <a:gd name="connsiteY6" fmla="*/ 585765 h 1819275"/>
                    <a:gd name="connsiteX7" fmla="*/ 1428478 w 1817737"/>
                    <a:gd name="connsiteY7" fmla="*/ 597012 h 1819275"/>
                    <a:gd name="connsiteX8" fmla="*/ 1439734 w 1817737"/>
                    <a:gd name="connsiteY8" fmla="*/ 443292 h 1819275"/>
                    <a:gd name="connsiteX9" fmla="*/ 1062980 w 1817737"/>
                    <a:gd name="connsiteY9" fmla="*/ 221497 h 1819275"/>
                    <a:gd name="connsiteX10" fmla="*/ 856018 w 1817737"/>
                    <a:gd name="connsiteY10" fmla="*/ 203932 h 1819275"/>
                    <a:gd name="connsiteX11" fmla="*/ 907088 w 1817737"/>
                    <a:gd name="connsiteY11" fmla="*/ 0 h 1819275"/>
                    <a:gd name="connsiteX12" fmla="*/ 1065000 w 1817737"/>
                    <a:gd name="connsiteY12" fmla="*/ 12292 h 1819275"/>
                    <a:gd name="connsiteX13" fmla="*/ 1079559 w 1817737"/>
                    <a:gd name="connsiteY13" fmla="*/ 15875 h 1819275"/>
                    <a:gd name="connsiteX14" fmla="*/ 1548537 w 1817737"/>
                    <a:gd name="connsiteY14" fmla="*/ 263327 h 1819275"/>
                    <a:gd name="connsiteX15" fmla="*/ 1552289 w 1817737"/>
                    <a:gd name="connsiteY15" fmla="*/ 1549327 h 1819275"/>
                    <a:gd name="connsiteX16" fmla="*/ 906975 w 1817737"/>
                    <a:gd name="connsiteY16" fmla="*/ 1819275 h 1819275"/>
                    <a:gd name="connsiteX17" fmla="*/ 700624 w 1817737"/>
                    <a:gd name="connsiteY17" fmla="*/ 1793030 h 1819275"/>
                    <a:gd name="connsiteX18" fmla="*/ 701449 w 1817737"/>
                    <a:gd name="connsiteY18" fmla="*/ 1789142 h 1819275"/>
                    <a:gd name="connsiteX19" fmla="*/ 266134 w 1817737"/>
                    <a:gd name="connsiteY19" fmla="*/ 1552694 h 1819275"/>
                    <a:gd name="connsiteX20" fmla="*/ 262386 w 1817737"/>
                    <a:gd name="connsiteY20" fmla="*/ 266284 h 1819275"/>
                    <a:gd name="connsiteX21" fmla="*/ 907088 w 1817737"/>
                    <a:gd name="connsiteY21" fmla="*/ 0 h 1819275"/>
                    <a:gd name="connsiteX0" fmla="*/ 856018 w 1817737"/>
                    <a:gd name="connsiteY0" fmla="*/ 203932 h 1819275"/>
                    <a:gd name="connsiteX1" fmla="*/ 625968 w 1817737"/>
                    <a:gd name="connsiteY1" fmla="*/ 258783 h 1819275"/>
                    <a:gd name="connsiteX2" fmla="*/ 569744 w 1817737"/>
                    <a:gd name="connsiteY2" fmla="*/ 401300 h 1819275"/>
                    <a:gd name="connsiteX3" fmla="*/ 712178 w 1817737"/>
                    <a:gd name="connsiteY3" fmla="*/ 457557 h 1819275"/>
                    <a:gd name="connsiteX4" fmla="*/ 955973 w 1817737"/>
                    <a:gd name="connsiteY4" fmla="*/ 425322 h 1819275"/>
                    <a:gd name="connsiteX5" fmla="*/ 989515 w 1817737"/>
                    <a:gd name="connsiteY5" fmla="*/ 432044 h 1819275"/>
                    <a:gd name="connsiteX6" fmla="*/ 1274654 w 1817737"/>
                    <a:gd name="connsiteY6" fmla="*/ 585765 h 1819275"/>
                    <a:gd name="connsiteX7" fmla="*/ 1428478 w 1817737"/>
                    <a:gd name="connsiteY7" fmla="*/ 597012 h 1819275"/>
                    <a:gd name="connsiteX8" fmla="*/ 1439734 w 1817737"/>
                    <a:gd name="connsiteY8" fmla="*/ 443292 h 1819275"/>
                    <a:gd name="connsiteX9" fmla="*/ 1062980 w 1817737"/>
                    <a:gd name="connsiteY9" fmla="*/ 221497 h 1819275"/>
                    <a:gd name="connsiteX10" fmla="*/ 856018 w 1817737"/>
                    <a:gd name="connsiteY10" fmla="*/ 203932 h 1819275"/>
                    <a:gd name="connsiteX11" fmla="*/ 907088 w 1817737"/>
                    <a:gd name="connsiteY11" fmla="*/ 0 h 1819275"/>
                    <a:gd name="connsiteX12" fmla="*/ 1065000 w 1817737"/>
                    <a:gd name="connsiteY12" fmla="*/ 12292 h 1819275"/>
                    <a:gd name="connsiteX13" fmla="*/ 1079559 w 1817737"/>
                    <a:gd name="connsiteY13" fmla="*/ 15875 h 1819275"/>
                    <a:gd name="connsiteX14" fmla="*/ 1548537 w 1817737"/>
                    <a:gd name="connsiteY14" fmla="*/ 263327 h 1819275"/>
                    <a:gd name="connsiteX15" fmla="*/ 1552289 w 1817737"/>
                    <a:gd name="connsiteY15" fmla="*/ 1549327 h 1819275"/>
                    <a:gd name="connsiteX16" fmla="*/ 906975 w 1817737"/>
                    <a:gd name="connsiteY16" fmla="*/ 1819275 h 1819275"/>
                    <a:gd name="connsiteX17" fmla="*/ 700624 w 1817737"/>
                    <a:gd name="connsiteY17" fmla="*/ 1793030 h 1819275"/>
                    <a:gd name="connsiteX18" fmla="*/ 701449 w 1817737"/>
                    <a:gd name="connsiteY18" fmla="*/ 1789142 h 1819275"/>
                    <a:gd name="connsiteX19" fmla="*/ 266134 w 1817737"/>
                    <a:gd name="connsiteY19" fmla="*/ 1552694 h 1819275"/>
                    <a:gd name="connsiteX20" fmla="*/ 262386 w 1817737"/>
                    <a:gd name="connsiteY20" fmla="*/ 266284 h 1819275"/>
                    <a:gd name="connsiteX21" fmla="*/ 907088 w 1817737"/>
                    <a:gd name="connsiteY21" fmla="*/ 0 h 1819275"/>
                    <a:gd name="connsiteX0" fmla="*/ 856018 w 1817737"/>
                    <a:gd name="connsiteY0" fmla="*/ 203932 h 1819275"/>
                    <a:gd name="connsiteX1" fmla="*/ 625968 w 1817737"/>
                    <a:gd name="connsiteY1" fmla="*/ 258783 h 1819275"/>
                    <a:gd name="connsiteX2" fmla="*/ 569744 w 1817737"/>
                    <a:gd name="connsiteY2" fmla="*/ 401300 h 1819275"/>
                    <a:gd name="connsiteX3" fmla="*/ 712178 w 1817737"/>
                    <a:gd name="connsiteY3" fmla="*/ 457557 h 1819275"/>
                    <a:gd name="connsiteX4" fmla="*/ 955973 w 1817737"/>
                    <a:gd name="connsiteY4" fmla="*/ 425322 h 1819275"/>
                    <a:gd name="connsiteX5" fmla="*/ 989515 w 1817737"/>
                    <a:gd name="connsiteY5" fmla="*/ 432044 h 1819275"/>
                    <a:gd name="connsiteX6" fmla="*/ 1274654 w 1817737"/>
                    <a:gd name="connsiteY6" fmla="*/ 585765 h 1819275"/>
                    <a:gd name="connsiteX7" fmla="*/ 1428478 w 1817737"/>
                    <a:gd name="connsiteY7" fmla="*/ 597012 h 1819275"/>
                    <a:gd name="connsiteX8" fmla="*/ 1439734 w 1817737"/>
                    <a:gd name="connsiteY8" fmla="*/ 443292 h 1819275"/>
                    <a:gd name="connsiteX9" fmla="*/ 1062980 w 1817737"/>
                    <a:gd name="connsiteY9" fmla="*/ 221497 h 1819275"/>
                    <a:gd name="connsiteX10" fmla="*/ 856018 w 1817737"/>
                    <a:gd name="connsiteY10" fmla="*/ 203932 h 1819275"/>
                    <a:gd name="connsiteX11" fmla="*/ 907088 w 1817737"/>
                    <a:gd name="connsiteY11" fmla="*/ 0 h 1819275"/>
                    <a:gd name="connsiteX12" fmla="*/ 1065000 w 1817737"/>
                    <a:gd name="connsiteY12" fmla="*/ 12292 h 1819275"/>
                    <a:gd name="connsiteX13" fmla="*/ 1079559 w 1817737"/>
                    <a:gd name="connsiteY13" fmla="*/ 15875 h 1819275"/>
                    <a:gd name="connsiteX14" fmla="*/ 1548537 w 1817737"/>
                    <a:gd name="connsiteY14" fmla="*/ 263327 h 1819275"/>
                    <a:gd name="connsiteX15" fmla="*/ 1552289 w 1817737"/>
                    <a:gd name="connsiteY15" fmla="*/ 1549327 h 1819275"/>
                    <a:gd name="connsiteX16" fmla="*/ 906975 w 1817737"/>
                    <a:gd name="connsiteY16" fmla="*/ 1819275 h 1819275"/>
                    <a:gd name="connsiteX17" fmla="*/ 700624 w 1817737"/>
                    <a:gd name="connsiteY17" fmla="*/ 1793030 h 1819275"/>
                    <a:gd name="connsiteX18" fmla="*/ 701449 w 1817737"/>
                    <a:gd name="connsiteY18" fmla="*/ 1789142 h 1819275"/>
                    <a:gd name="connsiteX19" fmla="*/ 266134 w 1817737"/>
                    <a:gd name="connsiteY19" fmla="*/ 1552694 h 1819275"/>
                    <a:gd name="connsiteX20" fmla="*/ 262386 w 1817737"/>
                    <a:gd name="connsiteY20" fmla="*/ 266284 h 1819275"/>
                    <a:gd name="connsiteX21" fmla="*/ 907088 w 1817737"/>
                    <a:gd name="connsiteY21" fmla="*/ 0 h 1819275"/>
                    <a:gd name="connsiteX0" fmla="*/ 856018 w 1817737"/>
                    <a:gd name="connsiteY0" fmla="*/ 203932 h 1819275"/>
                    <a:gd name="connsiteX1" fmla="*/ 625968 w 1817737"/>
                    <a:gd name="connsiteY1" fmla="*/ 258783 h 1819275"/>
                    <a:gd name="connsiteX2" fmla="*/ 569744 w 1817737"/>
                    <a:gd name="connsiteY2" fmla="*/ 401300 h 1819275"/>
                    <a:gd name="connsiteX3" fmla="*/ 712178 w 1817737"/>
                    <a:gd name="connsiteY3" fmla="*/ 457557 h 1819275"/>
                    <a:gd name="connsiteX4" fmla="*/ 936923 w 1817737"/>
                    <a:gd name="connsiteY4" fmla="*/ 430765 h 1819275"/>
                    <a:gd name="connsiteX5" fmla="*/ 989515 w 1817737"/>
                    <a:gd name="connsiteY5" fmla="*/ 432044 h 1819275"/>
                    <a:gd name="connsiteX6" fmla="*/ 1274654 w 1817737"/>
                    <a:gd name="connsiteY6" fmla="*/ 585765 h 1819275"/>
                    <a:gd name="connsiteX7" fmla="*/ 1428478 w 1817737"/>
                    <a:gd name="connsiteY7" fmla="*/ 597012 h 1819275"/>
                    <a:gd name="connsiteX8" fmla="*/ 1439734 w 1817737"/>
                    <a:gd name="connsiteY8" fmla="*/ 443292 h 1819275"/>
                    <a:gd name="connsiteX9" fmla="*/ 1062980 w 1817737"/>
                    <a:gd name="connsiteY9" fmla="*/ 221497 h 1819275"/>
                    <a:gd name="connsiteX10" fmla="*/ 856018 w 1817737"/>
                    <a:gd name="connsiteY10" fmla="*/ 203932 h 1819275"/>
                    <a:gd name="connsiteX11" fmla="*/ 907088 w 1817737"/>
                    <a:gd name="connsiteY11" fmla="*/ 0 h 1819275"/>
                    <a:gd name="connsiteX12" fmla="*/ 1065000 w 1817737"/>
                    <a:gd name="connsiteY12" fmla="*/ 12292 h 1819275"/>
                    <a:gd name="connsiteX13" fmla="*/ 1079559 w 1817737"/>
                    <a:gd name="connsiteY13" fmla="*/ 15875 h 1819275"/>
                    <a:gd name="connsiteX14" fmla="*/ 1548537 w 1817737"/>
                    <a:gd name="connsiteY14" fmla="*/ 263327 h 1819275"/>
                    <a:gd name="connsiteX15" fmla="*/ 1552289 w 1817737"/>
                    <a:gd name="connsiteY15" fmla="*/ 1549327 h 1819275"/>
                    <a:gd name="connsiteX16" fmla="*/ 906975 w 1817737"/>
                    <a:gd name="connsiteY16" fmla="*/ 1819275 h 1819275"/>
                    <a:gd name="connsiteX17" fmla="*/ 700624 w 1817737"/>
                    <a:gd name="connsiteY17" fmla="*/ 1793030 h 1819275"/>
                    <a:gd name="connsiteX18" fmla="*/ 701449 w 1817737"/>
                    <a:gd name="connsiteY18" fmla="*/ 1789142 h 1819275"/>
                    <a:gd name="connsiteX19" fmla="*/ 266134 w 1817737"/>
                    <a:gd name="connsiteY19" fmla="*/ 1552694 h 1819275"/>
                    <a:gd name="connsiteX20" fmla="*/ 262386 w 1817737"/>
                    <a:gd name="connsiteY20" fmla="*/ 266284 h 1819275"/>
                    <a:gd name="connsiteX21" fmla="*/ 907088 w 1817737"/>
                    <a:gd name="connsiteY21" fmla="*/ 0 h 1819275"/>
                    <a:gd name="connsiteX0" fmla="*/ 856018 w 1817737"/>
                    <a:gd name="connsiteY0" fmla="*/ 203932 h 1819275"/>
                    <a:gd name="connsiteX1" fmla="*/ 625968 w 1817737"/>
                    <a:gd name="connsiteY1" fmla="*/ 258783 h 1819275"/>
                    <a:gd name="connsiteX2" fmla="*/ 569744 w 1817737"/>
                    <a:gd name="connsiteY2" fmla="*/ 401300 h 1819275"/>
                    <a:gd name="connsiteX3" fmla="*/ 712178 w 1817737"/>
                    <a:gd name="connsiteY3" fmla="*/ 457557 h 1819275"/>
                    <a:gd name="connsiteX4" fmla="*/ 936923 w 1817737"/>
                    <a:gd name="connsiteY4" fmla="*/ 430765 h 1819275"/>
                    <a:gd name="connsiteX5" fmla="*/ 989515 w 1817737"/>
                    <a:gd name="connsiteY5" fmla="*/ 432044 h 1819275"/>
                    <a:gd name="connsiteX6" fmla="*/ 1274654 w 1817737"/>
                    <a:gd name="connsiteY6" fmla="*/ 585765 h 1819275"/>
                    <a:gd name="connsiteX7" fmla="*/ 1428478 w 1817737"/>
                    <a:gd name="connsiteY7" fmla="*/ 597012 h 1819275"/>
                    <a:gd name="connsiteX8" fmla="*/ 1439734 w 1817737"/>
                    <a:gd name="connsiteY8" fmla="*/ 443292 h 1819275"/>
                    <a:gd name="connsiteX9" fmla="*/ 1062980 w 1817737"/>
                    <a:gd name="connsiteY9" fmla="*/ 221497 h 1819275"/>
                    <a:gd name="connsiteX10" fmla="*/ 856018 w 1817737"/>
                    <a:gd name="connsiteY10" fmla="*/ 203932 h 1819275"/>
                    <a:gd name="connsiteX11" fmla="*/ 907088 w 1817737"/>
                    <a:gd name="connsiteY11" fmla="*/ 0 h 1819275"/>
                    <a:gd name="connsiteX12" fmla="*/ 1065000 w 1817737"/>
                    <a:gd name="connsiteY12" fmla="*/ 12292 h 1819275"/>
                    <a:gd name="connsiteX13" fmla="*/ 1079559 w 1817737"/>
                    <a:gd name="connsiteY13" fmla="*/ 15875 h 1819275"/>
                    <a:gd name="connsiteX14" fmla="*/ 1548537 w 1817737"/>
                    <a:gd name="connsiteY14" fmla="*/ 263327 h 1819275"/>
                    <a:gd name="connsiteX15" fmla="*/ 1552289 w 1817737"/>
                    <a:gd name="connsiteY15" fmla="*/ 1549327 h 1819275"/>
                    <a:gd name="connsiteX16" fmla="*/ 906975 w 1817737"/>
                    <a:gd name="connsiteY16" fmla="*/ 1819275 h 1819275"/>
                    <a:gd name="connsiteX17" fmla="*/ 700624 w 1817737"/>
                    <a:gd name="connsiteY17" fmla="*/ 1793030 h 1819275"/>
                    <a:gd name="connsiteX18" fmla="*/ 701449 w 1817737"/>
                    <a:gd name="connsiteY18" fmla="*/ 1789142 h 1819275"/>
                    <a:gd name="connsiteX19" fmla="*/ 266134 w 1817737"/>
                    <a:gd name="connsiteY19" fmla="*/ 1552694 h 1819275"/>
                    <a:gd name="connsiteX20" fmla="*/ 262386 w 1817737"/>
                    <a:gd name="connsiteY20" fmla="*/ 266284 h 1819275"/>
                    <a:gd name="connsiteX21" fmla="*/ 907088 w 1817737"/>
                    <a:gd name="connsiteY21" fmla="*/ 0 h 1819275"/>
                    <a:gd name="connsiteX0" fmla="*/ 856018 w 1817737"/>
                    <a:gd name="connsiteY0" fmla="*/ 203932 h 1819275"/>
                    <a:gd name="connsiteX1" fmla="*/ 625968 w 1817737"/>
                    <a:gd name="connsiteY1" fmla="*/ 258783 h 1819275"/>
                    <a:gd name="connsiteX2" fmla="*/ 569744 w 1817737"/>
                    <a:gd name="connsiteY2" fmla="*/ 401300 h 1819275"/>
                    <a:gd name="connsiteX3" fmla="*/ 712178 w 1817737"/>
                    <a:gd name="connsiteY3" fmla="*/ 457557 h 1819275"/>
                    <a:gd name="connsiteX4" fmla="*/ 936923 w 1817737"/>
                    <a:gd name="connsiteY4" fmla="*/ 430765 h 1819275"/>
                    <a:gd name="connsiteX5" fmla="*/ 989515 w 1817737"/>
                    <a:gd name="connsiteY5" fmla="*/ 432044 h 1819275"/>
                    <a:gd name="connsiteX6" fmla="*/ 1274654 w 1817737"/>
                    <a:gd name="connsiteY6" fmla="*/ 585765 h 1819275"/>
                    <a:gd name="connsiteX7" fmla="*/ 1428478 w 1817737"/>
                    <a:gd name="connsiteY7" fmla="*/ 597012 h 1819275"/>
                    <a:gd name="connsiteX8" fmla="*/ 1439734 w 1817737"/>
                    <a:gd name="connsiteY8" fmla="*/ 443292 h 1819275"/>
                    <a:gd name="connsiteX9" fmla="*/ 1062980 w 1817737"/>
                    <a:gd name="connsiteY9" fmla="*/ 221497 h 1819275"/>
                    <a:gd name="connsiteX10" fmla="*/ 856018 w 1817737"/>
                    <a:gd name="connsiteY10" fmla="*/ 203932 h 1819275"/>
                    <a:gd name="connsiteX11" fmla="*/ 907088 w 1817737"/>
                    <a:gd name="connsiteY11" fmla="*/ 0 h 1819275"/>
                    <a:gd name="connsiteX12" fmla="*/ 1065000 w 1817737"/>
                    <a:gd name="connsiteY12" fmla="*/ 12292 h 1819275"/>
                    <a:gd name="connsiteX13" fmla="*/ 1079559 w 1817737"/>
                    <a:gd name="connsiteY13" fmla="*/ 15875 h 1819275"/>
                    <a:gd name="connsiteX14" fmla="*/ 1548537 w 1817737"/>
                    <a:gd name="connsiteY14" fmla="*/ 263327 h 1819275"/>
                    <a:gd name="connsiteX15" fmla="*/ 1552289 w 1817737"/>
                    <a:gd name="connsiteY15" fmla="*/ 1549327 h 1819275"/>
                    <a:gd name="connsiteX16" fmla="*/ 906975 w 1817737"/>
                    <a:gd name="connsiteY16" fmla="*/ 1819275 h 1819275"/>
                    <a:gd name="connsiteX17" fmla="*/ 700624 w 1817737"/>
                    <a:gd name="connsiteY17" fmla="*/ 1793030 h 1819275"/>
                    <a:gd name="connsiteX18" fmla="*/ 676956 w 1817737"/>
                    <a:gd name="connsiteY18" fmla="*/ 1783699 h 1819275"/>
                    <a:gd name="connsiteX19" fmla="*/ 266134 w 1817737"/>
                    <a:gd name="connsiteY19" fmla="*/ 1552694 h 1819275"/>
                    <a:gd name="connsiteX20" fmla="*/ 262386 w 1817737"/>
                    <a:gd name="connsiteY20" fmla="*/ 266284 h 1819275"/>
                    <a:gd name="connsiteX21" fmla="*/ 907088 w 1817737"/>
                    <a:gd name="connsiteY21" fmla="*/ 0 h 1819275"/>
                    <a:gd name="connsiteX0" fmla="*/ 856018 w 1817737"/>
                    <a:gd name="connsiteY0" fmla="*/ 203932 h 1819275"/>
                    <a:gd name="connsiteX1" fmla="*/ 625968 w 1817737"/>
                    <a:gd name="connsiteY1" fmla="*/ 258783 h 1819275"/>
                    <a:gd name="connsiteX2" fmla="*/ 569744 w 1817737"/>
                    <a:gd name="connsiteY2" fmla="*/ 401300 h 1819275"/>
                    <a:gd name="connsiteX3" fmla="*/ 712178 w 1817737"/>
                    <a:gd name="connsiteY3" fmla="*/ 457557 h 1819275"/>
                    <a:gd name="connsiteX4" fmla="*/ 936923 w 1817737"/>
                    <a:gd name="connsiteY4" fmla="*/ 430765 h 1819275"/>
                    <a:gd name="connsiteX5" fmla="*/ 989515 w 1817737"/>
                    <a:gd name="connsiteY5" fmla="*/ 432044 h 1819275"/>
                    <a:gd name="connsiteX6" fmla="*/ 1274654 w 1817737"/>
                    <a:gd name="connsiteY6" fmla="*/ 585765 h 1819275"/>
                    <a:gd name="connsiteX7" fmla="*/ 1428478 w 1817737"/>
                    <a:gd name="connsiteY7" fmla="*/ 597012 h 1819275"/>
                    <a:gd name="connsiteX8" fmla="*/ 1439734 w 1817737"/>
                    <a:gd name="connsiteY8" fmla="*/ 443292 h 1819275"/>
                    <a:gd name="connsiteX9" fmla="*/ 1062980 w 1817737"/>
                    <a:gd name="connsiteY9" fmla="*/ 221497 h 1819275"/>
                    <a:gd name="connsiteX10" fmla="*/ 856018 w 1817737"/>
                    <a:gd name="connsiteY10" fmla="*/ 203932 h 1819275"/>
                    <a:gd name="connsiteX11" fmla="*/ 907088 w 1817737"/>
                    <a:gd name="connsiteY11" fmla="*/ 0 h 1819275"/>
                    <a:gd name="connsiteX12" fmla="*/ 1065000 w 1817737"/>
                    <a:gd name="connsiteY12" fmla="*/ 12292 h 1819275"/>
                    <a:gd name="connsiteX13" fmla="*/ 1079559 w 1817737"/>
                    <a:gd name="connsiteY13" fmla="*/ 15875 h 1819275"/>
                    <a:gd name="connsiteX14" fmla="*/ 1548537 w 1817737"/>
                    <a:gd name="connsiteY14" fmla="*/ 263327 h 1819275"/>
                    <a:gd name="connsiteX15" fmla="*/ 1552289 w 1817737"/>
                    <a:gd name="connsiteY15" fmla="*/ 1549327 h 1819275"/>
                    <a:gd name="connsiteX16" fmla="*/ 906975 w 1817737"/>
                    <a:gd name="connsiteY16" fmla="*/ 1819275 h 1819275"/>
                    <a:gd name="connsiteX17" fmla="*/ 700624 w 1817737"/>
                    <a:gd name="connsiteY17" fmla="*/ 1793030 h 1819275"/>
                    <a:gd name="connsiteX18" fmla="*/ 679677 w 1817737"/>
                    <a:gd name="connsiteY18" fmla="*/ 1789142 h 1819275"/>
                    <a:gd name="connsiteX19" fmla="*/ 266134 w 1817737"/>
                    <a:gd name="connsiteY19" fmla="*/ 1552694 h 1819275"/>
                    <a:gd name="connsiteX20" fmla="*/ 262386 w 1817737"/>
                    <a:gd name="connsiteY20" fmla="*/ 266284 h 1819275"/>
                    <a:gd name="connsiteX21" fmla="*/ 907088 w 1817737"/>
                    <a:gd name="connsiteY21" fmla="*/ 0 h 1819275"/>
                    <a:gd name="connsiteX0" fmla="*/ 856018 w 1817737"/>
                    <a:gd name="connsiteY0" fmla="*/ 203932 h 1819275"/>
                    <a:gd name="connsiteX1" fmla="*/ 625968 w 1817737"/>
                    <a:gd name="connsiteY1" fmla="*/ 258783 h 1819275"/>
                    <a:gd name="connsiteX2" fmla="*/ 569744 w 1817737"/>
                    <a:gd name="connsiteY2" fmla="*/ 401300 h 1819275"/>
                    <a:gd name="connsiteX3" fmla="*/ 712178 w 1817737"/>
                    <a:gd name="connsiteY3" fmla="*/ 457557 h 1819275"/>
                    <a:gd name="connsiteX4" fmla="*/ 936923 w 1817737"/>
                    <a:gd name="connsiteY4" fmla="*/ 430765 h 1819275"/>
                    <a:gd name="connsiteX5" fmla="*/ 989515 w 1817737"/>
                    <a:gd name="connsiteY5" fmla="*/ 432044 h 1819275"/>
                    <a:gd name="connsiteX6" fmla="*/ 1274654 w 1817737"/>
                    <a:gd name="connsiteY6" fmla="*/ 585765 h 1819275"/>
                    <a:gd name="connsiteX7" fmla="*/ 1428478 w 1817737"/>
                    <a:gd name="connsiteY7" fmla="*/ 597012 h 1819275"/>
                    <a:gd name="connsiteX8" fmla="*/ 1439734 w 1817737"/>
                    <a:gd name="connsiteY8" fmla="*/ 443292 h 1819275"/>
                    <a:gd name="connsiteX9" fmla="*/ 1062980 w 1817737"/>
                    <a:gd name="connsiteY9" fmla="*/ 221497 h 1819275"/>
                    <a:gd name="connsiteX10" fmla="*/ 856018 w 1817737"/>
                    <a:gd name="connsiteY10" fmla="*/ 203932 h 1819275"/>
                    <a:gd name="connsiteX11" fmla="*/ 907088 w 1817737"/>
                    <a:gd name="connsiteY11" fmla="*/ 0 h 1819275"/>
                    <a:gd name="connsiteX12" fmla="*/ 1065000 w 1817737"/>
                    <a:gd name="connsiteY12" fmla="*/ 12292 h 1819275"/>
                    <a:gd name="connsiteX13" fmla="*/ 1079559 w 1817737"/>
                    <a:gd name="connsiteY13" fmla="*/ 15875 h 1819275"/>
                    <a:gd name="connsiteX14" fmla="*/ 1548537 w 1817737"/>
                    <a:gd name="connsiteY14" fmla="*/ 263327 h 1819275"/>
                    <a:gd name="connsiteX15" fmla="*/ 1552289 w 1817737"/>
                    <a:gd name="connsiteY15" fmla="*/ 1549327 h 1819275"/>
                    <a:gd name="connsiteX16" fmla="*/ 906975 w 1817737"/>
                    <a:gd name="connsiteY16" fmla="*/ 1819275 h 1819275"/>
                    <a:gd name="connsiteX17" fmla="*/ 700624 w 1817737"/>
                    <a:gd name="connsiteY17" fmla="*/ 1793030 h 1819275"/>
                    <a:gd name="connsiteX18" fmla="*/ 679677 w 1817737"/>
                    <a:gd name="connsiteY18" fmla="*/ 1789142 h 1819275"/>
                    <a:gd name="connsiteX19" fmla="*/ 266134 w 1817737"/>
                    <a:gd name="connsiteY19" fmla="*/ 1552694 h 1819275"/>
                    <a:gd name="connsiteX20" fmla="*/ 262386 w 1817737"/>
                    <a:gd name="connsiteY20" fmla="*/ 266284 h 1819275"/>
                    <a:gd name="connsiteX21" fmla="*/ 907088 w 1817737"/>
                    <a:gd name="connsiteY21" fmla="*/ 0 h 1819275"/>
                    <a:gd name="connsiteX0" fmla="*/ 856018 w 1817737"/>
                    <a:gd name="connsiteY0" fmla="*/ 203932 h 1857816"/>
                    <a:gd name="connsiteX1" fmla="*/ 625968 w 1817737"/>
                    <a:gd name="connsiteY1" fmla="*/ 258783 h 1857816"/>
                    <a:gd name="connsiteX2" fmla="*/ 569744 w 1817737"/>
                    <a:gd name="connsiteY2" fmla="*/ 401300 h 1857816"/>
                    <a:gd name="connsiteX3" fmla="*/ 712178 w 1817737"/>
                    <a:gd name="connsiteY3" fmla="*/ 457557 h 1857816"/>
                    <a:gd name="connsiteX4" fmla="*/ 936923 w 1817737"/>
                    <a:gd name="connsiteY4" fmla="*/ 430765 h 1857816"/>
                    <a:gd name="connsiteX5" fmla="*/ 989515 w 1817737"/>
                    <a:gd name="connsiteY5" fmla="*/ 432044 h 1857816"/>
                    <a:gd name="connsiteX6" fmla="*/ 1274654 w 1817737"/>
                    <a:gd name="connsiteY6" fmla="*/ 585765 h 1857816"/>
                    <a:gd name="connsiteX7" fmla="*/ 1428478 w 1817737"/>
                    <a:gd name="connsiteY7" fmla="*/ 597012 h 1857816"/>
                    <a:gd name="connsiteX8" fmla="*/ 1439734 w 1817737"/>
                    <a:gd name="connsiteY8" fmla="*/ 443292 h 1857816"/>
                    <a:gd name="connsiteX9" fmla="*/ 1062980 w 1817737"/>
                    <a:gd name="connsiteY9" fmla="*/ 221497 h 1857816"/>
                    <a:gd name="connsiteX10" fmla="*/ 856018 w 1817737"/>
                    <a:gd name="connsiteY10" fmla="*/ 203932 h 1857816"/>
                    <a:gd name="connsiteX11" fmla="*/ 907088 w 1817737"/>
                    <a:gd name="connsiteY11" fmla="*/ 0 h 1857816"/>
                    <a:gd name="connsiteX12" fmla="*/ 1065000 w 1817737"/>
                    <a:gd name="connsiteY12" fmla="*/ 12292 h 1857816"/>
                    <a:gd name="connsiteX13" fmla="*/ 1079559 w 1817737"/>
                    <a:gd name="connsiteY13" fmla="*/ 15875 h 1857816"/>
                    <a:gd name="connsiteX14" fmla="*/ 1548537 w 1817737"/>
                    <a:gd name="connsiteY14" fmla="*/ 263327 h 1857816"/>
                    <a:gd name="connsiteX15" fmla="*/ 1552289 w 1817737"/>
                    <a:gd name="connsiteY15" fmla="*/ 1549327 h 1857816"/>
                    <a:gd name="connsiteX16" fmla="*/ 906975 w 1817737"/>
                    <a:gd name="connsiteY16" fmla="*/ 1819275 h 1857816"/>
                    <a:gd name="connsiteX17" fmla="*/ 776824 w 1817737"/>
                    <a:gd name="connsiteY17" fmla="*/ 1852901 h 1857816"/>
                    <a:gd name="connsiteX18" fmla="*/ 679677 w 1817737"/>
                    <a:gd name="connsiteY18" fmla="*/ 1789142 h 1857816"/>
                    <a:gd name="connsiteX19" fmla="*/ 266134 w 1817737"/>
                    <a:gd name="connsiteY19" fmla="*/ 1552694 h 1857816"/>
                    <a:gd name="connsiteX20" fmla="*/ 262386 w 1817737"/>
                    <a:gd name="connsiteY20" fmla="*/ 266284 h 1857816"/>
                    <a:gd name="connsiteX21" fmla="*/ 907088 w 1817737"/>
                    <a:gd name="connsiteY21" fmla="*/ 0 h 1857816"/>
                    <a:gd name="connsiteX0" fmla="*/ 856018 w 1817737"/>
                    <a:gd name="connsiteY0" fmla="*/ 203932 h 1839130"/>
                    <a:gd name="connsiteX1" fmla="*/ 625968 w 1817737"/>
                    <a:gd name="connsiteY1" fmla="*/ 258783 h 1839130"/>
                    <a:gd name="connsiteX2" fmla="*/ 569744 w 1817737"/>
                    <a:gd name="connsiteY2" fmla="*/ 401300 h 1839130"/>
                    <a:gd name="connsiteX3" fmla="*/ 712178 w 1817737"/>
                    <a:gd name="connsiteY3" fmla="*/ 457557 h 1839130"/>
                    <a:gd name="connsiteX4" fmla="*/ 936923 w 1817737"/>
                    <a:gd name="connsiteY4" fmla="*/ 430765 h 1839130"/>
                    <a:gd name="connsiteX5" fmla="*/ 989515 w 1817737"/>
                    <a:gd name="connsiteY5" fmla="*/ 432044 h 1839130"/>
                    <a:gd name="connsiteX6" fmla="*/ 1274654 w 1817737"/>
                    <a:gd name="connsiteY6" fmla="*/ 585765 h 1839130"/>
                    <a:gd name="connsiteX7" fmla="*/ 1428478 w 1817737"/>
                    <a:gd name="connsiteY7" fmla="*/ 597012 h 1839130"/>
                    <a:gd name="connsiteX8" fmla="*/ 1439734 w 1817737"/>
                    <a:gd name="connsiteY8" fmla="*/ 443292 h 1839130"/>
                    <a:gd name="connsiteX9" fmla="*/ 1062980 w 1817737"/>
                    <a:gd name="connsiteY9" fmla="*/ 221497 h 1839130"/>
                    <a:gd name="connsiteX10" fmla="*/ 856018 w 1817737"/>
                    <a:gd name="connsiteY10" fmla="*/ 203932 h 1839130"/>
                    <a:gd name="connsiteX11" fmla="*/ 907088 w 1817737"/>
                    <a:gd name="connsiteY11" fmla="*/ 0 h 1839130"/>
                    <a:gd name="connsiteX12" fmla="*/ 1065000 w 1817737"/>
                    <a:gd name="connsiteY12" fmla="*/ 12292 h 1839130"/>
                    <a:gd name="connsiteX13" fmla="*/ 1079559 w 1817737"/>
                    <a:gd name="connsiteY13" fmla="*/ 15875 h 1839130"/>
                    <a:gd name="connsiteX14" fmla="*/ 1548537 w 1817737"/>
                    <a:gd name="connsiteY14" fmla="*/ 263327 h 1839130"/>
                    <a:gd name="connsiteX15" fmla="*/ 1552289 w 1817737"/>
                    <a:gd name="connsiteY15" fmla="*/ 1549327 h 1839130"/>
                    <a:gd name="connsiteX16" fmla="*/ 906975 w 1817737"/>
                    <a:gd name="connsiteY16" fmla="*/ 1819275 h 1839130"/>
                    <a:gd name="connsiteX17" fmla="*/ 679677 w 1817737"/>
                    <a:gd name="connsiteY17" fmla="*/ 1789142 h 1839130"/>
                    <a:gd name="connsiteX18" fmla="*/ 266134 w 1817737"/>
                    <a:gd name="connsiteY18" fmla="*/ 1552694 h 1839130"/>
                    <a:gd name="connsiteX19" fmla="*/ 262386 w 1817737"/>
                    <a:gd name="connsiteY19" fmla="*/ 266284 h 1839130"/>
                    <a:gd name="connsiteX20" fmla="*/ 907088 w 1817737"/>
                    <a:gd name="connsiteY20" fmla="*/ 0 h 1839130"/>
                    <a:gd name="connsiteX0" fmla="*/ 856018 w 1817737"/>
                    <a:gd name="connsiteY0" fmla="*/ 203932 h 1833880"/>
                    <a:gd name="connsiteX1" fmla="*/ 625968 w 1817737"/>
                    <a:gd name="connsiteY1" fmla="*/ 258783 h 1833880"/>
                    <a:gd name="connsiteX2" fmla="*/ 569744 w 1817737"/>
                    <a:gd name="connsiteY2" fmla="*/ 401300 h 1833880"/>
                    <a:gd name="connsiteX3" fmla="*/ 712178 w 1817737"/>
                    <a:gd name="connsiteY3" fmla="*/ 457557 h 1833880"/>
                    <a:gd name="connsiteX4" fmla="*/ 936923 w 1817737"/>
                    <a:gd name="connsiteY4" fmla="*/ 430765 h 1833880"/>
                    <a:gd name="connsiteX5" fmla="*/ 989515 w 1817737"/>
                    <a:gd name="connsiteY5" fmla="*/ 432044 h 1833880"/>
                    <a:gd name="connsiteX6" fmla="*/ 1274654 w 1817737"/>
                    <a:gd name="connsiteY6" fmla="*/ 585765 h 1833880"/>
                    <a:gd name="connsiteX7" fmla="*/ 1428478 w 1817737"/>
                    <a:gd name="connsiteY7" fmla="*/ 597012 h 1833880"/>
                    <a:gd name="connsiteX8" fmla="*/ 1439734 w 1817737"/>
                    <a:gd name="connsiteY8" fmla="*/ 443292 h 1833880"/>
                    <a:gd name="connsiteX9" fmla="*/ 1062980 w 1817737"/>
                    <a:gd name="connsiteY9" fmla="*/ 221497 h 1833880"/>
                    <a:gd name="connsiteX10" fmla="*/ 856018 w 1817737"/>
                    <a:gd name="connsiteY10" fmla="*/ 203932 h 1833880"/>
                    <a:gd name="connsiteX11" fmla="*/ 907088 w 1817737"/>
                    <a:gd name="connsiteY11" fmla="*/ 0 h 1833880"/>
                    <a:gd name="connsiteX12" fmla="*/ 1065000 w 1817737"/>
                    <a:gd name="connsiteY12" fmla="*/ 12292 h 1833880"/>
                    <a:gd name="connsiteX13" fmla="*/ 1079559 w 1817737"/>
                    <a:gd name="connsiteY13" fmla="*/ 15875 h 1833880"/>
                    <a:gd name="connsiteX14" fmla="*/ 1548537 w 1817737"/>
                    <a:gd name="connsiteY14" fmla="*/ 263327 h 1833880"/>
                    <a:gd name="connsiteX15" fmla="*/ 1552289 w 1817737"/>
                    <a:gd name="connsiteY15" fmla="*/ 1549327 h 1833880"/>
                    <a:gd name="connsiteX16" fmla="*/ 906975 w 1817737"/>
                    <a:gd name="connsiteY16" fmla="*/ 1819275 h 1833880"/>
                    <a:gd name="connsiteX17" fmla="*/ 679677 w 1817737"/>
                    <a:gd name="connsiteY17" fmla="*/ 1789142 h 1833880"/>
                    <a:gd name="connsiteX18" fmla="*/ 266134 w 1817737"/>
                    <a:gd name="connsiteY18" fmla="*/ 1552694 h 1833880"/>
                    <a:gd name="connsiteX19" fmla="*/ 262386 w 1817737"/>
                    <a:gd name="connsiteY19" fmla="*/ 266284 h 1833880"/>
                    <a:gd name="connsiteX20" fmla="*/ 907088 w 1817737"/>
                    <a:gd name="connsiteY20" fmla="*/ 0 h 1833880"/>
                    <a:gd name="connsiteX0" fmla="*/ 856018 w 1817737"/>
                    <a:gd name="connsiteY0" fmla="*/ 203932 h 1820811"/>
                    <a:gd name="connsiteX1" fmla="*/ 625968 w 1817737"/>
                    <a:gd name="connsiteY1" fmla="*/ 258783 h 1820811"/>
                    <a:gd name="connsiteX2" fmla="*/ 569744 w 1817737"/>
                    <a:gd name="connsiteY2" fmla="*/ 401300 h 1820811"/>
                    <a:gd name="connsiteX3" fmla="*/ 712178 w 1817737"/>
                    <a:gd name="connsiteY3" fmla="*/ 457557 h 1820811"/>
                    <a:gd name="connsiteX4" fmla="*/ 936923 w 1817737"/>
                    <a:gd name="connsiteY4" fmla="*/ 430765 h 1820811"/>
                    <a:gd name="connsiteX5" fmla="*/ 989515 w 1817737"/>
                    <a:gd name="connsiteY5" fmla="*/ 432044 h 1820811"/>
                    <a:gd name="connsiteX6" fmla="*/ 1274654 w 1817737"/>
                    <a:gd name="connsiteY6" fmla="*/ 585765 h 1820811"/>
                    <a:gd name="connsiteX7" fmla="*/ 1428478 w 1817737"/>
                    <a:gd name="connsiteY7" fmla="*/ 597012 h 1820811"/>
                    <a:gd name="connsiteX8" fmla="*/ 1439734 w 1817737"/>
                    <a:gd name="connsiteY8" fmla="*/ 443292 h 1820811"/>
                    <a:gd name="connsiteX9" fmla="*/ 1062980 w 1817737"/>
                    <a:gd name="connsiteY9" fmla="*/ 221497 h 1820811"/>
                    <a:gd name="connsiteX10" fmla="*/ 856018 w 1817737"/>
                    <a:gd name="connsiteY10" fmla="*/ 203932 h 1820811"/>
                    <a:gd name="connsiteX11" fmla="*/ 907088 w 1817737"/>
                    <a:gd name="connsiteY11" fmla="*/ 0 h 1820811"/>
                    <a:gd name="connsiteX12" fmla="*/ 1065000 w 1817737"/>
                    <a:gd name="connsiteY12" fmla="*/ 12292 h 1820811"/>
                    <a:gd name="connsiteX13" fmla="*/ 1079559 w 1817737"/>
                    <a:gd name="connsiteY13" fmla="*/ 15875 h 1820811"/>
                    <a:gd name="connsiteX14" fmla="*/ 1548537 w 1817737"/>
                    <a:gd name="connsiteY14" fmla="*/ 263327 h 1820811"/>
                    <a:gd name="connsiteX15" fmla="*/ 1552289 w 1817737"/>
                    <a:gd name="connsiteY15" fmla="*/ 1549327 h 1820811"/>
                    <a:gd name="connsiteX16" fmla="*/ 906975 w 1817737"/>
                    <a:gd name="connsiteY16" fmla="*/ 1819275 h 1820811"/>
                    <a:gd name="connsiteX17" fmla="*/ 679677 w 1817737"/>
                    <a:gd name="connsiteY17" fmla="*/ 1789142 h 1820811"/>
                    <a:gd name="connsiteX18" fmla="*/ 266134 w 1817737"/>
                    <a:gd name="connsiteY18" fmla="*/ 1552694 h 1820811"/>
                    <a:gd name="connsiteX19" fmla="*/ 262386 w 1817737"/>
                    <a:gd name="connsiteY19" fmla="*/ 266284 h 1820811"/>
                    <a:gd name="connsiteX20" fmla="*/ 907088 w 1817737"/>
                    <a:gd name="connsiteY20" fmla="*/ 0 h 1820811"/>
                    <a:gd name="connsiteX0" fmla="*/ 856018 w 1817737"/>
                    <a:gd name="connsiteY0" fmla="*/ 203932 h 1819415"/>
                    <a:gd name="connsiteX1" fmla="*/ 625968 w 1817737"/>
                    <a:gd name="connsiteY1" fmla="*/ 258783 h 1819415"/>
                    <a:gd name="connsiteX2" fmla="*/ 569744 w 1817737"/>
                    <a:gd name="connsiteY2" fmla="*/ 401300 h 1819415"/>
                    <a:gd name="connsiteX3" fmla="*/ 712178 w 1817737"/>
                    <a:gd name="connsiteY3" fmla="*/ 457557 h 1819415"/>
                    <a:gd name="connsiteX4" fmla="*/ 936923 w 1817737"/>
                    <a:gd name="connsiteY4" fmla="*/ 430765 h 1819415"/>
                    <a:gd name="connsiteX5" fmla="*/ 989515 w 1817737"/>
                    <a:gd name="connsiteY5" fmla="*/ 432044 h 1819415"/>
                    <a:gd name="connsiteX6" fmla="*/ 1274654 w 1817737"/>
                    <a:gd name="connsiteY6" fmla="*/ 585765 h 1819415"/>
                    <a:gd name="connsiteX7" fmla="*/ 1428478 w 1817737"/>
                    <a:gd name="connsiteY7" fmla="*/ 597012 h 1819415"/>
                    <a:gd name="connsiteX8" fmla="*/ 1439734 w 1817737"/>
                    <a:gd name="connsiteY8" fmla="*/ 443292 h 1819415"/>
                    <a:gd name="connsiteX9" fmla="*/ 1062980 w 1817737"/>
                    <a:gd name="connsiteY9" fmla="*/ 221497 h 1819415"/>
                    <a:gd name="connsiteX10" fmla="*/ 856018 w 1817737"/>
                    <a:gd name="connsiteY10" fmla="*/ 203932 h 1819415"/>
                    <a:gd name="connsiteX11" fmla="*/ 907088 w 1817737"/>
                    <a:gd name="connsiteY11" fmla="*/ 0 h 1819415"/>
                    <a:gd name="connsiteX12" fmla="*/ 1065000 w 1817737"/>
                    <a:gd name="connsiteY12" fmla="*/ 12292 h 1819415"/>
                    <a:gd name="connsiteX13" fmla="*/ 1079559 w 1817737"/>
                    <a:gd name="connsiteY13" fmla="*/ 15875 h 1819415"/>
                    <a:gd name="connsiteX14" fmla="*/ 1548537 w 1817737"/>
                    <a:gd name="connsiteY14" fmla="*/ 263327 h 1819415"/>
                    <a:gd name="connsiteX15" fmla="*/ 1552289 w 1817737"/>
                    <a:gd name="connsiteY15" fmla="*/ 1549327 h 1819415"/>
                    <a:gd name="connsiteX16" fmla="*/ 906975 w 1817737"/>
                    <a:gd name="connsiteY16" fmla="*/ 1819275 h 1819415"/>
                    <a:gd name="connsiteX17" fmla="*/ 679677 w 1817737"/>
                    <a:gd name="connsiteY17" fmla="*/ 1789142 h 1819415"/>
                    <a:gd name="connsiteX18" fmla="*/ 266134 w 1817737"/>
                    <a:gd name="connsiteY18" fmla="*/ 1552694 h 1819415"/>
                    <a:gd name="connsiteX19" fmla="*/ 262386 w 1817737"/>
                    <a:gd name="connsiteY19" fmla="*/ 266284 h 1819415"/>
                    <a:gd name="connsiteX20" fmla="*/ 907088 w 1817737"/>
                    <a:gd name="connsiteY20" fmla="*/ 0 h 1819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817737" h="1819415">
                      <a:moveTo>
                        <a:pt x="856018" y="203932"/>
                      </a:moveTo>
                      <a:cubicBezTo>
                        <a:pt x="778710" y="209089"/>
                        <a:pt x="700933" y="226904"/>
                        <a:pt x="625968" y="258783"/>
                      </a:cubicBezTo>
                      <a:cubicBezTo>
                        <a:pt x="573492" y="281285"/>
                        <a:pt x="547254" y="345043"/>
                        <a:pt x="569744" y="401300"/>
                      </a:cubicBezTo>
                      <a:cubicBezTo>
                        <a:pt x="595981" y="453807"/>
                        <a:pt x="650982" y="452646"/>
                        <a:pt x="712178" y="457557"/>
                      </a:cubicBezTo>
                      <a:cubicBezTo>
                        <a:pt x="773374" y="462468"/>
                        <a:pt x="850891" y="424457"/>
                        <a:pt x="936923" y="430765"/>
                      </a:cubicBezTo>
                      <a:cubicBezTo>
                        <a:pt x="959897" y="428469"/>
                        <a:pt x="971984" y="431618"/>
                        <a:pt x="989515" y="432044"/>
                      </a:cubicBezTo>
                      <a:cubicBezTo>
                        <a:pt x="1079559" y="450791"/>
                        <a:pt x="1169603" y="495782"/>
                        <a:pt x="1274654" y="585765"/>
                      </a:cubicBezTo>
                      <a:cubicBezTo>
                        <a:pt x="1312172" y="615759"/>
                        <a:pt x="1383457" y="634505"/>
                        <a:pt x="1428478" y="597012"/>
                      </a:cubicBezTo>
                      <a:cubicBezTo>
                        <a:pt x="1473500" y="559520"/>
                        <a:pt x="1477252" y="488284"/>
                        <a:pt x="1439734" y="443292"/>
                      </a:cubicBezTo>
                      <a:cubicBezTo>
                        <a:pt x="1337000" y="326467"/>
                        <a:pt x="1204161" y="253097"/>
                        <a:pt x="1062980" y="221497"/>
                      </a:cubicBezTo>
                      <a:cubicBezTo>
                        <a:pt x="996219" y="205019"/>
                        <a:pt x="926312" y="199243"/>
                        <a:pt x="856018" y="203932"/>
                      </a:cubicBezTo>
                      <a:close/>
                      <a:moveTo>
                        <a:pt x="907088" y="0"/>
                      </a:moveTo>
                      <a:cubicBezTo>
                        <a:pt x="965570" y="0"/>
                        <a:pt x="1026774" y="6846"/>
                        <a:pt x="1065000" y="12292"/>
                      </a:cubicBezTo>
                      <a:cubicBezTo>
                        <a:pt x="1065317" y="10765"/>
                        <a:pt x="1079242" y="17402"/>
                        <a:pt x="1079559" y="15875"/>
                      </a:cubicBezTo>
                      <a:cubicBezTo>
                        <a:pt x="1255894" y="49619"/>
                        <a:pt x="1420975" y="135852"/>
                        <a:pt x="1548537" y="263327"/>
                      </a:cubicBezTo>
                      <a:cubicBezTo>
                        <a:pt x="1904960" y="619508"/>
                        <a:pt x="1908712" y="1193147"/>
                        <a:pt x="1552289" y="1549327"/>
                      </a:cubicBezTo>
                      <a:cubicBezTo>
                        <a:pt x="1379705" y="1721794"/>
                        <a:pt x="1115699" y="1811277"/>
                        <a:pt x="906975" y="1819275"/>
                      </a:cubicBezTo>
                      <a:cubicBezTo>
                        <a:pt x="861673" y="1821011"/>
                        <a:pt x="742941" y="1806358"/>
                        <a:pt x="679677" y="1789142"/>
                      </a:cubicBezTo>
                      <a:cubicBezTo>
                        <a:pt x="535796" y="1755422"/>
                        <a:pt x="389744" y="1672942"/>
                        <a:pt x="266134" y="1552694"/>
                      </a:cubicBezTo>
                      <a:cubicBezTo>
                        <a:pt x="-86203" y="1200150"/>
                        <a:pt x="-89951" y="622578"/>
                        <a:pt x="262386" y="266284"/>
                      </a:cubicBezTo>
                      <a:cubicBezTo>
                        <a:pt x="434806" y="93762"/>
                        <a:pt x="663450" y="0"/>
                        <a:pt x="907088" y="0"/>
                      </a:cubicBezTo>
                      <a:close/>
                    </a:path>
                  </a:pathLst>
                </a:custGeom>
                <a:solidFill>
                  <a:srgbClr val="1E4A74">
                    <a:alpha val="8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1100" b="1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8" name="フリーフォーム 152">
                <a:extLst>
                  <a:ext uri="{FF2B5EF4-FFF2-40B4-BE49-F238E27FC236}">
                    <a16:creationId xmlns:a16="http://schemas.microsoft.com/office/drawing/2014/main" id="{E8DD6D14-9281-47D9-96A1-1E8865DBEF0A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8873638" y="1863021"/>
                <a:ext cx="177467" cy="180876"/>
              </a:xfrm>
              <a:custGeom>
                <a:avLst/>
                <a:gdLst>
                  <a:gd name="connsiteX0" fmla="*/ 291552 w 418459"/>
                  <a:gd name="connsiteY0" fmla="*/ 421070 h 426496"/>
                  <a:gd name="connsiteX1" fmla="*/ 283076 w 418459"/>
                  <a:gd name="connsiteY1" fmla="*/ 426496 h 426496"/>
                  <a:gd name="connsiteX2" fmla="*/ 286727 w 418459"/>
                  <a:gd name="connsiteY2" fmla="*/ 423023 h 426496"/>
                  <a:gd name="connsiteX3" fmla="*/ 289214 w 418459"/>
                  <a:gd name="connsiteY3" fmla="*/ 422016 h 426496"/>
                  <a:gd name="connsiteX4" fmla="*/ 210388 w 418459"/>
                  <a:gd name="connsiteY4" fmla="*/ 126627 h 426496"/>
                  <a:gd name="connsiteX5" fmla="*/ 126233 w 418459"/>
                  <a:gd name="connsiteY5" fmla="*/ 210737 h 426496"/>
                  <a:gd name="connsiteX6" fmla="*/ 146374 w 418459"/>
                  <a:gd name="connsiteY6" fmla="*/ 264079 h 426496"/>
                  <a:gd name="connsiteX7" fmla="*/ 210402 w 418459"/>
                  <a:gd name="connsiteY7" fmla="*/ 294355 h 426496"/>
                  <a:gd name="connsiteX8" fmla="*/ 294087 w 418459"/>
                  <a:gd name="connsiteY8" fmla="*/ 210670 h 426496"/>
                  <a:gd name="connsiteX9" fmla="*/ 264896 w 418459"/>
                  <a:gd name="connsiteY9" fmla="*/ 147728 h 426496"/>
                  <a:gd name="connsiteX10" fmla="*/ 210388 w 418459"/>
                  <a:gd name="connsiteY10" fmla="*/ 126627 h 426496"/>
                  <a:gd name="connsiteX11" fmla="*/ 186344 w 418459"/>
                  <a:gd name="connsiteY11" fmla="*/ 0 h 426496"/>
                  <a:gd name="connsiteX12" fmla="*/ 232121 w 418459"/>
                  <a:gd name="connsiteY12" fmla="*/ 0 h 426496"/>
                  <a:gd name="connsiteX13" fmla="*/ 245993 w 418459"/>
                  <a:gd name="connsiteY13" fmla="*/ 12478 h 426496"/>
                  <a:gd name="connsiteX14" fmla="*/ 251541 w 418459"/>
                  <a:gd name="connsiteY14" fmla="*/ 56844 h 426496"/>
                  <a:gd name="connsiteX15" fmla="*/ 287608 w 418459"/>
                  <a:gd name="connsiteY15" fmla="*/ 71632 h 426496"/>
                  <a:gd name="connsiteX16" fmla="*/ 322288 w 418459"/>
                  <a:gd name="connsiteY16" fmla="*/ 43904 h 426496"/>
                  <a:gd name="connsiteX17" fmla="*/ 341246 w 418459"/>
                  <a:gd name="connsiteY17" fmla="*/ 45290 h 426496"/>
                  <a:gd name="connsiteX18" fmla="*/ 351812 w 418459"/>
                  <a:gd name="connsiteY18" fmla="*/ 55851 h 426496"/>
                  <a:gd name="connsiteX19" fmla="*/ 351881 w 418459"/>
                  <a:gd name="connsiteY19" fmla="*/ 55782 h 426496"/>
                  <a:gd name="connsiteX20" fmla="*/ 373149 w 418459"/>
                  <a:gd name="connsiteY20" fmla="*/ 77050 h 426496"/>
                  <a:gd name="connsiteX21" fmla="*/ 374536 w 418459"/>
                  <a:gd name="connsiteY21" fmla="*/ 96006 h 426496"/>
                  <a:gd name="connsiteX22" fmla="*/ 347719 w 418459"/>
                  <a:gd name="connsiteY22" fmla="*/ 130220 h 426496"/>
                  <a:gd name="connsiteX23" fmla="*/ 363439 w 418459"/>
                  <a:gd name="connsiteY23" fmla="*/ 167209 h 426496"/>
                  <a:gd name="connsiteX24" fmla="*/ 405975 w 418459"/>
                  <a:gd name="connsiteY24" fmla="*/ 172294 h 426496"/>
                  <a:gd name="connsiteX25" fmla="*/ 418459 w 418459"/>
                  <a:gd name="connsiteY25" fmla="*/ 186165 h 426496"/>
                  <a:gd name="connsiteX26" fmla="*/ 418459 w 418459"/>
                  <a:gd name="connsiteY26" fmla="*/ 231938 h 426496"/>
                  <a:gd name="connsiteX27" fmla="*/ 405975 w 418459"/>
                  <a:gd name="connsiteY27" fmla="*/ 245808 h 426496"/>
                  <a:gd name="connsiteX28" fmla="*/ 364364 w 418459"/>
                  <a:gd name="connsiteY28" fmla="*/ 250894 h 426496"/>
                  <a:gd name="connsiteX29" fmla="*/ 348644 w 418459"/>
                  <a:gd name="connsiteY29" fmla="*/ 289269 h 426496"/>
                  <a:gd name="connsiteX30" fmla="*/ 374536 w 418459"/>
                  <a:gd name="connsiteY30" fmla="*/ 322096 h 426496"/>
                  <a:gd name="connsiteX31" fmla="*/ 373611 w 418459"/>
                  <a:gd name="connsiteY31" fmla="*/ 341053 h 426496"/>
                  <a:gd name="connsiteX32" fmla="*/ 341246 w 418459"/>
                  <a:gd name="connsiteY32" fmla="*/ 373417 h 426496"/>
                  <a:gd name="connsiteX33" fmla="*/ 322290 w 418459"/>
                  <a:gd name="connsiteY33" fmla="*/ 374342 h 426496"/>
                  <a:gd name="connsiteX34" fmla="*/ 289463 w 418459"/>
                  <a:gd name="connsiteY34" fmla="*/ 348450 h 426496"/>
                  <a:gd name="connsiteX35" fmla="*/ 251088 w 418459"/>
                  <a:gd name="connsiteY35" fmla="*/ 364633 h 426496"/>
                  <a:gd name="connsiteX36" fmla="*/ 246002 w 418459"/>
                  <a:gd name="connsiteY36" fmla="*/ 405782 h 426496"/>
                  <a:gd name="connsiteX37" fmla="*/ 232132 w 418459"/>
                  <a:gd name="connsiteY37" fmla="*/ 418265 h 426496"/>
                  <a:gd name="connsiteX38" fmla="*/ 186359 w 418459"/>
                  <a:gd name="connsiteY38" fmla="*/ 418265 h 426496"/>
                  <a:gd name="connsiteX39" fmla="*/ 172489 w 418459"/>
                  <a:gd name="connsiteY39" fmla="*/ 405782 h 426496"/>
                  <a:gd name="connsiteX40" fmla="*/ 167403 w 418459"/>
                  <a:gd name="connsiteY40" fmla="*/ 363708 h 426496"/>
                  <a:gd name="connsiteX41" fmla="*/ 129953 w 418459"/>
                  <a:gd name="connsiteY41" fmla="*/ 347988 h 426496"/>
                  <a:gd name="connsiteX42" fmla="*/ 96201 w 418459"/>
                  <a:gd name="connsiteY42" fmla="*/ 374342 h 426496"/>
                  <a:gd name="connsiteX43" fmla="*/ 77245 w 418459"/>
                  <a:gd name="connsiteY43" fmla="*/ 373417 h 426496"/>
                  <a:gd name="connsiteX44" fmla="*/ 55977 w 418459"/>
                  <a:gd name="connsiteY44" fmla="*/ 352149 h 426496"/>
                  <a:gd name="connsiteX45" fmla="*/ 44852 w 418459"/>
                  <a:gd name="connsiteY45" fmla="*/ 341062 h 426496"/>
                  <a:gd name="connsiteX46" fmla="*/ 43927 w 418459"/>
                  <a:gd name="connsiteY46" fmla="*/ 322114 h 426496"/>
                  <a:gd name="connsiteX47" fmla="*/ 71208 w 418459"/>
                  <a:gd name="connsiteY47" fmla="*/ 287915 h 426496"/>
                  <a:gd name="connsiteX48" fmla="*/ 56412 w 418459"/>
                  <a:gd name="connsiteY48" fmla="*/ 251406 h 426496"/>
                  <a:gd name="connsiteX49" fmla="*/ 12484 w 418459"/>
                  <a:gd name="connsiteY49" fmla="*/ 245860 h 426496"/>
                  <a:gd name="connsiteX50" fmla="*/ 0 w 418459"/>
                  <a:gd name="connsiteY50" fmla="*/ 231996 h 426496"/>
                  <a:gd name="connsiteX51" fmla="*/ 0 w 418459"/>
                  <a:gd name="connsiteY51" fmla="*/ 186244 h 426496"/>
                  <a:gd name="connsiteX52" fmla="*/ 12484 w 418459"/>
                  <a:gd name="connsiteY52" fmla="*/ 172380 h 426496"/>
                  <a:gd name="connsiteX53" fmla="*/ 57336 w 418459"/>
                  <a:gd name="connsiteY53" fmla="*/ 166834 h 426496"/>
                  <a:gd name="connsiteX54" fmla="*/ 72133 w 418459"/>
                  <a:gd name="connsiteY54" fmla="*/ 131711 h 426496"/>
                  <a:gd name="connsiteX55" fmla="*/ 43927 w 418459"/>
                  <a:gd name="connsiteY55" fmla="*/ 96126 h 426496"/>
                  <a:gd name="connsiteX56" fmla="*/ 44852 w 418459"/>
                  <a:gd name="connsiteY56" fmla="*/ 77178 h 426496"/>
                  <a:gd name="connsiteX57" fmla="*/ 77219 w 418459"/>
                  <a:gd name="connsiteY57" fmla="*/ 45290 h 426496"/>
                  <a:gd name="connsiteX58" fmla="*/ 96177 w 418459"/>
                  <a:gd name="connsiteY58" fmla="*/ 43904 h 426496"/>
                  <a:gd name="connsiteX59" fmla="*/ 131782 w 418459"/>
                  <a:gd name="connsiteY59" fmla="*/ 72094 h 426496"/>
                  <a:gd name="connsiteX60" fmla="*/ 166924 w 418459"/>
                  <a:gd name="connsiteY60" fmla="*/ 57768 h 426496"/>
                  <a:gd name="connsiteX61" fmla="*/ 172472 w 418459"/>
                  <a:gd name="connsiteY61" fmla="*/ 12478 h 426496"/>
                  <a:gd name="connsiteX62" fmla="*/ 186344 w 418459"/>
                  <a:gd name="connsiteY62" fmla="*/ 0 h 4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418459" h="426496">
                    <a:moveTo>
                      <a:pt x="291552" y="421070"/>
                    </a:moveTo>
                    <a:lnTo>
                      <a:pt x="283076" y="426496"/>
                    </a:lnTo>
                    <a:lnTo>
                      <a:pt x="286727" y="423023"/>
                    </a:lnTo>
                    <a:cubicBezTo>
                      <a:pt x="286727" y="423023"/>
                      <a:pt x="286768" y="423006"/>
                      <a:pt x="289214" y="422016"/>
                    </a:cubicBezTo>
                    <a:close/>
                    <a:moveTo>
                      <a:pt x="210388" y="126627"/>
                    </a:moveTo>
                    <a:cubicBezTo>
                      <a:pt x="164149" y="126627"/>
                      <a:pt x="126233" y="164523"/>
                      <a:pt x="126233" y="210737"/>
                    </a:cubicBezTo>
                    <a:cubicBezTo>
                      <a:pt x="126233" y="231128"/>
                      <a:pt x="133847" y="249789"/>
                      <a:pt x="146374" y="264079"/>
                    </a:cubicBezTo>
                    <a:cubicBezTo>
                      <a:pt x="161528" y="282426"/>
                      <a:pt x="184640" y="294355"/>
                      <a:pt x="210402" y="294355"/>
                    </a:cubicBezTo>
                    <a:cubicBezTo>
                      <a:pt x="256637" y="294355"/>
                      <a:pt x="294087" y="256905"/>
                      <a:pt x="294087" y="210670"/>
                    </a:cubicBezTo>
                    <a:cubicBezTo>
                      <a:pt x="294087" y="185461"/>
                      <a:pt x="282665" y="162791"/>
                      <a:pt x="264896" y="147728"/>
                    </a:cubicBezTo>
                    <a:cubicBezTo>
                      <a:pt x="250444" y="134643"/>
                      <a:pt x="231328" y="126627"/>
                      <a:pt x="210388" y="126627"/>
                    </a:cubicBezTo>
                    <a:close/>
                    <a:moveTo>
                      <a:pt x="186344" y="0"/>
                    </a:moveTo>
                    <a:cubicBezTo>
                      <a:pt x="186346" y="0"/>
                      <a:pt x="186673" y="0"/>
                      <a:pt x="232121" y="0"/>
                    </a:cubicBezTo>
                    <a:cubicBezTo>
                      <a:pt x="239057" y="0"/>
                      <a:pt x="245068" y="5546"/>
                      <a:pt x="245993" y="12478"/>
                    </a:cubicBezTo>
                    <a:cubicBezTo>
                      <a:pt x="245993" y="12481"/>
                      <a:pt x="246035" y="12817"/>
                      <a:pt x="251541" y="56844"/>
                    </a:cubicBezTo>
                    <a:cubicBezTo>
                      <a:pt x="264026" y="60541"/>
                      <a:pt x="276048" y="65162"/>
                      <a:pt x="287608" y="71632"/>
                    </a:cubicBezTo>
                    <a:cubicBezTo>
                      <a:pt x="287611" y="71630"/>
                      <a:pt x="287894" y="71403"/>
                      <a:pt x="322288" y="43904"/>
                    </a:cubicBezTo>
                    <a:cubicBezTo>
                      <a:pt x="327836" y="39744"/>
                      <a:pt x="336159" y="40207"/>
                      <a:pt x="341246" y="45290"/>
                    </a:cubicBezTo>
                    <a:cubicBezTo>
                      <a:pt x="341247" y="45291"/>
                      <a:pt x="341364" y="45409"/>
                      <a:pt x="351812" y="55851"/>
                    </a:cubicBezTo>
                    <a:lnTo>
                      <a:pt x="351881" y="55782"/>
                    </a:lnTo>
                    <a:cubicBezTo>
                      <a:pt x="351882" y="55784"/>
                      <a:pt x="352078" y="55979"/>
                      <a:pt x="373149" y="77050"/>
                    </a:cubicBezTo>
                    <a:cubicBezTo>
                      <a:pt x="378235" y="82136"/>
                      <a:pt x="378697" y="90458"/>
                      <a:pt x="374536" y="96006"/>
                    </a:cubicBezTo>
                    <a:cubicBezTo>
                      <a:pt x="374534" y="96009"/>
                      <a:pt x="374319" y="96283"/>
                      <a:pt x="347719" y="130220"/>
                    </a:cubicBezTo>
                    <a:cubicBezTo>
                      <a:pt x="354192" y="141779"/>
                      <a:pt x="359741" y="154263"/>
                      <a:pt x="363439" y="167209"/>
                    </a:cubicBezTo>
                    <a:cubicBezTo>
                      <a:pt x="363442" y="167209"/>
                      <a:pt x="363763" y="167247"/>
                      <a:pt x="405975" y="172294"/>
                    </a:cubicBezTo>
                    <a:cubicBezTo>
                      <a:pt x="412911" y="173219"/>
                      <a:pt x="418459" y="179230"/>
                      <a:pt x="418459" y="186165"/>
                    </a:cubicBezTo>
                    <a:cubicBezTo>
                      <a:pt x="418459" y="186168"/>
                      <a:pt x="418459" y="186521"/>
                      <a:pt x="418459" y="231938"/>
                    </a:cubicBezTo>
                    <a:cubicBezTo>
                      <a:pt x="418459" y="238873"/>
                      <a:pt x="412911" y="245346"/>
                      <a:pt x="405975" y="245808"/>
                    </a:cubicBezTo>
                    <a:cubicBezTo>
                      <a:pt x="405973" y="245809"/>
                      <a:pt x="405668" y="245846"/>
                      <a:pt x="364364" y="250894"/>
                    </a:cubicBezTo>
                    <a:cubicBezTo>
                      <a:pt x="360665" y="264765"/>
                      <a:pt x="355579" y="277710"/>
                      <a:pt x="348644" y="289269"/>
                    </a:cubicBezTo>
                    <a:cubicBezTo>
                      <a:pt x="348646" y="289272"/>
                      <a:pt x="348863" y="289546"/>
                      <a:pt x="374536" y="322096"/>
                    </a:cubicBezTo>
                    <a:cubicBezTo>
                      <a:pt x="378697" y="327644"/>
                      <a:pt x="378235" y="335967"/>
                      <a:pt x="373611" y="341053"/>
                    </a:cubicBezTo>
                    <a:cubicBezTo>
                      <a:pt x="373609" y="341054"/>
                      <a:pt x="373367" y="341297"/>
                      <a:pt x="341246" y="373417"/>
                    </a:cubicBezTo>
                    <a:cubicBezTo>
                      <a:pt x="336161" y="378041"/>
                      <a:pt x="327838" y="378503"/>
                      <a:pt x="322290" y="374342"/>
                    </a:cubicBezTo>
                    <a:cubicBezTo>
                      <a:pt x="322288" y="374340"/>
                      <a:pt x="322042" y="374147"/>
                      <a:pt x="289463" y="348450"/>
                    </a:cubicBezTo>
                    <a:cubicBezTo>
                      <a:pt x="277442" y="355385"/>
                      <a:pt x="264497" y="360934"/>
                      <a:pt x="251088" y="364633"/>
                    </a:cubicBezTo>
                    <a:cubicBezTo>
                      <a:pt x="251088" y="364635"/>
                      <a:pt x="251046" y="364974"/>
                      <a:pt x="246002" y="405782"/>
                    </a:cubicBezTo>
                    <a:cubicBezTo>
                      <a:pt x="245078" y="412717"/>
                      <a:pt x="239067" y="418265"/>
                      <a:pt x="232132" y="418265"/>
                    </a:cubicBezTo>
                    <a:cubicBezTo>
                      <a:pt x="232130" y="418265"/>
                      <a:pt x="231792" y="418265"/>
                      <a:pt x="186359" y="418265"/>
                    </a:cubicBezTo>
                    <a:cubicBezTo>
                      <a:pt x="179424" y="418265"/>
                      <a:pt x="173414" y="412717"/>
                      <a:pt x="172489" y="405782"/>
                    </a:cubicBezTo>
                    <a:cubicBezTo>
                      <a:pt x="172489" y="405779"/>
                      <a:pt x="172449" y="405450"/>
                      <a:pt x="167403" y="363708"/>
                    </a:cubicBezTo>
                    <a:cubicBezTo>
                      <a:pt x="153995" y="360009"/>
                      <a:pt x="141512" y="354923"/>
                      <a:pt x="129953" y="347988"/>
                    </a:cubicBezTo>
                    <a:cubicBezTo>
                      <a:pt x="129951" y="347989"/>
                      <a:pt x="129685" y="348197"/>
                      <a:pt x="96201" y="374342"/>
                    </a:cubicBezTo>
                    <a:cubicBezTo>
                      <a:pt x="90653" y="378503"/>
                      <a:pt x="82331" y="378041"/>
                      <a:pt x="77245" y="373417"/>
                    </a:cubicBezTo>
                    <a:cubicBezTo>
                      <a:pt x="77243" y="373415"/>
                      <a:pt x="77022" y="373194"/>
                      <a:pt x="55977" y="352149"/>
                    </a:cubicBezTo>
                    <a:cubicBezTo>
                      <a:pt x="53402" y="349399"/>
                      <a:pt x="49763" y="345851"/>
                      <a:pt x="44852" y="341062"/>
                    </a:cubicBezTo>
                    <a:cubicBezTo>
                      <a:pt x="40228" y="335978"/>
                      <a:pt x="39765" y="327660"/>
                      <a:pt x="43927" y="322114"/>
                    </a:cubicBezTo>
                    <a:cubicBezTo>
                      <a:pt x="43929" y="322112"/>
                      <a:pt x="44151" y="321833"/>
                      <a:pt x="71208" y="287915"/>
                    </a:cubicBezTo>
                    <a:cubicBezTo>
                      <a:pt x="64735" y="276362"/>
                      <a:pt x="59648" y="264346"/>
                      <a:pt x="56412" y="251406"/>
                    </a:cubicBezTo>
                    <a:cubicBezTo>
                      <a:pt x="56409" y="251406"/>
                      <a:pt x="56065" y="251362"/>
                      <a:pt x="12484" y="245860"/>
                    </a:cubicBezTo>
                    <a:cubicBezTo>
                      <a:pt x="5548" y="245398"/>
                      <a:pt x="0" y="238928"/>
                      <a:pt x="0" y="231996"/>
                    </a:cubicBezTo>
                    <a:cubicBezTo>
                      <a:pt x="0" y="231993"/>
                      <a:pt x="0" y="231639"/>
                      <a:pt x="0" y="186244"/>
                    </a:cubicBezTo>
                    <a:cubicBezTo>
                      <a:pt x="0" y="179312"/>
                      <a:pt x="5548" y="173304"/>
                      <a:pt x="12484" y="172380"/>
                    </a:cubicBezTo>
                    <a:cubicBezTo>
                      <a:pt x="12486" y="172379"/>
                      <a:pt x="12801" y="172340"/>
                      <a:pt x="57336" y="166834"/>
                    </a:cubicBezTo>
                    <a:cubicBezTo>
                      <a:pt x="60573" y="154356"/>
                      <a:pt x="65659" y="142802"/>
                      <a:pt x="72133" y="131711"/>
                    </a:cubicBezTo>
                    <a:cubicBezTo>
                      <a:pt x="72131" y="131709"/>
                      <a:pt x="71902" y="131420"/>
                      <a:pt x="43927" y="96126"/>
                    </a:cubicBezTo>
                    <a:cubicBezTo>
                      <a:pt x="39765" y="90580"/>
                      <a:pt x="40228" y="82262"/>
                      <a:pt x="44852" y="77178"/>
                    </a:cubicBezTo>
                    <a:cubicBezTo>
                      <a:pt x="44854" y="77176"/>
                      <a:pt x="45124" y="76910"/>
                      <a:pt x="77219" y="45290"/>
                    </a:cubicBezTo>
                    <a:cubicBezTo>
                      <a:pt x="82306" y="40207"/>
                      <a:pt x="90629" y="39744"/>
                      <a:pt x="96177" y="43904"/>
                    </a:cubicBezTo>
                    <a:cubicBezTo>
                      <a:pt x="96180" y="43905"/>
                      <a:pt x="96464" y="44130"/>
                      <a:pt x="131782" y="72094"/>
                    </a:cubicBezTo>
                    <a:cubicBezTo>
                      <a:pt x="142879" y="66087"/>
                      <a:pt x="154439" y="61003"/>
                      <a:pt x="166924" y="57768"/>
                    </a:cubicBezTo>
                    <a:cubicBezTo>
                      <a:pt x="166924" y="57766"/>
                      <a:pt x="166965" y="57429"/>
                      <a:pt x="172472" y="12478"/>
                    </a:cubicBezTo>
                    <a:cubicBezTo>
                      <a:pt x="173397" y="5546"/>
                      <a:pt x="179408" y="0"/>
                      <a:pt x="18634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sz="11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1" name="グループ化 2">
              <a:extLst>
                <a:ext uri="{FF2B5EF4-FFF2-40B4-BE49-F238E27FC236}">
                  <a16:creationId xmlns:a16="http://schemas.microsoft.com/office/drawing/2014/main" id="{9FC0DB03-1087-4416-B1B5-DEDBAD3732D5}"/>
                </a:ext>
              </a:extLst>
            </p:cNvPr>
            <p:cNvGrpSpPr/>
            <p:nvPr/>
          </p:nvGrpSpPr>
          <p:grpSpPr>
            <a:xfrm>
              <a:off x="7641266" y="1757211"/>
              <a:ext cx="1692000" cy="522778"/>
              <a:chOff x="3916838" y="3555896"/>
              <a:chExt cx="1692000" cy="522778"/>
            </a:xfrm>
            <a:solidFill>
              <a:srgbClr val="3C84CC"/>
            </a:solidFill>
          </p:grpSpPr>
          <p:sp>
            <p:nvSpPr>
              <p:cNvPr id="102" name="角丸四角形 156">
                <a:extLst>
                  <a:ext uri="{FF2B5EF4-FFF2-40B4-BE49-F238E27FC236}">
                    <a16:creationId xmlns:a16="http://schemas.microsoft.com/office/drawing/2014/main" id="{21E70A54-1985-42E4-B3D1-231F3A629FB7}"/>
                  </a:ext>
                </a:extLst>
              </p:cNvPr>
              <p:cNvSpPr/>
              <p:nvPr/>
            </p:nvSpPr>
            <p:spPr bwMode="auto">
              <a:xfrm>
                <a:off x="3916838" y="3555896"/>
                <a:ext cx="1692000" cy="522778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68000"/>
                <a:r>
                  <a:rPr lang="ru-RU" altLang="ja-JP" sz="1000" dirty="0">
                    <a:solidFill>
                      <a:srgbClr val="FFFFFF"/>
                    </a:solidFill>
                    <a:latin typeface="Trebuchet MS" panose="020B0603020202020204" pitchFamily="34" charset="0"/>
                  </a:rPr>
                  <a:t>Адаптивный контроль</a:t>
                </a:r>
                <a:endParaRPr lang="en-US" altLang="ja-JP" sz="1000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103" name="グループ化 157">
                <a:extLst>
                  <a:ext uri="{FF2B5EF4-FFF2-40B4-BE49-F238E27FC236}">
                    <a16:creationId xmlns:a16="http://schemas.microsoft.com/office/drawing/2014/main" id="{29A7F5DE-B731-497C-BD29-86B3A3D6A061}"/>
                  </a:ext>
                </a:extLst>
              </p:cNvPr>
              <p:cNvGrpSpPr/>
              <p:nvPr/>
            </p:nvGrpSpPr>
            <p:grpSpPr>
              <a:xfrm>
                <a:off x="4014809" y="3630801"/>
                <a:ext cx="369721" cy="372969"/>
                <a:chOff x="9375991" y="1031802"/>
                <a:chExt cx="406693" cy="410266"/>
              </a:xfrm>
              <a:grpFill/>
            </p:grpSpPr>
            <p:grpSp>
              <p:nvGrpSpPr>
                <p:cNvPr id="104" name="グループ化 158">
                  <a:extLst>
                    <a:ext uri="{FF2B5EF4-FFF2-40B4-BE49-F238E27FC236}">
                      <a16:creationId xmlns:a16="http://schemas.microsoft.com/office/drawing/2014/main" id="{B240B71A-A3F1-4B05-A406-2B8C86BD8C3A}"/>
                    </a:ext>
                  </a:extLst>
                </p:cNvPr>
                <p:cNvGrpSpPr/>
                <p:nvPr/>
              </p:nvGrpSpPr>
              <p:grpSpPr>
                <a:xfrm rot="7911759">
                  <a:off x="9374205" y="1033588"/>
                  <a:ext cx="410266" cy="406693"/>
                  <a:chOff x="9649402" y="2166494"/>
                  <a:chExt cx="799492" cy="792530"/>
                </a:xfrm>
                <a:grpFill/>
              </p:grpSpPr>
              <p:sp>
                <p:nvSpPr>
                  <p:cNvPr id="108" name="円弧 162">
                    <a:extLst>
                      <a:ext uri="{FF2B5EF4-FFF2-40B4-BE49-F238E27FC236}">
                        <a16:creationId xmlns:a16="http://schemas.microsoft.com/office/drawing/2014/main" id="{4B155828-CB59-442C-88A2-9851A2051C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49402" y="2167024"/>
                    <a:ext cx="792000" cy="792000"/>
                  </a:xfrm>
                  <a:prstGeom prst="arc">
                    <a:avLst>
                      <a:gd name="adj1" fmla="val 16200000"/>
                      <a:gd name="adj2" fmla="val 4747048"/>
                    </a:avLst>
                  </a:prstGeom>
                  <a:grpFill/>
                  <a:ln w="476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triangle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ja-JP" altLang="en-US" b="1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9" name="円弧 163">
                    <a:extLst>
                      <a:ext uri="{FF2B5EF4-FFF2-40B4-BE49-F238E27FC236}">
                        <a16:creationId xmlns:a16="http://schemas.microsoft.com/office/drawing/2014/main" id="{A655DB06-8CC3-4CFB-9774-CD5BAFC46832}"/>
                      </a:ext>
                    </a:extLst>
                  </p:cNvPr>
                  <p:cNvSpPr/>
                  <p:nvPr/>
                </p:nvSpPr>
                <p:spPr bwMode="auto">
                  <a:xfrm rot="10800000">
                    <a:off x="9656894" y="2166494"/>
                    <a:ext cx="792000" cy="792000"/>
                  </a:xfrm>
                  <a:prstGeom prst="arc">
                    <a:avLst>
                      <a:gd name="adj1" fmla="val 16200000"/>
                      <a:gd name="adj2" fmla="val 4832426"/>
                    </a:avLst>
                  </a:prstGeom>
                  <a:grpFill/>
                  <a:ln w="476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triangle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ja-JP" altLang="en-US" b="1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05" name="グループ化 159">
                  <a:extLst>
                    <a:ext uri="{FF2B5EF4-FFF2-40B4-BE49-F238E27FC236}">
                      <a16:creationId xmlns:a16="http://schemas.microsoft.com/office/drawing/2014/main" id="{E249C056-BDB2-44BA-A327-F19C61E16D46}"/>
                    </a:ext>
                  </a:extLst>
                </p:cNvPr>
                <p:cNvGrpSpPr/>
                <p:nvPr/>
              </p:nvGrpSpPr>
              <p:grpSpPr>
                <a:xfrm rot="19800000">
                  <a:off x="9496339" y="1088746"/>
                  <a:ext cx="165998" cy="296376"/>
                  <a:chOff x="-998471" y="2040958"/>
                  <a:chExt cx="220944" cy="433924"/>
                </a:xfrm>
                <a:grpFill/>
              </p:grpSpPr>
              <p:sp>
                <p:nvSpPr>
                  <p:cNvPr id="106" name="Freeform 64">
                    <a:extLst>
                      <a:ext uri="{FF2B5EF4-FFF2-40B4-BE49-F238E27FC236}">
                        <a16:creationId xmlns:a16="http://schemas.microsoft.com/office/drawing/2014/main" id="{D715275B-E24B-42BA-B55B-78BA9C540BA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gray">
                  <a:xfrm rot="1800000">
                    <a:off x="-998471" y="2040958"/>
                    <a:ext cx="121373" cy="358391"/>
                  </a:xfrm>
                  <a:custGeom>
                    <a:avLst/>
                    <a:gdLst>
                      <a:gd name="T0" fmla="*/ 888 w 1202"/>
                      <a:gd name="T1" fmla="*/ 1060 h 3553"/>
                      <a:gd name="T2" fmla="*/ 888 w 1202"/>
                      <a:gd name="T3" fmla="*/ 3267 h 3553"/>
                      <a:gd name="T4" fmla="*/ 601 w 1202"/>
                      <a:gd name="T5" fmla="*/ 3553 h 3553"/>
                      <a:gd name="T6" fmla="*/ 315 w 1202"/>
                      <a:gd name="T7" fmla="*/ 3267 h 3553"/>
                      <a:gd name="T8" fmla="*/ 315 w 1202"/>
                      <a:gd name="T9" fmla="*/ 1060 h 3553"/>
                      <a:gd name="T10" fmla="*/ 0 w 1202"/>
                      <a:gd name="T11" fmla="*/ 532 h 3553"/>
                      <a:gd name="T12" fmla="*/ 322 w 1202"/>
                      <a:gd name="T13" fmla="*/ 0 h 3553"/>
                      <a:gd name="T14" fmla="*/ 322 w 1202"/>
                      <a:gd name="T15" fmla="*/ 500 h 3553"/>
                      <a:gd name="T16" fmla="*/ 601 w 1202"/>
                      <a:gd name="T17" fmla="*/ 661 h 3553"/>
                      <a:gd name="T18" fmla="*/ 880 w 1202"/>
                      <a:gd name="T19" fmla="*/ 500 h 3553"/>
                      <a:gd name="T20" fmla="*/ 880 w 1202"/>
                      <a:gd name="T21" fmla="*/ 0 h 3553"/>
                      <a:gd name="T22" fmla="*/ 1202 w 1202"/>
                      <a:gd name="T23" fmla="*/ 532 h 3553"/>
                      <a:gd name="T24" fmla="*/ 888 w 1202"/>
                      <a:gd name="T25" fmla="*/ 1060 h 3553"/>
                      <a:gd name="T26" fmla="*/ 598 w 1202"/>
                      <a:gd name="T27" fmla="*/ 3133 h 3553"/>
                      <a:gd name="T28" fmla="*/ 487 w 1202"/>
                      <a:gd name="T29" fmla="*/ 3244 h 3553"/>
                      <a:gd name="T30" fmla="*/ 598 w 1202"/>
                      <a:gd name="T31" fmla="*/ 3355 h 3553"/>
                      <a:gd name="T32" fmla="*/ 710 w 1202"/>
                      <a:gd name="T33" fmla="*/ 3244 h 3553"/>
                      <a:gd name="T34" fmla="*/ 598 w 1202"/>
                      <a:gd name="T35" fmla="*/ 3133 h 35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202" h="3553">
                        <a:moveTo>
                          <a:pt x="888" y="1060"/>
                        </a:moveTo>
                        <a:cubicBezTo>
                          <a:pt x="888" y="3267"/>
                          <a:pt x="888" y="3267"/>
                          <a:pt x="888" y="3267"/>
                        </a:cubicBezTo>
                        <a:cubicBezTo>
                          <a:pt x="888" y="3424"/>
                          <a:pt x="759" y="3553"/>
                          <a:pt x="601" y="3553"/>
                        </a:cubicBezTo>
                        <a:cubicBezTo>
                          <a:pt x="444" y="3553"/>
                          <a:pt x="315" y="3424"/>
                          <a:pt x="315" y="3267"/>
                        </a:cubicBezTo>
                        <a:cubicBezTo>
                          <a:pt x="315" y="1060"/>
                          <a:pt x="315" y="1060"/>
                          <a:pt x="315" y="1060"/>
                        </a:cubicBezTo>
                        <a:cubicBezTo>
                          <a:pt x="128" y="958"/>
                          <a:pt x="0" y="760"/>
                          <a:pt x="0" y="532"/>
                        </a:cubicBezTo>
                        <a:cubicBezTo>
                          <a:pt x="0" y="301"/>
                          <a:pt x="131" y="100"/>
                          <a:pt x="322" y="0"/>
                        </a:cubicBezTo>
                        <a:cubicBezTo>
                          <a:pt x="322" y="500"/>
                          <a:pt x="322" y="500"/>
                          <a:pt x="322" y="500"/>
                        </a:cubicBezTo>
                        <a:cubicBezTo>
                          <a:pt x="601" y="661"/>
                          <a:pt x="601" y="661"/>
                          <a:pt x="601" y="661"/>
                        </a:cubicBezTo>
                        <a:cubicBezTo>
                          <a:pt x="880" y="500"/>
                          <a:pt x="880" y="500"/>
                          <a:pt x="880" y="500"/>
                        </a:cubicBezTo>
                        <a:cubicBezTo>
                          <a:pt x="880" y="0"/>
                          <a:pt x="880" y="0"/>
                          <a:pt x="880" y="0"/>
                        </a:cubicBezTo>
                        <a:cubicBezTo>
                          <a:pt x="1071" y="100"/>
                          <a:pt x="1202" y="301"/>
                          <a:pt x="1202" y="532"/>
                        </a:cubicBezTo>
                        <a:cubicBezTo>
                          <a:pt x="1202" y="760"/>
                          <a:pt x="1075" y="958"/>
                          <a:pt x="888" y="1060"/>
                        </a:cubicBezTo>
                        <a:close/>
                        <a:moveTo>
                          <a:pt x="598" y="3133"/>
                        </a:moveTo>
                        <a:cubicBezTo>
                          <a:pt x="537" y="3133"/>
                          <a:pt x="487" y="3182"/>
                          <a:pt x="487" y="3244"/>
                        </a:cubicBezTo>
                        <a:cubicBezTo>
                          <a:pt x="487" y="3305"/>
                          <a:pt x="537" y="3355"/>
                          <a:pt x="598" y="3355"/>
                        </a:cubicBezTo>
                        <a:cubicBezTo>
                          <a:pt x="660" y="3355"/>
                          <a:pt x="710" y="3305"/>
                          <a:pt x="710" y="3244"/>
                        </a:cubicBezTo>
                        <a:cubicBezTo>
                          <a:pt x="710" y="3182"/>
                          <a:pt x="660" y="3133"/>
                          <a:pt x="598" y="31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 b="1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7" name="Freeform 65">
                    <a:extLst>
                      <a:ext uri="{FF2B5EF4-FFF2-40B4-BE49-F238E27FC236}">
                        <a16:creationId xmlns:a16="http://schemas.microsoft.com/office/drawing/2014/main" id="{4D1FD2FC-7B66-4584-8B58-356993F093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 rot="1800000">
                    <a:off x="-836390" y="2116491"/>
                    <a:ext cx="58863" cy="358391"/>
                  </a:xfrm>
                  <a:custGeom>
                    <a:avLst/>
                    <a:gdLst>
                      <a:gd name="T0" fmla="*/ 397 w 583"/>
                      <a:gd name="T1" fmla="*/ 1811 h 3553"/>
                      <a:gd name="T2" fmla="*/ 397 w 583"/>
                      <a:gd name="T3" fmla="*/ 782 h 3553"/>
                      <a:gd name="T4" fmla="*/ 475 w 583"/>
                      <a:gd name="T5" fmla="*/ 572 h 3553"/>
                      <a:gd name="T6" fmla="*/ 478 w 583"/>
                      <a:gd name="T7" fmla="*/ 544 h 3553"/>
                      <a:gd name="T8" fmla="*/ 403 w 583"/>
                      <a:gd name="T9" fmla="*/ 48 h 3553"/>
                      <a:gd name="T10" fmla="*/ 347 w 583"/>
                      <a:gd name="T11" fmla="*/ 0 h 3553"/>
                      <a:gd name="T12" fmla="*/ 221 w 583"/>
                      <a:gd name="T13" fmla="*/ 0 h 3553"/>
                      <a:gd name="T14" fmla="*/ 165 w 583"/>
                      <a:gd name="T15" fmla="*/ 48 h 3553"/>
                      <a:gd name="T16" fmla="*/ 89 w 583"/>
                      <a:gd name="T17" fmla="*/ 541 h 3553"/>
                      <a:gd name="T18" fmla="*/ 92 w 583"/>
                      <a:gd name="T19" fmla="*/ 569 h 3553"/>
                      <a:gd name="T20" fmla="*/ 172 w 583"/>
                      <a:gd name="T21" fmla="*/ 786 h 3553"/>
                      <a:gd name="T22" fmla="*/ 173 w 583"/>
                      <a:gd name="T23" fmla="*/ 786 h 3553"/>
                      <a:gd name="T24" fmla="*/ 173 w 583"/>
                      <a:gd name="T25" fmla="*/ 1812 h 3553"/>
                      <a:gd name="T26" fmla="*/ 0 w 583"/>
                      <a:gd name="T27" fmla="*/ 2021 h 3553"/>
                      <a:gd name="T28" fmla="*/ 0 w 583"/>
                      <a:gd name="T29" fmla="*/ 3341 h 3553"/>
                      <a:gd name="T30" fmla="*/ 212 w 583"/>
                      <a:gd name="T31" fmla="*/ 3553 h 3553"/>
                      <a:gd name="T32" fmla="*/ 371 w 583"/>
                      <a:gd name="T33" fmla="*/ 3553 h 3553"/>
                      <a:gd name="T34" fmla="*/ 583 w 583"/>
                      <a:gd name="T35" fmla="*/ 3341 h 3553"/>
                      <a:gd name="T36" fmla="*/ 583 w 583"/>
                      <a:gd name="T37" fmla="*/ 2021 h 3553"/>
                      <a:gd name="T38" fmla="*/ 397 w 583"/>
                      <a:gd name="T39" fmla="*/ 1811 h 35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583" h="3553">
                        <a:moveTo>
                          <a:pt x="397" y="1811"/>
                        </a:moveTo>
                        <a:cubicBezTo>
                          <a:pt x="397" y="782"/>
                          <a:pt x="397" y="782"/>
                          <a:pt x="397" y="782"/>
                        </a:cubicBezTo>
                        <a:cubicBezTo>
                          <a:pt x="475" y="572"/>
                          <a:pt x="475" y="572"/>
                          <a:pt x="475" y="572"/>
                        </a:cubicBezTo>
                        <a:cubicBezTo>
                          <a:pt x="478" y="563"/>
                          <a:pt x="479" y="553"/>
                          <a:pt x="478" y="544"/>
                        </a:cubicBezTo>
                        <a:cubicBezTo>
                          <a:pt x="403" y="48"/>
                          <a:pt x="403" y="48"/>
                          <a:pt x="403" y="48"/>
                        </a:cubicBezTo>
                        <a:cubicBezTo>
                          <a:pt x="398" y="20"/>
                          <a:pt x="375" y="0"/>
                          <a:pt x="347" y="0"/>
                        </a:cubicBezTo>
                        <a:cubicBezTo>
                          <a:pt x="221" y="0"/>
                          <a:pt x="221" y="0"/>
                          <a:pt x="221" y="0"/>
                        </a:cubicBezTo>
                        <a:cubicBezTo>
                          <a:pt x="193" y="0"/>
                          <a:pt x="169" y="20"/>
                          <a:pt x="165" y="48"/>
                        </a:cubicBezTo>
                        <a:cubicBezTo>
                          <a:pt x="89" y="541"/>
                          <a:pt x="89" y="541"/>
                          <a:pt x="89" y="541"/>
                        </a:cubicBezTo>
                        <a:cubicBezTo>
                          <a:pt x="88" y="550"/>
                          <a:pt x="89" y="560"/>
                          <a:pt x="92" y="569"/>
                        </a:cubicBezTo>
                        <a:cubicBezTo>
                          <a:pt x="172" y="786"/>
                          <a:pt x="172" y="786"/>
                          <a:pt x="172" y="786"/>
                        </a:cubicBezTo>
                        <a:cubicBezTo>
                          <a:pt x="173" y="786"/>
                          <a:pt x="173" y="786"/>
                          <a:pt x="173" y="786"/>
                        </a:cubicBezTo>
                        <a:cubicBezTo>
                          <a:pt x="173" y="1812"/>
                          <a:pt x="173" y="1812"/>
                          <a:pt x="173" y="1812"/>
                        </a:cubicBezTo>
                        <a:cubicBezTo>
                          <a:pt x="75" y="1831"/>
                          <a:pt x="0" y="1917"/>
                          <a:pt x="0" y="2021"/>
                        </a:cubicBezTo>
                        <a:cubicBezTo>
                          <a:pt x="0" y="3341"/>
                          <a:pt x="0" y="3341"/>
                          <a:pt x="0" y="3341"/>
                        </a:cubicBezTo>
                        <a:cubicBezTo>
                          <a:pt x="0" y="3458"/>
                          <a:pt x="95" y="3553"/>
                          <a:pt x="212" y="3553"/>
                        </a:cubicBezTo>
                        <a:cubicBezTo>
                          <a:pt x="371" y="3553"/>
                          <a:pt x="371" y="3553"/>
                          <a:pt x="371" y="3553"/>
                        </a:cubicBezTo>
                        <a:cubicBezTo>
                          <a:pt x="488" y="3553"/>
                          <a:pt x="583" y="3458"/>
                          <a:pt x="583" y="3341"/>
                        </a:cubicBezTo>
                        <a:cubicBezTo>
                          <a:pt x="583" y="2021"/>
                          <a:pt x="583" y="2021"/>
                          <a:pt x="583" y="2021"/>
                        </a:cubicBezTo>
                        <a:cubicBezTo>
                          <a:pt x="583" y="1912"/>
                          <a:pt x="501" y="1824"/>
                          <a:pt x="397" y="18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 b="1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0" name="グループ化 3">
              <a:extLst>
                <a:ext uri="{FF2B5EF4-FFF2-40B4-BE49-F238E27FC236}">
                  <a16:creationId xmlns:a16="http://schemas.microsoft.com/office/drawing/2014/main" id="{7B511B79-4009-4EE8-9AD6-AB27A6267709}"/>
                </a:ext>
              </a:extLst>
            </p:cNvPr>
            <p:cNvGrpSpPr/>
            <p:nvPr/>
          </p:nvGrpSpPr>
          <p:grpSpPr>
            <a:xfrm>
              <a:off x="7641266" y="1111343"/>
              <a:ext cx="1692000" cy="522778"/>
              <a:chOff x="5745131" y="3101590"/>
              <a:chExt cx="1692000" cy="522778"/>
            </a:xfrm>
            <a:solidFill>
              <a:srgbClr val="3C84CC"/>
            </a:solidFill>
          </p:grpSpPr>
          <p:sp>
            <p:nvSpPr>
              <p:cNvPr id="111" name="角丸四角形 165">
                <a:extLst>
                  <a:ext uri="{FF2B5EF4-FFF2-40B4-BE49-F238E27FC236}">
                    <a16:creationId xmlns:a16="http://schemas.microsoft.com/office/drawing/2014/main" id="{0A9FBC6B-E0E4-4A08-A3D7-57BC001CCA4F}"/>
                  </a:ext>
                </a:extLst>
              </p:cNvPr>
              <p:cNvSpPr/>
              <p:nvPr/>
            </p:nvSpPr>
            <p:spPr bwMode="auto">
              <a:xfrm>
                <a:off x="5745131" y="3101590"/>
                <a:ext cx="1692000" cy="522778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68000"/>
                <a:r>
                  <a:rPr lang="ru-RU" altLang="ja-JP" sz="1000" dirty="0">
                    <a:solidFill>
                      <a:srgbClr val="FFFFFF"/>
                    </a:solidFill>
                    <a:latin typeface="Trebuchet MS" panose="020B0603020202020204" pitchFamily="34" charset="0"/>
                  </a:rPr>
                  <a:t>Автоматизация типовых задач</a:t>
                </a:r>
                <a:endParaRPr lang="en-US" altLang="ja-JP" sz="1000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112" name="グループ化 166">
                <a:extLst>
                  <a:ext uri="{FF2B5EF4-FFF2-40B4-BE49-F238E27FC236}">
                    <a16:creationId xmlns:a16="http://schemas.microsoft.com/office/drawing/2014/main" id="{322A1A5D-5199-443A-A614-BBC7B86E7BE1}"/>
                  </a:ext>
                </a:extLst>
              </p:cNvPr>
              <p:cNvGrpSpPr/>
              <p:nvPr/>
            </p:nvGrpSpPr>
            <p:grpSpPr>
              <a:xfrm>
                <a:off x="5851483" y="3176495"/>
                <a:ext cx="369721" cy="372969"/>
                <a:chOff x="9155938" y="2225051"/>
                <a:chExt cx="406693" cy="410266"/>
              </a:xfrm>
              <a:grpFill/>
            </p:grpSpPr>
            <p:grpSp>
              <p:nvGrpSpPr>
                <p:cNvPr id="113" name="グループ化 167">
                  <a:extLst>
                    <a:ext uri="{FF2B5EF4-FFF2-40B4-BE49-F238E27FC236}">
                      <a16:creationId xmlns:a16="http://schemas.microsoft.com/office/drawing/2014/main" id="{43F52990-33E3-4F3D-A336-F28E060874E7}"/>
                    </a:ext>
                  </a:extLst>
                </p:cNvPr>
                <p:cNvGrpSpPr/>
                <p:nvPr/>
              </p:nvGrpSpPr>
              <p:grpSpPr>
                <a:xfrm rot="7911759">
                  <a:off x="9154152" y="2226837"/>
                  <a:ext cx="410266" cy="406693"/>
                  <a:chOff x="9649402" y="2166494"/>
                  <a:chExt cx="799492" cy="792530"/>
                </a:xfrm>
                <a:grpFill/>
              </p:grpSpPr>
              <p:sp>
                <p:nvSpPr>
                  <p:cNvPr id="115" name="円弧 169">
                    <a:extLst>
                      <a:ext uri="{FF2B5EF4-FFF2-40B4-BE49-F238E27FC236}">
                        <a16:creationId xmlns:a16="http://schemas.microsoft.com/office/drawing/2014/main" id="{1F5D2492-61B3-4433-9B54-436B959FFE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49402" y="2167024"/>
                    <a:ext cx="792000" cy="792000"/>
                  </a:xfrm>
                  <a:prstGeom prst="arc">
                    <a:avLst>
                      <a:gd name="adj1" fmla="val 16200000"/>
                      <a:gd name="adj2" fmla="val 4747048"/>
                    </a:avLst>
                  </a:prstGeom>
                  <a:grpFill/>
                  <a:ln w="476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triangle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ja-JP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16" name="円弧 170">
                    <a:extLst>
                      <a:ext uri="{FF2B5EF4-FFF2-40B4-BE49-F238E27FC236}">
                        <a16:creationId xmlns:a16="http://schemas.microsoft.com/office/drawing/2014/main" id="{4F001BD6-4146-45F3-B54C-3B99B2A6535B}"/>
                      </a:ext>
                    </a:extLst>
                  </p:cNvPr>
                  <p:cNvSpPr/>
                  <p:nvPr/>
                </p:nvSpPr>
                <p:spPr bwMode="auto">
                  <a:xfrm rot="10800000">
                    <a:off x="9656894" y="2166494"/>
                    <a:ext cx="792000" cy="792000"/>
                  </a:xfrm>
                  <a:prstGeom prst="arc">
                    <a:avLst>
                      <a:gd name="adj1" fmla="val 16200000"/>
                      <a:gd name="adj2" fmla="val 4832426"/>
                    </a:avLst>
                  </a:prstGeom>
                  <a:grpFill/>
                  <a:ln w="476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triangle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ja-JP" altLang="en-US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114" name="Freeform 119">
                  <a:extLst>
                    <a:ext uri="{FF2B5EF4-FFF2-40B4-BE49-F238E27FC236}">
                      <a16:creationId xmlns:a16="http://schemas.microsoft.com/office/drawing/2014/main" id="{66FB93D4-1D58-4A33-8835-61EF38F0872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gray">
                <a:xfrm>
                  <a:off x="9252228" y="2289353"/>
                  <a:ext cx="214116" cy="281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8249" h="5483155">
                      <a:moveTo>
                        <a:pt x="3102898" y="3997087"/>
                      </a:moveTo>
                      <a:cubicBezTo>
                        <a:pt x="2863023" y="3997087"/>
                        <a:pt x="2668124" y="4192005"/>
                        <a:pt x="2668124" y="4428156"/>
                      </a:cubicBezTo>
                      <a:cubicBezTo>
                        <a:pt x="2668124" y="4602561"/>
                        <a:pt x="2770148" y="4749957"/>
                        <a:pt x="2915428" y="4818697"/>
                      </a:cubicBezTo>
                      <a:lnTo>
                        <a:pt x="2915436" y="4818677"/>
                      </a:lnTo>
                      <a:cubicBezTo>
                        <a:pt x="2971741" y="4848681"/>
                        <a:pt x="3035554" y="4863683"/>
                        <a:pt x="3103121" y="4863683"/>
                      </a:cubicBezTo>
                      <a:cubicBezTo>
                        <a:pt x="3339604" y="4863683"/>
                        <a:pt x="3534796" y="4668659"/>
                        <a:pt x="3534796" y="4428629"/>
                      </a:cubicBezTo>
                      <a:cubicBezTo>
                        <a:pt x="3534796" y="4264759"/>
                        <a:pt x="3442272" y="4121765"/>
                        <a:pt x="3302202" y="4048009"/>
                      </a:cubicBezTo>
                      <a:cubicBezTo>
                        <a:pt x="3301983" y="4048528"/>
                        <a:pt x="3301764" y="4049046"/>
                        <a:pt x="3301545" y="4049565"/>
                      </a:cubicBezTo>
                      <a:cubicBezTo>
                        <a:pt x="3241576" y="4015829"/>
                        <a:pt x="3174111" y="3997087"/>
                        <a:pt x="3102898" y="3997087"/>
                      </a:cubicBezTo>
                      <a:close/>
                      <a:moveTo>
                        <a:pt x="848765" y="3812836"/>
                      </a:moveTo>
                      <a:cubicBezTo>
                        <a:pt x="672513" y="3812836"/>
                        <a:pt x="533762" y="3955447"/>
                        <a:pt x="533762" y="4128081"/>
                      </a:cubicBezTo>
                      <a:cubicBezTo>
                        <a:pt x="533762" y="4249738"/>
                        <a:pt x="604533" y="4355298"/>
                        <a:pt x="708619" y="4406535"/>
                      </a:cubicBezTo>
                      <a:cubicBezTo>
                        <a:pt x="750290" y="4430095"/>
                        <a:pt x="798656" y="4442677"/>
                        <a:pt x="850168" y="4442677"/>
                      </a:cubicBezTo>
                      <a:cubicBezTo>
                        <a:pt x="1022650" y="4442677"/>
                        <a:pt x="1165136" y="4300165"/>
                        <a:pt x="1165136" y="4127649"/>
                      </a:cubicBezTo>
                      <a:cubicBezTo>
                        <a:pt x="1165136" y="3985137"/>
                        <a:pt x="1067645" y="3865126"/>
                        <a:pt x="936409" y="3827623"/>
                      </a:cubicBezTo>
                      <a:cubicBezTo>
                        <a:pt x="908462" y="3818083"/>
                        <a:pt x="879487" y="3812836"/>
                        <a:pt x="848765" y="3812836"/>
                      </a:cubicBezTo>
                      <a:close/>
                      <a:moveTo>
                        <a:pt x="2810082" y="3358626"/>
                      </a:moveTo>
                      <a:cubicBezTo>
                        <a:pt x="2851544" y="3357747"/>
                        <a:pt x="2893007" y="3379535"/>
                        <a:pt x="2915496" y="3416082"/>
                      </a:cubicBezTo>
                      <a:cubicBezTo>
                        <a:pt x="2915502" y="3416093"/>
                        <a:pt x="2916265" y="3417502"/>
                        <a:pt x="3012945" y="3596006"/>
                      </a:cubicBezTo>
                      <a:cubicBezTo>
                        <a:pt x="3099150" y="3581013"/>
                        <a:pt x="3174111" y="3592258"/>
                        <a:pt x="3211592" y="3596006"/>
                      </a:cubicBezTo>
                      <a:cubicBezTo>
                        <a:pt x="3211598" y="3595995"/>
                        <a:pt x="3212408" y="3594585"/>
                        <a:pt x="3312789" y="3419831"/>
                      </a:cubicBezTo>
                      <a:cubicBezTo>
                        <a:pt x="3342773" y="3371101"/>
                        <a:pt x="3406490" y="3348611"/>
                        <a:pt x="3458963" y="3371101"/>
                      </a:cubicBezTo>
                      <a:cubicBezTo>
                        <a:pt x="3458974" y="3371106"/>
                        <a:pt x="3459900" y="3371522"/>
                        <a:pt x="3538123" y="3406590"/>
                      </a:cubicBezTo>
                      <a:cubicBezTo>
                        <a:pt x="3552281" y="3412575"/>
                        <a:pt x="3575510" y="3422394"/>
                        <a:pt x="3613623" y="3438505"/>
                      </a:cubicBezTo>
                      <a:cubicBezTo>
                        <a:pt x="3666175" y="3461008"/>
                        <a:pt x="3696205" y="3521016"/>
                        <a:pt x="3681190" y="3573522"/>
                      </a:cubicBezTo>
                      <a:cubicBezTo>
                        <a:pt x="3681190" y="3573522"/>
                        <a:pt x="3681190" y="3573522"/>
                        <a:pt x="3621131" y="3772297"/>
                      </a:cubicBezTo>
                      <a:cubicBezTo>
                        <a:pt x="3673682" y="3813552"/>
                        <a:pt x="3722480" y="3862308"/>
                        <a:pt x="3763771" y="3914815"/>
                      </a:cubicBezTo>
                      <a:cubicBezTo>
                        <a:pt x="3763771" y="3914815"/>
                        <a:pt x="3763771" y="3914815"/>
                        <a:pt x="3958963" y="3862308"/>
                      </a:cubicBezTo>
                      <a:cubicBezTo>
                        <a:pt x="4015269" y="3847306"/>
                        <a:pt x="4075328" y="3877310"/>
                        <a:pt x="4097850" y="3929817"/>
                      </a:cubicBezTo>
                      <a:cubicBezTo>
                        <a:pt x="4097850" y="3929817"/>
                        <a:pt x="4097850" y="3929817"/>
                        <a:pt x="4161663" y="4083586"/>
                      </a:cubicBezTo>
                      <a:cubicBezTo>
                        <a:pt x="4180431" y="4136092"/>
                        <a:pt x="4157909" y="4203601"/>
                        <a:pt x="4109111" y="4229854"/>
                      </a:cubicBezTo>
                      <a:cubicBezTo>
                        <a:pt x="4109111" y="4229854"/>
                        <a:pt x="4109111" y="4229854"/>
                        <a:pt x="3932687" y="4327366"/>
                      </a:cubicBezTo>
                      <a:cubicBezTo>
                        <a:pt x="3940195" y="4394875"/>
                        <a:pt x="3940195" y="4462383"/>
                        <a:pt x="3932687" y="4529891"/>
                      </a:cubicBezTo>
                      <a:cubicBezTo>
                        <a:pt x="3932687" y="4529891"/>
                        <a:pt x="3932687" y="4529891"/>
                        <a:pt x="4105357" y="4627404"/>
                      </a:cubicBezTo>
                      <a:cubicBezTo>
                        <a:pt x="4154155" y="4657407"/>
                        <a:pt x="4176677" y="4721165"/>
                        <a:pt x="4154155" y="4773672"/>
                      </a:cubicBezTo>
                      <a:cubicBezTo>
                        <a:pt x="4154155" y="4773672"/>
                        <a:pt x="4154155" y="4773672"/>
                        <a:pt x="4090343" y="4927441"/>
                      </a:cubicBezTo>
                      <a:cubicBezTo>
                        <a:pt x="4067820" y="4979948"/>
                        <a:pt x="4004008" y="5009951"/>
                        <a:pt x="3951456" y="4994949"/>
                      </a:cubicBezTo>
                      <a:cubicBezTo>
                        <a:pt x="3951456" y="4994949"/>
                        <a:pt x="3951456" y="4994949"/>
                        <a:pt x="3763771" y="4938692"/>
                      </a:cubicBezTo>
                      <a:cubicBezTo>
                        <a:pt x="3718727" y="4994949"/>
                        <a:pt x="3669929" y="5043706"/>
                        <a:pt x="3613623" y="5088711"/>
                      </a:cubicBezTo>
                      <a:cubicBezTo>
                        <a:pt x="3613623" y="5088711"/>
                        <a:pt x="3613623" y="5088711"/>
                        <a:pt x="3666175" y="5276235"/>
                      </a:cubicBezTo>
                      <a:cubicBezTo>
                        <a:pt x="3681190" y="5328741"/>
                        <a:pt x="3651160" y="5388749"/>
                        <a:pt x="3598608" y="5411251"/>
                      </a:cubicBezTo>
                      <a:cubicBezTo>
                        <a:pt x="3598608" y="5411251"/>
                        <a:pt x="3598608" y="5411251"/>
                        <a:pt x="3440953" y="5475009"/>
                      </a:cubicBezTo>
                      <a:cubicBezTo>
                        <a:pt x="3388402" y="5497512"/>
                        <a:pt x="3324589" y="5471259"/>
                        <a:pt x="3298313" y="5422503"/>
                      </a:cubicBezTo>
                      <a:cubicBezTo>
                        <a:pt x="3298313" y="5422503"/>
                        <a:pt x="3298313" y="5422503"/>
                        <a:pt x="3208224" y="5257482"/>
                      </a:cubicBezTo>
                      <a:cubicBezTo>
                        <a:pt x="3170687" y="5264983"/>
                        <a:pt x="3099367" y="5276235"/>
                        <a:pt x="2990510" y="5261233"/>
                      </a:cubicBezTo>
                      <a:cubicBezTo>
                        <a:pt x="2990510" y="5261233"/>
                        <a:pt x="2990510" y="5261233"/>
                        <a:pt x="2896668" y="5418752"/>
                      </a:cubicBezTo>
                      <a:cubicBezTo>
                        <a:pt x="2870392" y="5467508"/>
                        <a:pt x="2802825" y="5490011"/>
                        <a:pt x="2754027" y="5467508"/>
                      </a:cubicBezTo>
                      <a:cubicBezTo>
                        <a:pt x="2754027" y="5467508"/>
                        <a:pt x="2754027" y="5467508"/>
                        <a:pt x="2709765" y="5450499"/>
                      </a:cubicBezTo>
                      <a:cubicBezTo>
                        <a:pt x="2709628" y="5450824"/>
                        <a:pt x="2709490" y="5451149"/>
                        <a:pt x="2709353" y="5451474"/>
                      </a:cubicBezTo>
                      <a:cubicBezTo>
                        <a:pt x="2709345" y="5451471"/>
                        <a:pt x="2708932" y="5451291"/>
                        <a:pt x="2686273" y="5441472"/>
                      </a:cubicBezTo>
                      <a:lnTo>
                        <a:pt x="2656431" y="5430004"/>
                      </a:lnTo>
                      <a:cubicBezTo>
                        <a:pt x="2656431" y="5430004"/>
                        <a:pt x="2656431" y="5430004"/>
                        <a:pt x="2656956" y="5428766"/>
                      </a:cubicBezTo>
                      <a:cubicBezTo>
                        <a:pt x="2641768" y="5422184"/>
                        <a:pt x="2622179" y="5413694"/>
                        <a:pt x="2596912" y="5402744"/>
                      </a:cubicBezTo>
                      <a:cubicBezTo>
                        <a:pt x="2544439" y="5380254"/>
                        <a:pt x="2514454" y="5316531"/>
                        <a:pt x="2533195" y="5264053"/>
                      </a:cubicBezTo>
                      <a:cubicBezTo>
                        <a:pt x="2533197" y="5264043"/>
                        <a:pt x="2533566" y="5262710"/>
                        <a:pt x="2581919" y="5087877"/>
                      </a:cubicBezTo>
                      <a:cubicBezTo>
                        <a:pt x="2525699" y="5042896"/>
                        <a:pt x="2473226" y="4990419"/>
                        <a:pt x="2431997" y="4930444"/>
                      </a:cubicBezTo>
                      <a:cubicBezTo>
                        <a:pt x="2431985" y="4930447"/>
                        <a:pt x="2430533" y="4930840"/>
                        <a:pt x="2252091" y="4979173"/>
                      </a:cubicBezTo>
                      <a:cubicBezTo>
                        <a:pt x="2195870" y="4994167"/>
                        <a:pt x="2135901" y="4964180"/>
                        <a:pt x="2113413" y="4911702"/>
                      </a:cubicBezTo>
                      <a:cubicBezTo>
                        <a:pt x="2113408" y="4911690"/>
                        <a:pt x="2112864" y="4910344"/>
                        <a:pt x="2049696" y="4754268"/>
                      </a:cubicBezTo>
                      <a:cubicBezTo>
                        <a:pt x="2030956" y="4701790"/>
                        <a:pt x="2053444" y="4638067"/>
                        <a:pt x="2102169" y="4611828"/>
                      </a:cubicBezTo>
                      <a:cubicBezTo>
                        <a:pt x="2102180" y="4611822"/>
                        <a:pt x="2103546" y="4611063"/>
                        <a:pt x="2270831" y="4518118"/>
                      </a:cubicBezTo>
                      <a:cubicBezTo>
                        <a:pt x="2263335" y="4446898"/>
                        <a:pt x="2263335" y="4375678"/>
                        <a:pt x="2274579" y="4308206"/>
                      </a:cubicBezTo>
                      <a:cubicBezTo>
                        <a:pt x="2274568" y="4308200"/>
                        <a:pt x="2273192" y="4307405"/>
                        <a:pt x="2105917" y="4210747"/>
                      </a:cubicBezTo>
                      <a:cubicBezTo>
                        <a:pt x="2057192" y="4184508"/>
                        <a:pt x="2034704" y="4117037"/>
                        <a:pt x="2057192" y="4068307"/>
                      </a:cubicBezTo>
                      <a:cubicBezTo>
                        <a:pt x="2057197" y="4068296"/>
                        <a:pt x="2057759" y="4066984"/>
                        <a:pt x="2124657" y="3910874"/>
                      </a:cubicBezTo>
                      <a:cubicBezTo>
                        <a:pt x="2143398" y="3858396"/>
                        <a:pt x="2207114" y="3832157"/>
                        <a:pt x="2259587" y="3847151"/>
                      </a:cubicBezTo>
                      <a:cubicBezTo>
                        <a:pt x="2259600" y="3847154"/>
                        <a:pt x="2261148" y="3847610"/>
                        <a:pt x="2450738" y="3903377"/>
                      </a:cubicBezTo>
                      <a:cubicBezTo>
                        <a:pt x="2495714" y="3847151"/>
                        <a:pt x="2544439" y="3802169"/>
                        <a:pt x="2600660" y="3760937"/>
                      </a:cubicBezTo>
                      <a:cubicBezTo>
                        <a:pt x="2600656" y="3760925"/>
                        <a:pt x="2600214" y="3759393"/>
                        <a:pt x="2544439" y="3566019"/>
                      </a:cubicBezTo>
                      <a:cubicBezTo>
                        <a:pt x="2529447" y="3513541"/>
                        <a:pt x="2563179" y="3449818"/>
                        <a:pt x="2611904" y="3431076"/>
                      </a:cubicBezTo>
                      <a:cubicBezTo>
                        <a:pt x="2611915" y="3431071"/>
                        <a:pt x="2613225" y="3430541"/>
                        <a:pt x="2769322" y="3367353"/>
                      </a:cubicBezTo>
                      <a:cubicBezTo>
                        <a:pt x="2782440" y="3361730"/>
                        <a:pt x="2796261" y="3358919"/>
                        <a:pt x="2810082" y="3358626"/>
                      </a:cubicBezTo>
                      <a:close/>
                      <a:moveTo>
                        <a:pt x="589485" y="3280859"/>
                      </a:moveTo>
                      <a:cubicBezTo>
                        <a:pt x="630794" y="3281563"/>
                        <a:pt x="671576" y="3303377"/>
                        <a:pt x="691263" y="3339968"/>
                      </a:cubicBezTo>
                      <a:cubicBezTo>
                        <a:pt x="691272" y="3339982"/>
                        <a:pt x="692021" y="3341285"/>
                        <a:pt x="762514" y="3463814"/>
                      </a:cubicBezTo>
                      <a:cubicBezTo>
                        <a:pt x="818765" y="3456308"/>
                        <a:pt x="860015" y="3452555"/>
                        <a:pt x="923766" y="3460061"/>
                      </a:cubicBezTo>
                      <a:cubicBezTo>
                        <a:pt x="923773" y="3460049"/>
                        <a:pt x="924437" y="3458867"/>
                        <a:pt x="991267" y="3339968"/>
                      </a:cubicBezTo>
                      <a:cubicBezTo>
                        <a:pt x="1021267" y="3291180"/>
                        <a:pt x="1085018" y="3268662"/>
                        <a:pt x="1137518" y="3291180"/>
                      </a:cubicBezTo>
                      <a:cubicBezTo>
                        <a:pt x="1137528" y="3291184"/>
                        <a:pt x="1137986" y="3291356"/>
                        <a:pt x="1160905" y="3299956"/>
                      </a:cubicBezTo>
                      <a:lnTo>
                        <a:pt x="1161386" y="3298825"/>
                      </a:lnTo>
                      <a:cubicBezTo>
                        <a:pt x="1161398" y="3298830"/>
                        <a:pt x="1162058" y="3299102"/>
                        <a:pt x="1197263" y="3313601"/>
                      </a:cubicBezTo>
                      <a:cubicBezTo>
                        <a:pt x="1197349" y="3313633"/>
                        <a:pt x="1197434" y="3313665"/>
                        <a:pt x="1197519" y="3313697"/>
                      </a:cubicBezTo>
                      <a:lnTo>
                        <a:pt x="1197516" y="3313705"/>
                      </a:lnTo>
                      <a:lnTo>
                        <a:pt x="1225129" y="3325078"/>
                      </a:lnTo>
                      <a:cubicBezTo>
                        <a:pt x="1277624" y="3347580"/>
                        <a:pt x="1307621" y="3411335"/>
                        <a:pt x="1292622" y="3463840"/>
                      </a:cubicBezTo>
                      <a:cubicBezTo>
                        <a:pt x="1292619" y="3463853"/>
                        <a:pt x="1292248" y="3465152"/>
                        <a:pt x="1255126" y="3595102"/>
                      </a:cubicBezTo>
                      <a:cubicBezTo>
                        <a:pt x="1300122" y="3628855"/>
                        <a:pt x="1341367" y="3666358"/>
                        <a:pt x="1375114" y="3711362"/>
                      </a:cubicBezTo>
                      <a:cubicBezTo>
                        <a:pt x="1375125" y="3711359"/>
                        <a:pt x="1376312" y="3711045"/>
                        <a:pt x="1502601" y="3677609"/>
                      </a:cubicBezTo>
                      <a:cubicBezTo>
                        <a:pt x="1555096" y="3662608"/>
                        <a:pt x="1618839" y="3692610"/>
                        <a:pt x="1637587" y="3741365"/>
                      </a:cubicBezTo>
                      <a:cubicBezTo>
                        <a:pt x="1637593" y="3741380"/>
                        <a:pt x="1638064" y="3742510"/>
                        <a:pt x="1675083" y="3831373"/>
                      </a:cubicBezTo>
                      <a:cubicBezTo>
                        <a:pt x="1697581" y="3883878"/>
                        <a:pt x="1675083" y="3947633"/>
                        <a:pt x="1626338" y="3973886"/>
                      </a:cubicBezTo>
                      <a:cubicBezTo>
                        <a:pt x="1626318" y="3973897"/>
                        <a:pt x="1624802" y="3974728"/>
                        <a:pt x="1510100" y="4037641"/>
                      </a:cubicBezTo>
                      <a:cubicBezTo>
                        <a:pt x="1517599" y="4093896"/>
                        <a:pt x="1517599" y="4153902"/>
                        <a:pt x="1510100" y="4210157"/>
                      </a:cubicBezTo>
                      <a:cubicBezTo>
                        <a:pt x="1510118" y="4210167"/>
                        <a:pt x="1511507" y="4210954"/>
                        <a:pt x="1622589" y="4273912"/>
                      </a:cubicBezTo>
                      <a:cubicBezTo>
                        <a:pt x="1675083" y="4300165"/>
                        <a:pt x="1693831" y="4363920"/>
                        <a:pt x="1675083" y="4416425"/>
                      </a:cubicBezTo>
                      <a:cubicBezTo>
                        <a:pt x="1675077" y="4416440"/>
                        <a:pt x="1674594" y="4417551"/>
                        <a:pt x="1637587" y="4502683"/>
                      </a:cubicBezTo>
                      <a:cubicBezTo>
                        <a:pt x="1615089" y="4555188"/>
                        <a:pt x="1555096" y="4585190"/>
                        <a:pt x="1498851" y="4570189"/>
                      </a:cubicBezTo>
                      <a:cubicBezTo>
                        <a:pt x="1498832" y="4570184"/>
                        <a:pt x="1497303" y="4569767"/>
                        <a:pt x="1375114" y="4536436"/>
                      </a:cubicBezTo>
                      <a:cubicBezTo>
                        <a:pt x="1341367" y="4581440"/>
                        <a:pt x="1300122" y="4622694"/>
                        <a:pt x="1255126" y="4656447"/>
                      </a:cubicBezTo>
                      <a:cubicBezTo>
                        <a:pt x="1255132" y="4656466"/>
                        <a:pt x="1255549" y="4657996"/>
                        <a:pt x="1288873" y="4780208"/>
                      </a:cubicBezTo>
                      <a:cubicBezTo>
                        <a:pt x="1303871" y="4836463"/>
                        <a:pt x="1273874" y="4896468"/>
                        <a:pt x="1221380" y="4918970"/>
                      </a:cubicBezTo>
                      <a:cubicBezTo>
                        <a:pt x="1221366" y="4918976"/>
                        <a:pt x="1220292" y="4919443"/>
                        <a:pt x="1135139" y="4956473"/>
                      </a:cubicBezTo>
                      <a:cubicBezTo>
                        <a:pt x="1082644" y="4975225"/>
                        <a:pt x="1018900" y="4952723"/>
                        <a:pt x="988904" y="4903969"/>
                      </a:cubicBezTo>
                      <a:cubicBezTo>
                        <a:pt x="988894" y="4903951"/>
                        <a:pt x="988117" y="4902533"/>
                        <a:pt x="925160" y="4787708"/>
                      </a:cubicBezTo>
                      <a:cubicBezTo>
                        <a:pt x="898913" y="4791459"/>
                        <a:pt x="835169" y="4806460"/>
                        <a:pt x="756427" y="4791459"/>
                      </a:cubicBezTo>
                      <a:cubicBezTo>
                        <a:pt x="756417" y="4791476"/>
                        <a:pt x="755631" y="4792863"/>
                        <a:pt x="692684" y="4903969"/>
                      </a:cubicBezTo>
                      <a:cubicBezTo>
                        <a:pt x="662687" y="4952723"/>
                        <a:pt x="598943" y="4975225"/>
                        <a:pt x="546449" y="4952723"/>
                      </a:cubicBezTo>
                      <a:cubicBezTo>
                        <a:pt x="546436" y="4952718"/>
                        <a:pt x="545789" y="4952446"/>
                        <a:pt x="511554" y="4938028"/>
                      </a:cubicBezTo>
                      <a:cubicBezTo>
                        <a:pt x="511457" y="4938256"/>
                        <a:pt x="511359" y="4938484"/>
                        <a:pt x="511262" y="4938712"/>
                      </a:cubicBezTo>
                      <a:cubicBezTo>
                        <a:pt x="511243" y="4938705"/>
                        <a:pt x="510263" y="4938355"/>
                        <a:pt x="458761" y="4919948"/>
                      </a:cubicBezTo>
                      <a:cubicBezTo>
                        <a:pt x="406260" y="4897430"/>
                        <a:pt x="376260" y="4833630"/>
                        <a:pt x="391260" y="4781090"/>
                      </a:cubicBezTo>
                      <a:cubicBezTo>
                        <a:pt x="391267" y="4781065"/>
                        <a:pt x="391776" y="4779286"/>
                        <a:pt x="428761" y="4649737"/>
                      </a:cubicBezTo>
                      <a:cubicBezTo>
                        <a:pt x="387510" y="4615961"/>
                        <a:pt x="350010" y="4574679"/>
                        <a:pt x="316259" y="4529644"/>
                      </a:cubicBezTo>
                      <a:cubicBezTo>
                        <a:pt x="316245" y="4529648"/>
                        <a:pt x="314876" y="4530029"/>
                        <a:pt x="181258" y="4567173"/>
                      </a:cubicBezTo>
                      <a:cubicBezTo>
                        <a:pt x="128757" y="4582185"/>
                        <a:pt x="65007" y="4552161"/>
                        <a:pt x="42507" y="4499620"/>
                      </a:cubicBezTo>
                      <a:cubicBezTo>
                        <a:pt x="42500" y="4499603"/>
                        <a:pt x="42036" y="4498418"/>
                        <a:pt x="8756" y="4413303"/>
                      </a:cubicBezTo>
                      <a:cubicBezTo>
                        <a:pt x="-13744" y="4364515"/>
                        <a:pt x="8756" y="4296963"/>
                        <a:pt x="57507" y="4270692"/>
                      </a:cubicBezTo>
                      <a:cubicBezTo>
                        <a:pt x="57518" y="4270686"/>
                        <a:pt x="58710" y="4270019"/>
                        <a:pt x="185008" y="4199387"/>
                      </a:cubicBezTo>
                      <a:cubicBezTo>
                        <a:pt x="177508" y="4146846"/>
                        <a:pt x="177508" y="4094305"/>
                        <a:pt x="185008" y="4041764"/>
                      </a:cubicBezTo>
                      <a:cubicBezTo>
                        <a:pt x="184995" y="4041757"/>
                        <a:pt x="183731" y="4041050"/>
                        <a:pt x="57507" y="3970459"/>
                      </a:cubicBezTo>
                      <a:cubicBezTo>
                        <a:pt x="8756" y="3944188"/>
                        <a:pt x="-13744" y="3876635"/>
                        <a:pt x="8756" y="3827848"/>
                      </a:cubicBezTo>
                      <a:cubicBezTo>
                        <a:pt x="8763" y="3827832"/>
                        <a:pt x="9255" y="3826651"/>
                        <a:pt x="46257" y="3737777"/>
                      </a:cubicBezTo>
                      <a:cubicBezTo>
                        <a:pt x="68757" y="3688989"/>
                        <a:pt x="128757" y="3658966"/>
                        <a:pt x="181258" y="3673978"/>
                      </a:cubicBezTo>
                      <a:cubicBezTo>
                        <a:pt x="181273" y="3673982"/>
                        <a:pt x="182700" y="3674357"/>
                        <a:pt x="323760" y="3711507"/>
                      </a:cubicBezTo>
                      <a:cubicBezTo>
                        <a:pt x="353760" y="3670225"/>
                        <a:pt x="391260" y="3636449"/>
                        <a:pt x="432511" y="3602672"/>
                      </a:cubicBezTo>
                      <a:cubicBezTo>
                        <a:pt x="432507" y="3602658"/>
                        <a:pt x="432135" y="3601281"/>
                        <a:pt x="395010" y="3463814"/>
                      </a:cubicBezTo>
                      <a:cubicBezTo>
                        <a:pt x="380010" y="3407520"/>
                        <a:pt x="410011" y="3347474"/>
                        <a:pt x="462511" y="3324956"/>
                      </a:cubicBezTo>
                      <a:cubicBezTo>
                        <a:pt x="462526" y="3324950"/>
                        <a:pt x="463660" y="3324456"/>
                        <a:pt x="548762" y="3287427"/>
                      </a:cubicBezTo>
                      <a:cubicBezTo>
                        <a:pt x="561887" y="3282736"/>
                        <a:pt x="575715" y="3280625"/>
                        <a:pt x="589485" y="3280859"/>
                      </a:cubicBezTo>
                      <a:close/>
                      <a:moveTo>
                        <a:pt x="1992734" y="1027055"/>
                      </a:moveTo>
                      <a:cubicBezTo>
                        <a:pt x="1617692" y="1027055"/>
                        <a:pt x="1310158" y="1334422"/>
                        <a:pt x="1310158" y="1709260"/>
                      </a:cubicBezTo>
                      <a:cubicBezTo>
                        <a:pt x="1310158" y="1874644"/>
                        <a:pt x="1371911" y="2026000"/>
                        <a:pt x="1473523" y="2141903"/>
                      </a:cubicBezTo>
                      <a:cubicBezTo>
                        <a:pt x="1596434" y="2290714"/>
                        <a:pt x="1783887" y="2387470"/>
                        <a:pt x="1992840" y="2387470"/>
                      </a:cubicBezTo>
                      <a:cubicBezTo>
                        <a:pt x="2367847" y="2387470"/>
                        <a:pt x="2671602" y="2083715"/>
                        <a:pt x="2671602" y="1708709"/>
                      </a:cubicBezTo>
                      <a:cubicBezTo>
                        <a:pt x="2671602" y="1504247"/>
                        <a:pt x="2578962" y="1320373"/>
                        <a:pt x="2434841" y="1198203"/>
                      </a:cubicBezTo>
                      <a:cubicBezTo>
                        <a:pt x="2317618" y="1092071"/>
                        <a:pt x="2162568" y="1027055"/>
                        <a:pt x="1992734" y="1027055"/>
                      </a:cubicBezTo>
                      <a:close/>
                      <a:moveTo>
                        <a:pt x="1797713" y="0"/>
                      </a:moveTo>
                      <a:cubicBezTo>
                        <a:pt x="1797732" y="0"/>
                        <a:pt x="1800384" y="0"/>
                        <a:pt x="2169004" y="0"/>
                      </a:cubicBezTo>
                      <a:cubicBezTo>
                        <a:pt x="2225260" y="0"/>
                        <a:pt x="2274016" y="44980"/>
                        <a:pt x="2281516" y="101206"/>
                      </a:cubicBezTo>
                      <a:cubicBezTo>
                        <a:pt x="2281519" y="101227"/>
                        <a:pt x="2281861" y="103959"/>
                        <a:pt x="2326521" y="461050"/>
                      </a:cubicBezTo>
                      <a:cubicBezTo>
                        <a:pt x="2427783" y="491037"/>
                        <a:pt x="2525294" y="528521"/>
                        <a:pt x="2619054" y="580999"/>
                      </a:cubicBezTo>
                      <a:cubicBezTo>
                        <a:pt x="2619073" y="580983"/>
                        <a:pt x="2621376" y="579142"/>
                        <a:pt x="2900335" y="356096"/>
                      </a:cubicBezTo>
                      <a:cubicBezTo>
                        <a:pt x="2945340" y="322360"/>
                        <a:pt x="3012848" y="326109"/>
                        <a:pt x="3054102" y="367341"/>
                      </a:cubicBezTo>
                      <a:cubicBezTo>
                        <a:pt x="3054113" y="367352"/>
                        <a:pt x="3055064" y="368302"/>
                        <a:pt x="3139804" y="452996"/>
                      </a:cubicBezTo>
                      <a:lnTo>
                        <a:pt x="3140360" y="452437"/>
                      </a:lnTo>
                      <a:cubicBezTo>
                        <a:pt x="3140375" y="452452"/>
                        <a:pt x="3141960" y="454037"/>
                        <a:pt x="3312863" y="624940"/>
                      </a:cubicBezTo>
                      <a:cubicBezTo>
                        <a:pt x="3354114" y="666191"/>
                        <a:pt x="3357864" y="733692"/>
                        <a:pt x="3324113" y="778693"/>
                      </a:cubicBezTo>
                      <a:cubicBezTo>
                        <a:pt x="3324099" y="778711"/>
                        <a:pt x="3322352" y="780939"/>
                        <a:pt x="3106609" y="1056197"/>
                      </a:cubicBezTo>
                      <a:cubicBezTo>
                        <a:pt x="3159110" y="1149949"/>
                        <a:pt x="3204111" y="1251201"/>
                        <a:pt x="3234111" y="1356203"/>
                      </a:cubicBezTo>
                      <a:cubicBezTo>
                        <a:pt x="3234131" y="1356205"/>
                        <a:pt x="3236734" y="1356517"/>
                        <a:pt x="3579117" y="1397453"/>
                      </a:cubicBezTo>
                      <a:cubicBezTo>
                        <a:pt x="3635368" y="1404953"/>
                        <a:pt x="3680369" y="1453704"/>
                        <a:pt x="3680369" y="1509955"/>
                      </a:cubicBezTo>
                      <a:cubicBezTo>
                        <a:pt x="3680369" y="1509978"/>
                        <a:pt x="3680369" y="1512840"/>
                        <a:pt x="3680369" y="1881211"/>
                      </a:cubicBezTo>
                      <a:cubicBezTo>
                        <a:pt x="3680369" y="1937462"/>
                        <a:pt x="3635368" y="1989963"/>
                        <a:pt x="3579117" y="1993713"/>
                      </a:cubicBezTo>
                      <a:cubicBezTo>
                        <a:pt x="3579099" y="1993716"/>
                        <a:pt x="3576623" y="1994018"/>
                        <a:pt x="3241612" y="2034964"/>
                      </a:cubicBezTo>
                      <a:cubicBezTo>
                        <a:pt x="3211611" y="2147466"/>
                        <a:pt x="3170360" y="2252468"/>
                        <a:pt x="3114109" y="2346219"/>
                      </a:cubicBezTo>
                      <a:cubicBezTo>
                        <a:pt x="3114124" y="2346238"/>
                        <a:pt x="3115883" y="2348468"/>
                        <a:pt x="3324113" y="2612474"/>
                      </a:cubicBezTo>
                      <a:cubicBezTo>
                        <a:pt x="3357864" y="2657475"/>
                        <a:pt x="3354114" y="2724976"/>
                        <a:pt x="3316613" y="2766226"/>
                      </a:cubicBezTo>
                      <a:cubicBezTo>
                        <a:pt x="3316598" y="2766241"/>
                        <a:pt x="3314633" y="2768206"/>
                        <a:pt x="3054108" y="3028731"/>
                      </a:cubicBezTo>
                      <a:cubicBezTo>
                        <a:pt x="3012858" y="3066232"/>
                        <a:pt x="2945357" y="3069982"/>
                        <a:pt x="2900356" y="3036231"/>
                      </a:cubicBezTo>
                      <a:cubicBezTo>
                        <a:pt x="2900341" y="3036219"/>
                        <a:pt x="2898346" y="3034647"/>
                        <a:pt x="2634101" y="2826227"/>
                      </a:cubicBezTo>
                      <a:cubicBezTo>
                        <a:pt x="2536600" y="2882478"/>
                        <a:pt x="2431598" y="2927479"/>
                        <a:pt x="2322846" y="2957480"/>
                      </a:cubicBezTo>
                      <a:cubicBezTo>
                        <a:pt x="2322843" y="2957502"/>
                        <a:pt x="2322504" y="2960246"/>
                        <a:pt x="2281595" y="3291235"/>
                      </a:cubicBezTo>
                      <a:cubicBezTo>
                        <a:pt x="2274095" y="3347486"/>
                        <a:pt x="2225344" y="3392487"/>
                        <a:pt x="2169093" y="3392487"/>
                      </a:cubicBezTo>
                      <a:cubicBezTo>
                        <a:pt x="2169073" y="3392487"/>
                        <a:pt x="2166338" y="3392487"/>
                        <a:pt x="1797837" y="3392487"/>
                      </a:cubicBezTo>
                      <a:cubicBezTo>
                        <a:pt x="1741586" y="3392487"/>
                        <a:pt x="1692835" y="3347486"/>
                        <a:pt x="1685335" y="3291235"/>
                      </a:cubicBezTo>
                      <a:cubicBezTo>
                        <a:pt x="1685333" y="3291215"/>
                        <a:pt x="1685010" y="3288546"/>
                        <a:pt x="1644084" y="2949980"/>
                      </a:cubicBezTo>
                      <a:cubicBezTo>
                        <a:pt x="1535333" y="2919979"/>
                        <a:pt x="1434081" y="2878728"/>
                        <a:pt x="1340329" y="2822477"/>
                      </a:cubicBezTo>
                      <a:cubicBezTo>
                        <a:pt x="1340312" y="2822490"/>
                        <a:pt x="1338155" y="2824175"/>
                        <a:pt x="1066575" y="3036231"/>
                      </a:cubicBezTo>
                      <a:cubicBezTo>
                        <a:pt x="1021574" y="3069982"/>
                        <a:pt x="954073" y="3066232"/>
                        <a:pt x="912822" y="3028731"/>
                      </a:cubicBezTo>
                      <a:cubicBezTo>
                        <a:pt x="912803" y="3028712"/>
                        <a:pt x="911010" y="3026919"/>
                        <a:pt x="740319" y="2856228"/>
                      </a:cubicBezTo>
                      <a:cubicBezTo>
                        <a:pt x="719433" y="2833922"/>
                        <a:pt x="689918" y="2805143"/>
                        <a:pt x="650084" y="2766302"/>
                      </a:cubicBezTo>
                      <a:cubicBezTo>
                        <a:pt x="612580" y="2725070"/>
                        <a:pt x="608830" y="2657599"/>
                        <a:pt x="642584" y="2612619"/>
                      </a:cubicBezTo>
                      <a:cubicBezTo>
                        <a:pt x="642599" y="2612600"/>
                        <a:pt x="644403" y="2610338"/>
                        <a:pt x="863858" y="2335239"/>
                      </a:cubicBezTo>
                      <a:cubicBezTo>
                        <a:pt x="811353" y="2241529"/>
                        <a:pt x="770098" y="2144072"/>
                        <a:pt x="743845" y="2039117"/>
                      </a:cubicBezTo>
                      <a:cubicBezTo>
                        <a:pt x="743823" y="2039114"/>
                        <a:pt x="741037" y="2038763"/>
                        <a:pt x="387555" y="1994137"/>
                      </a:cubicBezTo>
                      <a:cubicBezTo>
                        <a:pt x="331299" y="1990388"/>
                        <a:pt x="286294" y="1937911"/>
                        <a:pt x="286294" y="1881685"/>
                      </a:cubicBezTo>
                      <a:cubicBezTo>
                        <a:pt x="286294" y="1881662"/>
                        <a:pt x="286294" y="1878786"/>
                        <a:pt x="286294" y="1510596"/>
                      </a:cubicBezTo>
                      <a:cubicBezTo>
                        <a:pt x="286294" y="1454370"/>
                        <a:pt x="331299" y="1405641"/>
                        <a:pt x="387555" y="1398145"/>
                      </a:cubicBezTo>
                      <a:cubicBezTo>
                        <a:pt x="387573" y="1398143"/>
                        <a:pt x="390123" y="1397827"/>
                        <a:pt x="751346" y="1353164"/>
                      </a:cubicBezTo>
                      <a:cubicBezTo>
                        <a:pt x="777599" y="1251958"/>
                        <a:pt x="818853" y="1158249"/>
                        <a:pt x="871359" y="1068288"/>
                      </a:cubicBezTo>
                      <a:cubicBezTo>
                        <a:pt x="871344" y="1068268"/>
                        <a:pt x="869486" y="1065924"/>
                        <a:pt x="642584" y="779663"/>
                      </a:cubicBezTo>
                      <a:cubicBezTo>
                        <a:pt x="608830" y="734682"/>
                        <a:pt x="612580" y="667211"/>
                        <a:pt x="650084" y="625979"/>
                      </a:cubicBezTo>
                      <a:cubicBezTo>
                        <a:pt x="650103" y="625961"/>
                        <a:pt x="652294" y="623803"/>
                        <a:pt x="912614" y="367341"/>
                      </a:cubicBezTo>
                      <a:cubicBezTo>
                        <a:pt x="953868" y="326109"/>
                        <a:pt x="1021376" y="322360"/>
                        <a:pt x="1066381" y="356096"/>
                      </a:cubicBezTo>
                      <a:cubicBezTo>
                        <a:pt x="1066400" y="356110"/>
                        <a:pt x="1068702" y="357934"/>
                        <a:pt x="1355163" y="584747"/>
                      </a:cubicBezTo>
                      <a:cubicBezTo>
                        <a:pt x="1445173" y="536018"/>
                        <a:pt x="1538934" y="494786"/>
                        <a:pt x="1640195" y="468547"/>
                      </a:cubicBezTo>
                      <a:cubicBezTo>
                        <a:pt x="1640197" y="468527"/>
                        <a:pt x="1640532" y="465798"/>
                        <a:pt x="1685200" y="101206"/>
                      </a:cubicBezTo>
                      <a:cubicBezTo>
                        <a:pt x="1692701" y="44980"/>
                        <a:pt x="1741456" y="0"/>
                        <a:pt x="17977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17" name="グループ化 186">
              <a:extLst>
                <a:ext uri="{FF2B5EF4-FFF2-40B4-BE49-F238E27FC236}">
                  <a16:creationId xmlns:a16="http://schemas.microsoft.com/office/drawing/2014/main" id="{94343AE3-6539-4ED3-ABF3-AC8A38EF1FB8}"/>
                </a:ext>
              </a:extLst>
            </p:cNvPr>
            <p:cNvGrpSpPr/>
            <p:nvPr/>
          </p:nvGrpSpPr>
          <p:grpSpPr>
            <a:xfrm>
              <a:off x="5872254" y="3092461"/>
              <a:ext cx="1692000" cy="522778"/>
              <a:chOff x="3916838" y="4745737"/>
              <a:chExt cx="1692000" cy="522778"/>
            </a:xfrm>
          </p:grpSpPr>
          <p:sp>
            <p:nvSpPr>
              <p:cNvPr id="118" name="角丸四角形 187">
                <a:extLst>
                  <a:ext uri="{FF2B5EF4-FFF2-40B4-BE49-F238E27FC236}">
                    <a16:creationId xmlns:a16="http://schemas.microsoft.com/office/drawing/2014/main" id="{3D7E836F-C11C-4483-9219-247C9630390D}"/>
                  </a:ext>
                </a:extLst>
              </p:cNvPr>
              <p:cNvSpPr/>
              <p:nvPr/>
            </p:nvSpPr>
            <p:spPr bwMode="auto">
              <a:xfrm>
                <a:off x="3916838" y="4745737"/>
                <a:ext cx="1692000" cy="522778"/>
              </a:xfrm>
              <a:prstGeom prst="roundRect">
                <a:avLst/>
              </a:prstGeom>
              <a:solidFill>
                <a:srgbClr val="0070C0">
                  <a:alpha val="50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68000"/>
                <a:r>
                  <a:rPr lang="ru-RU" altLang="ja-JP" sz="1000" dirty="0">
                    <a:solidFill>
                      <a:srgbClr val="FFFFFF"/>
                    </a:solidFill>
                  </a:rPr>
                  <a:t>Мониторинг включений</a:t>
                </a:r>
                <a:endParaRPr lang="ja-JP" altLang="en-US" sz="10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19" name="グループ化 188">
                <a:extLst>
                  <a:ext uri="{FF2B5EF4-FFF2-40B4-BE49-F238E27FC236}">
                    <a16:creationId xmlns:a16="http://schemas.microsoft.com/office/drawing/2014/main" id="{5B1370DD-8FB7-479D-BBDC-B69C7712FBB3}"/>
                  </a:ext>
                </a:extLst>
              </p:cNvPr>
              <p:cNvGrpSpPr/>
              <p:nvPr/>
            </p:nvGrpSpPr>
            <p:grpSpPr>
              <a:xfrm>
                <a:off x="4035572" y="4821510"/>
                <a:ext cx="378928" cy="371233"/>
                <a:chOff x="4681510" y="6499810"/>
                <a:chExt cx="671295" cy="723428"/>
              </a:xfrm>
            </p:grpSpPr>
            <p:sp>
              <p:nvSpPr>
                <p:cNvPr id="120" name="Freeform 12">
                  <a:extLst>
                    <a:ext uri="{FF2B5EF4-FFF2-40B4-BE49-F238E27FC236}">
                      <a16:creationId xmlns:a16="http://schemas.microsoft.com/office/drawing/2014/main" id="{9B230340-849F-469B-8DE1-72D9D6884A4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gray">
                <a:xfrm>
                  <a:off x="4681510" y="6728410"/>
                  <a:ext cx="252195" cy="494828"/>
                </a:xfrm>
                <a:custGeom>
                  <a:avLst/>
                  <a:gdLst>
                    <a:gd name="T0" fmla="*/ 81 w 722"/>
                    <a:gd name="T1" fmla="*/ 676 h 1421"/>
                    <a:gd name="T2" fmla="*/ 185 w 722"/>
                    <a:gd name="T3" fmla="*/ 639 h 1421"/>
                    <a:gd name="T4" fmla="*/ 59 w 722"/>
                    <a:gd name="T5" fmla="*/ 1421 h 1421"/>
                    <a:gd name="T6" fmla="*/ 607 w 722"/>
                    <a:gd name="T7" fmla="*/ 1186 h 1421"/>
                    <a:gd name="T8" fmla="*/ 722 w 722"/>
                    <a:gd name="T9" fmla="*/ 1421 h 1421"/>
                    <a:gd name="T10" fmla="*/ 638 w 722"/>
                    <a:gd name="T11" fmla="*/ 639 h 1421"/>
                    <a:gd name="T12" fmla="*/ 666 w 722"/>
                    <a:gd name="T13" fmla="*/ 705 h 1421"/>
                    <a:gd name="T14" fmla="*/ 695 w 722"/>
                    <a:gd name="T15" fmla="*/ 613 h 1421"/>
                    <a:gd name="T16" fmla="*/ 523 w 722"/>
                    <a:gd name="T17" fmla="*/ 582 h 1421"/>
                    <a:gd name="T18" fmla="*/ 562 w 722"/>
                    <a:gd name="T19" fmla="*/ 379 h 1421"/>
                    <a:gd name="T20" fmla="*/ 590 w 722"/>
                    <a:gd name="T21" fmla="*/ 442 h 1421"/>
                    <a:gd name="T22" fmla="*/ 619 w 722"/>
                    <a:gd name="T23" fmla="*/ 350 h 1421"/>
                    <a:gd name="T24" fmla="*/ 590 w 722"/>
                    <a:gd name="T25" fmla="*/ 322 h 1421"/>
                    <a:gd name="T26" fmla="*/ 461 w 722"/>
                    <a:gd name="T27" fmla="*/ 322 h 1421"/>
                    <a:gd name="T28" fmla="*/ 361 w 722"/>
                    <a:gd name="T29" fmla="*/ 1 h 1421"/>
                    <a:gd name="T30" fmla="*/ 261 w 722"/>
                    <a:gd name="T31" fmla="*/ 322 h 1421"/>
                    <a:gd name="T32" fmla="*/ 104 w 722"/>
                    <a:gd name="T33" fmla="*/ 350 h 1421"/>
                    <a:gd name="T34" fmla="*/ 133 w 722"/>
                    <a:gd name="T35" fmla="*/ 442 h 1421"/>
                    <a:gd name="T36" fmla="*/ 162 w 722"/>
                    <a:gd name="T37" fmla="*/ 379 h 1421"/>
                    <a:gd name="T38" fmla="*/ 199 w 722"/>
                    <a:gd name="T39" fmla="*/ 582 h 1421"/>
                    <a:gd name="T40" fmla="*/ 23 w 722"/>
                    <a:gd name="T41" fmla="*/ 611 h 1421"/>
                    <a:gd name="T42" fmla="*/ 52 w 722"/>
                    <a:gd name="T43" fmla="*/ 705 h 1421"/>
                    <a:gd name="T44" fmla="*/ 355 w 722"/>
                    <a:gd name="T45" fmla="*/ 1032 h 1421"/>
                    <a:gd name="T46" fmla="*/ 190 w 722"/>
                    <a:gd name="T47" fmla="*/ 1128 h 1421"/>
                    <a:gd name="T48" fmla="*/ 439 w 722"/>
                    <a:gd name="T49" fmla="*/ 582 h 1421"/>
                    <a:gd name="T50" fmla="*/ 363 w 722"/>
                    <a:gd name="T51" fmla="*/ 485 h 1421"/>
                    <a:gd name="T52" fmla="*/ 373 w 722"/>
                    <a:gd name="T53" fmla="*/ 379 h 1421"/>
                    <a:gd name="T54" fmla="*/ 354 w 722"/>
                    <a:gd name="T55" fmla="*/ 379 h 1421"/>
                    <a:gd name="T56" fmla="*/ 365 w 722"/>
                    <a:gd name="T57" fmla="*/ 684 h 1421"/>
                    <a:gd name="T58" fmla="*/ 421 w 722"/>
                    <a:gd name="T59" fmla="*/ 639 h 1421"/>
                    <a:gd name="T60" fmla="*/ 247 w 722"/>
                    <a:gd name="T61" fmla="*/ 852 h 1421"/>
                    <a:gd name="T62" fmla="*/ 482 w 722"/>
                    <a:gd name="T63" fmla="*/ 852 h 1421"/>
                    <a:gd name="T64" fmla="*/ 355 w 722"/>
                    <a:gd name="T65" fmla="*/ 966 h 1421"/>
                    <a:gd name="T66" fmla="*/ 451 w 722"/>
                    <a:gd name="T67" fmla="*/ 909 h 1421"/>
                    <a:gd name="T68" fmla="*/ 587 w 722"/>
                    <a:gd name="T69" fmla="*/ 1101 h 1421"/>
                    <a:gd name="T70" fmla="*/ 544 w 722"/>
                    <a:gd name="T71" fmla="*/ 922 h 1421"/>
                    <a:gd name="T72" fmla="*/ 517 w 722"/>
                    <a:gd name="T73" fmla="*/ 806 h 1421"/>
                    <a:gd name="T74" fmla="*/ 483 w 722"/>
                    <a:gd name="T75" fmla="*/ 663 h 1421"/>
                    <a:gd name="T76" fmla="*/ 400 w 722"/>
                    <a:gd name="T77" fmla="*/ 438 h 1421"/>
                    <a:gd name="T78" fmla="*/ 443 w 722"/>
                    <a:gd name="T79" fmla="*/ 493 h 1421"/>
                    <a:gd name="T80" fmla="*/ 402 w 722"/>
                    <a:gd name="T81" fmla="*/ 322 h 1421"/>
                    <a:gd name="T82" fmla="*/ 361 w 722"/>
                    <a:gd name="T83" fmla="*/ 149 h 1421"/>
                    <a:gd name="T84" fmla="*/ 327 w 722"/>
                    <a:gd name="T85" fmla="*/ 438 h 1421"/>
                    <a:gd name="T86" fmla="*/ 300 w 722"/>
                    <a:gd name="T87" fmla="*/ 404 h 1421"/>
                    <a:gd name="T88" fmla="*/ 319 w 722"/>
                    <a:gd name="T89" fmla="*/ 721 h 1421"/>
                    <a:gd name="T90" fmla="*/ 240 w 722"/>
                    <a:gd name="T91" fmla="*/ 658 h 1421"/>
                    <a:gd name="T92" fmla="*/ 137 w 722"/>
                    <a:gd name="T93" fmla="*/ 1093 h 1421"/>
                    <a:gd name="T94" fmla="*/ 298 w 722"/>
                    <a:gd name="T95" fmla="*/ 999 h 14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2" h="1421">
                      <a:moveTo>
                        <a:pt x="52" y="705"/>
                      </a:moveTo>
                      <a:cubicBezTo>
                        <a:pt x="68" y="705"/>
                        <a:pt x="81" y="692"/>
                        <a:pt x="81" y="676"/>
                      </a:cubicBezTo>
                      <a:cubicBezTo>
                        <a:pt x="81" y="639"/>
                        <a:pt x="81" y="639"/>
                        <a:pt x="81" y="639"/>
                      </a:cubicBezTo>
                      <a:cubicBezTo>
                        <a:pt x="185" y="639"/>
                        <a:pt x="185" y="639"/>
                        <a:pt x="185" y="639"/>
                      </a:cubicBezTo>
                      <a:cubicBezTo>
                        <a:pt x="0" y="1421"/>
                        <a:pt x="0" y="1421"/>
                        <a:pt x="0" y="1421"/>
                      </a:cubicBezTo>
                      <a:cubicBezTo>
                        <a:pt x="59" y="1421"/>
                        <a:pt x="59" y="1421"/>
                        <a:pt x="59" y="1421"/>
                      </a:cubicBezTo>
                      <a:cubicBezTo>
                        <a:pt x="115" y="1186"/>
                        <a:pt x="115" y="1186"/>
                        <a:pt x="115" y="1186"/>
                      </a:cubicBezTo>
                      <a:cubicBezTo>
                        <a:pt x="607" y="1186"/>
                        <a:pt x="607" y="1186"/>
                        <a:pt x="607" y="1186"/>
                      </a:cubicBezTo>
                      <a:cubicBezTo>
                        <a:pt x="663" y="1421"/>
                        <a:pt x="663" y="1421"/>
                        <a:pt x="663" y="1421"/>
                      </a:cubicBezTo>
                      <a:cubicBezTo>
                        <a:pt x="722" y="1421"/>
                        <a:pt x="722" y="1421"/>
                        <a:pt x="722" y="1421"/>
                      </a:cubicBezTo>
                      <a:cubicBezTo>
                        <a:pt x="536" y="639"/>
                        <a:pt x="536" y="639"/>
                        <a:pt x="536" y="639"/>
                      </a:cubicBezTo>
                      <a:cubicBezTo>
                        <a:pt x="638" y="639"/>
                        <a:pt x="638" y="639"/>
                        <a:pt x="638" y="639"/>
                      </a:cubicBezTo>
                      <a:cubicBezTo>
                        <a:pt x="638" y="676"/>
                        <a:pt x="638" y="676"/>
                        <a:pt x="638" y="676"/>
                      </a:cubicBezTo>
                      <a:cubicBezTo>
                        <a:pt x="638" y="692"/>
                        <a:pt x="651" y="705"/>
                        <a:pt x="666" y="705"/>
                      </a:cubicBezTo>
                      <a:cubicBezTo>
                        <a:pt x="682" y="705"/>
                        <a:pt x="695" y="692"/>
                        <a:pt x="695" y="676"/>
                      </a:cubicBezTo>
                      <a:cubicBezTo>
                        <a:pt x="695" y="613"/>
                        <a:pt x="695" y="613"/>
                        <a:pt x="695" y="613"/>
                      </a:cubicBezTo>
                      <a:cubicBezTo>
                        <a:pt x="695" y="600"/>
                        <a:pt x="683" y="582"/>
                        <a:pt x="664" y="582"/>
                      </a:cubicBezTo>
                      <a:cubicBezTo>
                        <a:pt x="523" y="582"/>
                        <a:pt x="523" y="582"/>
                        <a:pt x="523" y="582"/>
                      </a:cubicBezTo>
                      <a:cubicBezTo>
                        <a:pt x="475" y="379"/>
                        <a:pt x="475" y="379"/>
                        <a:pt x="475" y="379"/>
                      </a:cubicBezTo>
                      <a:cubicBezTo>
                        <a:pt x="562" y="379"/>
                        <a:pt x="562" y="379"/>
                        <a:pt x="562" y="379"/>
                      </a:cubicBezTo>
                      <a:cubicBezTo>
                        <a:pt x="562" y="413"/>
                        <a:pt x="562" y="413"/>
                        <a:pt x="562" y="413"/>
                      </a:cubicBezTo>
                      <a:cubicBezTo>
                        <a:pt x="562" y="429"/>
                        <a:pt x="574" y="442"/>
                        <a:pt x="590" y="442"/>
                      </a:cubicBezTo>
                      <a:cubicBezTo>
                        <a:pt x="606" y="442"/>
                        <a:pt x="619" y="429"/>
                        <a:pt x="619" y="413"/>
                      </a:cubicBezTo>
                      <a:cubicBezTo>
                        <a:pt x="619" y="350"/>
                        <a:pt x="619" y="350"/>
                        <a:pt x="619" y="350"/>
                      </a:cubicBezTo>
                      <a:cubicBezTo>
                        <a:pt x="619" y="334"/>
                        <a:pt x="606" y="322"/>
                        <a:pt x="590" y="322"/>
                      </a:cubicBezTo>
                      <a:cubicBezTo>
                        <a:pt x="590" y="322"/>
                        <a:pt x="590" y="322"/>
                        <a:pt x="590" y="322"/>
                      </a:cubicBezTo>
                      <a:cubicBezTo>
                        <a:pt x="590" y="322"/>
                        <a:pt x="590" y="322"/>
                        <a:pt x="590" y="322"/>
                      </a:cubicBezTo>
                      <a:cubicBezTo>
                        <a:pt x="461" y="322"/>
                        <a:pt x="461" y="322"/>
                        <a:pt x="461" y="322"/>
                      </a:cubicBezTo>
                      <a:cubicBezTo>
                        <a:pt x="390" y="23"/>
                        <a:pt x="390" y="23"/>
                        <a:pt x="390" y="23"/>
                      </a:cubicBezTo>
                      <a:cubicBezTo>
                        <a:pt x="387" y="9"/>
                        <a:pt x="374" y="0"/>
                        <a:pt x="361" y="1"/>
                      </a:cubicBezTo>
                      <a:cubicBezTo>
                        <a:pt x="347" y="1"/>
                        <a:pt x="335" y="9"/>
                        <a:pt x="332" y="23"/>
                      </a:cubicBezTo>
                      <a:cubicBezTo>
                        <a:pt x="261" y="322"/>
                        <a:pt x="261" y="322"/>
                        <a:pt x="261" y="322"/>
                      </a:cubicBezTo>
                      <a:cubicBezTo>
                        <a:pt x="261" y="322"/>
                        <a:pt x="135" y="322"/>
                        <a:pt x="133" y="322"/>
                      </a:cubicBezTo>
                      <a:cubicBezTo>
                        <a:pt x="117" y="322"/>
                        <a:pt x="104" y="334"/>
                        <a:pt x="104" y="350"/>
                      </a:cubicBezTo>
                      <a:cubicBezTo>
                        <a:pt x="104" y="413"/>
                        <a:pt x="104" y="413"/>
                        <a:pt x="104" y="413"/>
                      </a:cubicBezTo>
                      <a:cubicBezTo>
                        <a:pt x="104" y="429"/>
                        <a:pt x="117" y="442"/>
                        <a:pt x="133" y="442"/>
                      </a:cubicBezTo>
                      <a:cubicBezTo>
                        <a:pt x="149" y="442"/>
                        <a:pt x="162" y="429"/>
                        <a:pt x="162" y="413"/>
                      </a:cubicBezTo>
                      <a:cubicBezTo>
                        <a:pt x="162" y="379"/>
                        <a:pt x="162" y="379"/>
                        <a:pt x="162" y="379"/>
                      </a:cubicBezTo>
                      <a:cubicBezTo>
                        <a:pt x="247" y="379"/>
                        <a:pt x="247" y="379"/>
                        <a:pt x="247" y="379"/>
                      </a:cubicBezTo>
                      <a:cubicBezTo>
                        <a:pt x="199" y="582"/>
                        <a:pt x="199" y="582"/>
                        <a:pt x="199" y="582"/>
                      </a:cubicBezTo>
                      <a:cubicBezTo>
                        <a:pt x="52" y="582"/>
                        <a:pt x="52" y="582"/>
                        <a:pt x="52" y="582"/>
                      </a:cubicBezTo>
                      <a:cubicBezTo>
                        <a:pt x="36" y="582"/>
                        <a:pt x="23" y="595"/>
                        <a:pt x="23" y="611"/>
                      </a:cubicBezTo>
                      <a:cubicBezTo>
                        <a:pt x="23" y="611"/>
                        <a:pt x="23" y="676"/>
                        <a:pt x="23" y="676"/>
                      </a:cubicBezTo>
                      <a:cubicBezTo>
                        <a:pt x="23" y="692"/>
                        <a:pt x="36" y="705"/>
                        <a:pt x="52" y="705"/>
                      </a:cubicBezTo>
                      <a:close/>
                      <a:moveTo>
                        <a:pt x="190" y="1128"/>
                      </a:moveTo>
                      <a:cubicBezTo>
                        <a:pt x="355" y="1032"/>
                        <a:pt x="355" y="1032"/>
                        <a:pt x="355" y="1032"/>
                      </a:cubicBezTo>
                      <a:cubicBezTo>
                        <a:pt x="520" y="1128"/>
                        <a:pt x="520" y="1128"/>
                        <a:pt x="520" y="1128"/>
                      </a:cubicBezTo>
                      <a:lnTo>
                        <a:pt x="190" y="1128"/>
                      </a:lnTo>
                      <a:close/>
                      <a:moveTo>
                        <a:pt x="363" y="485"/>
                      </a:moveTo>
                      <a:cubicBezTo>
                        <a:pt x="439" y="582"/>
                        <a:pt x="439" y="582"/>
                        <a:pt x="439" y="582"/>
                      </a:cubicBezTo>
                      <a:cubicBezTo>
                        <a:pt x="288" y="582"/>
                        <a:pt x="288" y="582"/>
                        <a:pt x="288" y="582"/>
                      </a:cubicBezTo>
                      <a:lnTo>
                        <a:pt x="363" y="485"/>
                      </a:lnTo>
                      <a:close/>
                      <a:moveTo>
                        <a:pt x="354" y="379"/>
                      </a:moveTo>
                      <a:cubicBezTo>
                        <a:pt x="373" y="379"/>
                        <a:pt x="373" y="379"/>
                        <a:pt x="373" y="379"/>
                      </a:cubicBezTo>
                      <a:cubicBezTo>
                        <a:pt x="363" y="391"/>
                        <a:pt x="363" y="391"/>
                        <a:pt x="363" y="391"/>
                      </a:cubicBezTo>
                      <a:lnTo>
                        <a:pt x="354" y="379"/>
                      </a:lnTo>
                      <a:close/>
                      <a:moveTo>
                        <a:pt x="421" y="639"/>
                      </a:moveTo>
                      <a:cubicBezTo>
                        <a:pt x="365" y="684"/>
                        <a:pt x="365" y="684"/>
                        <a:pt x="365" y="684"/>
                      </a:cubicBezTo>
                      <a:cubicBezTo>
                        <a:pt x="309" y="639"/>
                        <a:pt x="309" y="639"/>
                        <a:pt x="309" y="639"/>
                      </a:cubicBezTo>
                      <a:lnTo>
                        <a:pt x="421" y="639"/>
                      </a:lnTo>
                      <a:close/>
                      <a:moveTo>
                        <a:pt x="482" y="852"/>
                      </a:moveTo>
                      <a:cubicBezTo>
                        <a:pt x="247" y="852"/>
                        <a:pt x="247" y="852"/>
                        <a:pt x="247" y="852"/>
                      </a:cubicBezTo>
                      <a:cubicBezTo>
                        <a:pt x="365" y="758"/>
                        <a:pt x="365" y="758"/>
                        <a:pt x="365" y="758"/>
                      </a:cubicBezTo>
                      <a:lnTo>
                        <a:pt x="482" y="852"/>
                      </a:lnTo>
                      <a:close/>
                      <a:moveTo>
                        <a:pt x="451" y="909"/>
                      </a:moveTo>
                      <a:cubicBezTo>
                        <a:pt x="355" y="966"/>
                        <a:pt x="355" y="966"/>
                        <a:pt x="355" y="966"/>
                      </a:cubicBezTo>
                      <a:cubicBezTo>
                        <a:pt x="258" y="909"/>
                        <a:pt x="258" y="909"/>
                        <a:pt x="258" y="909"/>
                      </a:cubicBezTo>
                      <a:lnTo>
                        <a:pt x="451" y="909"/>
                      </a:lnTo>
                      <a:close/>
                      <a:moveTo>
                        <a:pt x="544" y="922"/>
                      </a:moveTo>
                      <a:cubicBezTo>
                        <a:pt x="587" y="1101"/>
                        <a:pt x="587" y="1101"/>
                        <a:pt x="587" y="1101"/>
                      </a:cubicBezTo>
                      <a:cubicBezTo>
                        <a:pt x="412" y="999"/>
                        <a:pt x="412" y="999"/>
                        <a:pt x="412" y="999"/>
                      </a:cubicBezTo>
                      <a:lnTo>
                        <a:pt x="544" y="922"/>
                      </a:lnTo>
                      <a:close/>
                      <a:moveTo>
                        <a:pt x="483" y="663"/>
                      </a:moveTo>
                      <a:cubicBezTo>
                        <a:pt x="517" y="806"/>
                        <a:pt x="517" y="806"/>
                        <a:pt x="517" y="806"/>
                      </a:cubicBezTo>
                      <a:cubicBezTo>
                        <a:pt x="411" y="721"/>
                        <a:pt x="411" y="721"/>
                        <a:pt x="411" y="721"/>
                      </a:cubicBezTo>
                      <a:lnTo>
                        <a:pt x="483" y="663"/>
                      </a:lnTo>
                      <a:close/>
                      <a:moveTo>
                        <a:pt x="443" y="493"/>
                      </a:moveTo>
                      <a:cubicBezTo>
                        <a:pt x="400" y="438"/>
                        <a:pt x="400" y="438"/>
                        <a:pt x="400" y="438"/>
                      </a:cubicBezTo>
                      <a:cubicBezTo>
                        <a:pt x="423" y="409"/>
                        <a:pt x="423" y="409"/>
                        <a:pt x="423" y="409"/>
                      </a:cubicBezTo>
                      <a:lnTo>
                        <a:pt x="443" y="493"/>
                      </a:lnTo>
                      <a:close/>
                      <a:moveTo>
                        <a:pt x="361" y="149"/>
                      </a:moveTo>
                      <a:cubicBezTo>
                        <a:pt x="402" y="322"/>
                        <a:pt x="402" y="322"/>
                        <a:pt x="402" y="322"/>
                      </a:cubicBezTo>
                      <a:cubicBezTo>
                        <a:pt x="320" y="322"/>
                        <a:pt x="320" y="322"/>
                        <a:pt x="320" y="322"/>
                      </a:cubicBezTo>
                      <a:lnTo>
                        <a:pt x="361" y="149"/>
                      </a:lnTo>
                      <a:close/>
                      <a:moveTo>
                        <a:pt x="300" y="404"/>
                      </a:moveTo>
                      <a:cubicBezTo>
                        <a:pt x="327" y="438"/>
                        <a:pt x="327" y="438"/>
                        <a:pt x="327" y="438"/>
                      </a:cubicBezTo>
                      <a:cubicBezTo>
                        <a:pt x="277" y="502"/>
                        <a:pt x="277" y="502"/>
                        <a:pt x="277" y="502"/>
                      </a:cubicBezTo>
                      <a:lnTo>
                        <a:pt x="300" y="404"/>
                      </a:lnTo>
                      <a:close/>
                      <a:moveTo>
                        <a:pt x="240" y="658"/>
                      </a:moveTo>
                      <a:cubicBezTo>
                        <a:pt x="319" y="721"/>
                        <a:pt x="319" y="721"/>
                        <a:pt x="319" y="721"/>
                      </a:cubicBezTo>
                      <a:cubicBezTo>
                        <a:pt x="203" y="813"/>
                        <a:pt x="203" y="813"/>
                        <a:pt x="203" y="813"/>
                      </a:cubicBezTo>
                      <a:lnTo>
                        <a:pt x="240" y="658"/>
                      </a:lnTo>
                      <a:close/>
                      <a:moveTo>
                        <a:pt x="298" y="999"/>
                      </a:moveTo>
                      <a:cubicBezTo>
                        <a:pt x="137" y="1093"/>
                        <a:pt x="137" y="1093"/>
                        <a:pt x="137" y="1093"/>
                      </a:cubicBezTo>
                      <a:cubicBezTo>
                        <a:pt x="176" y="928"/>
                        <a:pt x="176" y="928"/>
                        <a:pt x="176" y="928"/>
                      </a:cubicBezTo>
                      <a:lnTo>
                        <a:pt x="298" y="99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2" name="Freeform 12">
                  <a:extLst>
                    <a:ext uri="{FF2B5EF4-FFF2-40B4-BE49-F238E27FC236}">
                      <a16:creationId xmlns:a16="http://schemas.microsoft.com/office/drawing/2014/main" id="{E9B9417D-43CF-470F-AAC2-91FCCF22E6D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gray">
                <a:xfrm>
                  <a:off x="5100610" y="6728410"/>
                  <a:ext cx="252195" cy="494828"/>
                </a:xfrm>
                <a:custGeom>
                  <a:avLst/>
                  <a:gdLst>
                    <a:gd name="T0" fmla="*/ 81 w 722"/>
                    <a:gd name="T1" fmla="*/ 676 h 1421"/>
                    <a:gd name="T2" fmla="*/ 185 w 722"/>
                    <a:gd name="T3" fmla="*/ 639 h 1421"/>
                    <a:gd name="T4" fmla="*/ 59 w 722"/>
                    <a:gd name="T5" fmla="*/ 1421 h 1421"/>
                    <a:gd name="T6" fmla="*/ 607 w 722"/>
                    <a:gd name="T7" fmla="*/ 1186 h 1421"/>
                    <a:gd name="T8" fmla="*/ 722 w 722"/>
                    <a:gd name="T9" fmla="*/ 1421 h 1421"/>
                    <a:gd name="T10" fmla="*/ 638 w 722"/>
                    <a:gd name="T11" fmla="*/ 639 h 1421"/>
                    <a:gd name="T12" fmla="*/ 666 w 722"/>
                    <a:gd name="T13" fmla="*/ 705 h 1421"/>
                    <a:gd name="T14" fmla="*/ 695 w 722"/>
                    <a:gd name="T15" fmla="*/ 613 h 1421"/>
                    <a:gd name="T16" fmla="*/ 523 w 722"/>
                    <a:gd name="T17" fmla="*/ 582 h 1421"/>
                    <a:gd name="T18" fmla="*/ 562 w 722"/>
                    <a:gd name="T19" fmla="*/ 379 h 1421"/>
                    <a:gd name="T20" fmla="*/ 590 w 722"/>
                    <a:gd name="T21" fmla="*/ 442 h 1421"/>
                    <a:gd name="T22" fmla="*/ 619 w 722"/>
                    <a:gd name="T23" fmla="*/ 350 h 1421"/>
                    <a:gd name="T24" fmla="*/ 590 w 722"/>
                    <a:gd name="T25" fmla="*/ 322 h 1421"/>
                    <a:gd name="T26" fmla="*/ 461 w 722"/>
                    <a:gd name="T27" fmla="*/ 322 h 1421"/>
                    <a:gd name="T28" fmla="*/ 361 w 722"/>
                    <a:gd name="T29" fmla="*/ 1 h 1421"/>
                    <a:gd name="T30" fmla="*/ 261 w 722"/>
                    <a:gd name="T31" fmla="*/ 322 h 1421"/>
                    <a:gd name="T32" fmla="*/ 104 w 722"/>
                    <a:gd name="T33" fmla="*/ 350 h 1421"/>
                    <a:gd name="T34" fmla="*/ 133 w 722"/>
                    <a:gd name="T35" fmla="*/ 442 h 1421"/>
                    <a:gd name="T36" fmla="*/ 162 w 722"/>
                    <a:gd name="T37" fmla="*/ 379 h 1421"/>
                    <a:gd name="T38" fmla="*/ 199 w 722"/>
                    <a:gd name="T39" fmla="*/ 582 h 1421"/>
                    <a:gd name="T40" fmla="*/ 23 w 722"/>
                    <a:gd name="T41" fmla="*/ 611 h 1421"/>
                    <a:gd name="T42" fmla="*/ 52 w 722"/>
                    <a:gd name="T43" fmla="*/ 705 h 1421"/>
                    <a:gd name="T44" fmla="*/ 355 w 722"/>
                    <a:gd name="T45" fmla="*/ 1032 h 1421"/>
                    <a:gd name="T46" fmla="*/ 190 w 722"/>
                    <a:gd name="T47" fmla="*/ 1128 h 1421"/>
                    <a:gd name="T48" fmla="*/ 439 w 722"/>
                    <a:gd name="T49" fmla="*/ 582 h 1421"/>
                    <a:gd name="T50" fmla="*/ 363 w 722"/>
                    <a:gd name="T51" fmla="*/ 485 h 1421"/>
                    <a:gd name="T52" fmla="*/ 373 w 722"/>
                    <a:gd name="T53" fmla="*/ 379 h 1421"/>
                    <a:gd name="T54" fmla="*/ 354 w 722"/>
                    <a:gd name="T55" fmla="*/ 379 h 1421"/>
                    <a:gd name="T56" fmla="*/ 365 w 722"/>
                    <a:gd name="T57" fmla="*/ 684 h 1421"/>
                    <a:gd name="T58" fmla="*/ 421 w 722"/>
                    <a:gd name="T59" fmla="*/ 639 h 1421"/>
                    <a:gd name="T60" fmla="*/ 247 w 722"/>
                    <a:gd name="T61" fmla="*/ 852 h 1421"/>
                    <a:gd name="T62" fmla="*/ 482 w 722"/>
                    <a:gd name="T63" fmla="*/ 852 h 1421"/>
                    <a:gd name="T64" fmla="*/ 355 w 722"/>
                    <a:gd name="T65" fmla="*/ 966 h 1421"/>
                    <a:gd name="T66" fmla="*/ 451 w 722"/>
                    <a:gd name="T67" fmla="*/ 909 h 1421"/>
                    <a:gd name="T68" fmla="*/ 587 w 722"/>
                    <a:gd name="T69" fmla="*/ 1101 h 1421"/>
                    <a:gd name="T70" fmla="*/ 544 w 722"/>
                    <a:gd name="T71" fmla="*/ 922 h 1421"/>
                    <a:gd name="T72" fmla="*/ 517 w 722"/>
                    <a:gd name="T73" fmla="*/ 806 h 1421"/>
                    <a:gd name="T74" fmla="*/ 483 w 722"/>
                    <a:gd name="T75" fmla="*/ 663 h 1421"/>
                    <a:gd name="T76" fmla="*/ 400 w 722"/>
                    <a:gd name="T77" fmla="*/ 438 h 1421"/>
                    <a:gd name="T78" fmla="*/ 443 w 722"/>
                    <a:gd name="T79" fmla="*/ 493 h 1421"/>
                    <a:gd name="T80" fmla="*/ 402 w 722"/>
                    <a:gd name="T81" fmla="*/ 322 h 1421"/>
                    <a:gd name="T82" fmla="*/ 361 w 722"/>
                    <a:gd name="T83" fmla="*/ 149 h 1421"/>
                    <a:gd name="T84" fmla="*/ 327 w 722"/>
                    <a:gd name="T85" fmla="*/ 438 h 1421"/>
                    <a:gd name="T86" fmla="*/ 300 w 722"/>
                    <a:gd name="T87" fmla="*/ 404 h 1421"/>
                    <a:gd name="T88" fmla="*/ 319 w 722"/>
                    <a:gd name="T89" fmla="*/ 721 h 1421"/>
                    <a:gd name="T90" fmla="*/ 240 w 722"/>
                    <a:gd name="T91" fmla="*/ 658 h 1421"/>
                    <a:gd name="T92" fmla="*/ 137 w 722"/>
                    <a:gd name="T93" fmla="*/ 1093 h 1421"/>
                    <a:gd name="T94" fmla="*/ 298 w 722"/>
                    <a:gd name="T95" fmla="*/ 999 h 14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2" h="1421">
                      <a:moveTo>
                        <a:pt x="52" y="705"/>
                      </a:moveTo>
                      <a:cubicBezTo>
                        <a:pt x="68" y="705"/>
                        <a:pt x="81" y="692"/>
                        <a:pt x="81" y="676"/>
                      </a:cubicBezTo>
                      <a:cubicBezTo>
                        <a:pt x="81" y="639"/>
                        <a:pt x="81" y="639"/>
                        <a:pt x="81" y="639"/>
                      </a:cubicBezTo>
                      <a:cubicBezTo>
                        <a:pt x="185" y="639"/>
                        <a:pt x="185" y="639"/>
                        <a:pt x="185" y="639"/>
                      </a:cubicBezTo>
                      <a:cubicBezTo>
                        <a:pt x="0" y="1421"/>
                        <a:pt x="0" y="1421"/>
                        <a:pt x="0" y="1421"/>
                      </a:cubicBezTo>
                      <a:cubicBezTo>
                        <a:pt x="59" y="1421"/>
                        <a:pt x="59" y="1421"/>
                        <a:pt x="59" y="1421"/>
                      </a:cubicBezTo>
                      <a:cubicBezTo>
                        <a:pt x="115" y="1186"/>
                        <a:pt x="115" y="1186"/>
                        <a:pt x="115" y="1186"/>
                      </a:cubicBezTo>
                      <a:cubicBezTo>
                        <a:pt x="607" y="1186"/>
                        <a:pt x="607" y="1186"/>
                        <a:pt x="607" y="1186"/>
                      </a:cubicBezTo>
                      <a:cubicBezTo>
                        <a:pt x="663" y="1421"/>
                        <a:pt x="663" y="1421"/>
                        <a:pt x="663" y="1421"/>
                      </a:cubicBezTo>
                      <a:cubicBezTo>
                        <a:pt x="722" y="1421"/>
                        <a:pt x="722" y="1421"/>
                        <a:pt x="722" y="1421"/>
                      </a:cubicBezTo>
                      <a:cubicBezTo>
                        <a:pt x="536" y="639"/>
                        <a:pt x="536" y="639"/>
                        <a:pt x="536" y="639"/>
                      </a:cubicBezTo>
                      <a:cubicBezTo>
                        <a:pt x="638" y="639"/>
                        <a:pt x="638" y="639"/>
                        <a:pt x="638" y="639"/>
                      </a:cubicBezTo>
                      <a:cubicBezTo>
                        <a:pt x="638" y="676"/>
                        <a:pt x="638" y="676"/>
                        <a:pt x="638" y="676"/>
                      </a:cubicBezTo>
                      <a:cubicBezTo>
                        <a:pt x="638" y="692"/>
                        <a:pt x="651" y="705"/>
                        <a:pt x="666" y="705"/>
                      </a:cubicBezTo>
                      <a:cubicBezTo>
                        <a:pt x="682" y="705"/>
                        <a:pt x="695" y="692"/>
                        <a:pt x="695" y="676"/>
                      </a:cubicBezTo>
                      <a:cubicBezTo>
                        <a:pt x="695" y="613"/>
                        <a:pt x="695" y="613"/>
                        <a:pt x="695" y="613"/>
                      </a:cubicBezTo>
                      <a:cubicBezTo>
                        <a:pt x="695" y="600"/>
                        <a:pt x="683" y="582"/>
                        <a:pt x="664" y="582"/>
                      </a:cubicBezTo>
                      <a:cubicBezTo>
                        <a:pt x="523" y="582"/>
                        <a:pt x="523" y="582"/>
                        <a:pt x="523" y="582"/>
                      </a:cubicBezTo>
                      <a:cubicBezTo>
                        <a:pt x="475" y="379"/>
                        <a:pt x="475" y="379"/>
                        <a:pt x="475" y="379"/>
                      </a:cubicBezTo>
                      <a:cubicBezTo>
                        <a:pt x="562" y="379"/>
                        <a:pt x="562" y="379"/>
                        <a:pt x="562" y="379"/>
                      </a:cubicBezTo>
                      <a:cubicBezTo>
                        <a:pt x="562" y="413"/>
                        <a:pt x="562" y="413"/>
                        <a:pt x="562" y="413"/>
                      </a:cubicBezTo>
                      <a:cubicBezTo>
                        <a:pt x="562" y="429"/>
                        <a:pt x="574" y="442"/>
                        <a:pt x="590" y="442"/>
                      </a:cubicBezTo>
                      <a:cubicBezTo>
                        <a:pt x="606" y="442"/>
                        <a:pt x="619" y="429"/>
                        <a:pt x="619" y="413"/>
                      </a:cubicBezTo>
                      <a:cubicBezTo>
                        <a:pt x="619" y="350"/>
                        <a:pt x="619" y="350"/>
                        <a:pt x="619" y="350"/>
                      </a:cubicBezTo>
                      <a:cubicBezTo>
                        <a:pt x="619" y="334"/>
                        <a:pt x="606" y="322"/>
                        <a:pt x="590" y="322"/>
                      </a:cubicBezTo>
                      <a:cubicBezTo>
                        <a:pt x="590" y="322"/>
                        <a:pt x="590" y="322"/>
                        <a:pt x="590" y="322"/>
                      </a:cubicBezTo>
                      <a:cubicBezTo>
                        <a:pt x="590" y="322"/>
                        <a:pt x="590" y="322"/>
                        <a:pt x="590" y="322"/>
                      </a:cubicBezTo>
                      <a:cubicBezTo>
                        <a:pt x="461" y="322"/>
                        <a:pt x="461" y="322"/>
                        <a:pt x="461" y="322"/>
                      </a:cubicBezTo>
                      <a:cubicBezTo>
                        <a:pt x="390" y="23"/>
                        <a:pt x="390" y="23"/>
                        <a:pt x="390" y="23"/>
                      </a:cubicBezTo>
                      <a:cubicBezTo>
                        <a:pt x="387" y="9"/>
                        <a:pt x="374" y="0"/>
                        <a:pt x="361" y="1"/>
                      </a:cubicBezTo>
                      <a:cubicBezTo>
                        <a:pt x="347" y="1"/>
                        <a:pt x="335" y="9"/>
                        <a:pt x="332" y="23"/>
                      </a:cubicBezTo>
                      <a:cubicBezTo>
                        <a:pt x="261" y="322"/>
                        <a:pt x="261" y="322"/>
                        <a:pt x="261" y="322"/>
                      </a:cubicBezTo>
                      <a:cubicBezTo>
                        <a:pt x="261" y="322"/>
                        <a:pt x="135" y="322"/>
                        <a:pt x="133" y="322"/>
                      </a:cubicBezTo>
                      <a:cubicBezTo>
                        <a:pt x="117" y="322"/>
                        <a:pt x="104" y="334"/>
                        <a:pt x="104" y="350"/>
                      </a:cubicBezTo>
                      <a:cubicBezTo>
                        <a:pt x="104" y="413"/>
                        <a:pt x="104" y="413"/>
                        <a:pt x="104" y="413"/>
                      </a:cubicBezTo>
                      <a:cubicBezTo>
                        <a:pt x="104" y="429"/>
                        <a:pt x="117" y="442"/>
                        <a:pt x="133" y="442"/>
                      </a:cubicBezTo>
                      <a:cubicBezTo>
                        <a:pt x="149" y="442"/>
                        <a:pt x="162" y="429"/>
                        <a:pt x="162" y="413"/>
                      </a:cubicBezTo>
                      <a:cubicBezTo>
                        <a:pt x="162" y="379"/>
                        <a:pt x="162" y="379"/>
                        <a:pt x="162" y="379"/>
                      </a:cubicBezTo>
                      <a:cubicBezTo>
                        <a:pt x="247" y="379"/>
                        <a:pt x="247" y="379"/>
                        <a:pt x="247" y="379"/>
                      </a:cubicBezTo>
                      <a:cubicBezTo>
                        <a:pt x="199" y="582"/>
                        <a:pt x="199" y="582"/>
                        <a:pt x="199" y="582"/>
                      </a:cubicBezTo>
                      <a:cubicBezTo>
                        <a:pt x="52" y="582"/>
                        <a:pt x="52" y="582"/>
                        <a:pt x="52" y="582"/>
                      </a:cubicBezTo>
                      <a:cubicBezTo>
                        <a:pt x="36" y="582"/>
                        <a:pt x="23" y="595"/>
                        <a:pt x="23" y="611"/>
                      </a:cubicBezTo>
                      <a:cubicBezTo>
                        <a:pt x="23" y="611"/>
                        <a:pt x="23" y="676"/>
                        <a:pt x="23" y="676"/>
                      </a:cubicBezTo>
                      <a:cubicBezTo>
                        <a:pt x="23" y="692"/>
                        <a:pt x="36" y="705"/>
                        <a:pt x="52" y="705"/>
                      </a:cubicBezTo>
                      <a:close/>
                      <a:moveTo>
                        <a:pt x="190" y="1128"/>
                      </a:moveTo>
                      <a:cubicBezTo>
                        <a:pt x="355" y="1032"/>
                        <a:pt x="355" y="1032"/>
                        <a:pt x="355" y="1032"/>
                      </a:cubicBezTo>
                      <a:cubicBezTo>
                        <a:pt x="520" y="1128"/>
                        <a:pt x="520" y="1128"/>
                        <a:pt x="520" y="1128"/>
                      </a:cubicBezTo>
                      <a:lnTo>
                        <a:pt x="190" y="1128"/>
                      </a:lnTo>
                      <a:close/>
                      <a:moveTo>
                        <a:pt x="363" y="485"/>
                      </a:moveTo>
                      <a:cubicBezTo>
                        <a:pt x="439" y="582"/>
                        <a:pt x="439" y="582"/>
                        <a:pt x="439" y="582"/>
                      </a:cubicBezTo>
                      <a:cubicBezTo>
                        <a:pt x="288" y="582"/>
                        <a:pt x="288" y="582"/>
                        <a:pt x="288" y="582"/>
                      </a:cubicBezTo>
                      <a:lnTo>
                        <a:pt x="363" y="485"/>
                      </a:lnTo>
                      <a:close/>
                      <a:moveTo>
                        <a:pt x="354" y="379"/>
                      </a:moveTo>
                      <a:cubicBezTo>
                        <a:pt x="373" y="379"/>
                        <a:pt x="373" y="379"/>
                        <a:pt x="373" y="379"/>
                      </a:cubicBezTo>
                      <a:cubicBezTo>
                        <a:pt x="363" y="391"/>
                        <a:pt x="363" y="391"/>
                        <a:pt x="363" y="391"/>
                      </a:cubicBezTo>
                      <a:lnTo>
                        <a:pt x="354" y="379"/>
                      </a:lnTo>
                      <a:close/>
                      <a:moveTo>
                        <a:pt x="421" y="639"/>
                      </a:moveTo>
                      <a:cubicBezTo>
                        <a:pt x="365" y="684"/>
                        <a:pt x="365" y="684"/>
                        <a:pt x="365" y="684"/>
                      </a:cubicBezTo>
                      <a:cubicBezTo>
                        <a:pt x="309" y="639"/>
                        <a:pt x="309" y="639"/>
                        <a:pt x="309" y="639"/>
                      </a:cubicBezTo>
                      <a:lnTo>
                        <a:pt x="421" y="639"/>
                      </a:lnTo>
                      <a:close/>
                      <a:moveTo>
                        <a:pt x="482" y="852"/>
                      </a:moveTo>
                      <a:cubicBezTo>
                        <a:pt x="247" y="852"/>
                        <a:pt x="247" y="852"/>
                        <a:pt x="247" y="852"/>
                      </a:cubicBezTo>
                      <a:cubicBezTo>
                        <a:pt x="365" y="758"/>
                        <a:pt x="365" y="758"/>
                        <a:pt x="365" y="758"/>
                      </a:cubicBezTo>
                      <a:lnTo>
                        <a:pt x="482" y="852"/>
                      </a:lnTo>
                      <a:close/>
                      <a:moveTo>
                        <a:pt x="451" y="909"/>
                      </a:moveTo>
                      <a:cubicBezTo>
                        <a:pt x="355" y="966"/>
                        <a:pt x="355" y="966"/>
                        <a:pt x="355" y="966"/>
                      </a:cubicBezTo>
                      <a:cubicBezTo>
                        <a:pt x="258" y="909"/>
                        <a:pt x="258" y="909"/>
                        <a:pt x="258" y="909"/>
                      </a:cubicBezTo>
                      <a:lnTo>
                        <a:pt x="451" y="909"/>
                      </a:lnTo>
                      <a:close/>
                      <a:moveTo>
                        <a:pt x="544" y="922"/>
                      </a:moveTo>
                      <a:cubicBezTo>
                        <a:pt x="587" y="1101"/>
                        <a:pt x="587" y="1101"/>
                        <a:pt x="587" y="1101"/>
                      </a:cubicBezTo>
                      <a:cubicBezTo>
                        <a:pt x="412" y="999"/>
                        <a:pt x="412" y="999"/>
                        <a:pt x="412" y="999"/>
                      </a:cubicBezTo>
                      <a:lnTo>
                        <a:pt x="544" y="922"/>
                      </a:lnTo>
                      <a:close/>
                      <a:moveTo>
                        <a:pt x="483" y="663"/>
                      </a:moveTo>
                      <a:cubicBezTo>
                        <a:pt x="517" y="806"/>
                        <a:pt x="517" y="806"/>
                        <a:pt x="517" y="806"/>
                      </a:cubicBezTo>
                      <a:cubicBezTo>
                        <a:pt x="411" y="721"/>
                        <a:pt x="411" y="721"/>
                        <a:pt x="411" y="721"/>
                      </a:cubicBezTo>
                      <a:lnTo>
                        <a:pt x="483" y="663"/>
                      </a:lnTo>
                      <a:close/>
                      <a:moveTo>
                        <a:pt x="443" y="493"/>
                      </a:moveTo>
                      <a:cubicBezTo>
                        <a:pt x="400" y="438"/>
                        <a:pt x="400" y="438"/>
                        <a:pt x="400" y="438"/>
                      </a:cubicBezTo>
                      <a:cubicBezTo>
                        <a:pt x="423" y="409"/>
                        <a:pt x="423" y="409"/>
                        <a:pt x="423" y="409"/>
                      </a:cubicBezTo>
                      <a:lnTo>
                        <a:pt x="443" y="493"/>
                      </a:lnTo>
                      <a:close/>
                      <a:moveTo>
                        <a:pt x="361" y="149"/>
                      </a:moveTo>
                      <a:cubicBezTo>
                        <a:pt x="402" y="322"/>
                        <a:pt x="402" y="322"/>
                        <a:pt x="402" y="322"/>
                      </a:cubicBezTo>
                      <a:cubicBezTo>
                        <a:pt x="320" y="322"/>
                        <a:pt x="320" y="322"/>
                        <a:pt x="320" y="322"/>
                      </a:cubicBezTo>
                      <a:lnTo>
                        <a:pt x="361" y="149"/>
                      </a:lnTo>
                      <a:close/>
                      <a:moveTo>
                        <a:pt x="300" y="404"/>
                      </a:moveTo>
                      <a:cubicBezTo>
                        <a:pt x="327" y="438"/>
                        <a:pt x="327" y="438"/>
                        <a:pt x="327" y="438"/>
                      </a:cubicBezTo>
                      <a:cubicBezTo>
                        <a:pt x="277" y="502"/>
                        <a:pt x="277" y="502"/>
                        <a:pt x="277" y="502"/>
                      </a:cubicBezTo>
                      <a:lnTo>
                        <a:pt x="300" y="404"/>
                      </a:lnTo>
                      <a:close/>
                      <a:moveTo>
                        <a:pt x="240" y="658"/>
                      </a:moveTo>
                      <a:cubicBezTo>
                        <a:pt x="319" y="721"/>
                        <a:pt x="319" y="721"/>
                        <a:pt x="319" y="721"/>
                      </a:cubicBezTo>
                      <a:cubicBezTo>
                        <a:pt x="203" y="813"/>
                        <a:pt x="203" y="813"/>
                        <a:pt x="203" y="813"/>
                      </a:cubicBezTo>
                      <a:lnTo>
                        <a:pt x="240" y="658"/>
                      </a:lnTo>
                      <a:close/>
                      <a:moveTo>
                        <a:pt x="298" y="999"/>
                      </a:moveTo>
                      <a:cubicBezTo>
                        <a:pt x="137" y="1093"/>
                        <a:pt x="137" y="1093"/>
                        <a:pt x="137" y="1093"/>
                      </a:cubicBezTo>
                      <a:cubicBezTo>
                        <a:pt x="176" y="928"/>
                        <a:pt x="176" y="928"/>
                        <a:pt x="176" y="928"/>
                      </a:cubicBezTo>
                      <a:lnTo>
                        <a:pt x="298" y="99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3" name="Freeform 12">
                  <a:extLst>
                    <a:ext uri="{FF2B5EF4-FFF2-40B4-BE49-F238E27FC236}">
                      <a16:creationId xmlns:a16="http://schemas.microsoft.com/office/drawing/2014/main" id="{384F7DA6-84ED-41D3-BE92-4A6DA38AEC1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gray">
                <a:xfrm>
                  <a:off x="4891060" y="6499810"/>
                  <a:ext cx="252195" cy="494828"/>
                </a:xfrm>
                <a:custGeom>
                  <a:avLst/>
                  <a:gdLst>
                    <a:gd name="T0" fmla="*/ 81 w 722"/>
                    <a:gd name="T1" fmla="*/ 676 h 1421"/>
                    <a:gd name="T2" fmla="*/ 185 w 722"/>
                    <a:gd name="T3" fmla="*/ 639 h 1421"/>
                    <a:gd name="T4" fmla="*/ 59 w 722"/>
                    <a:gd name="T5" fmla="*/ 1421 h 1421"/>
                    <a:gd name="T6" fmla="*/ 607 w 722"/>
                    <a:gd name="T7" fmla="*/ 1186 h 1421"/>
                    <a:gd name="T8" fmla="*/ 722 w 722"/>
                    <a:gd name="T9" fmla="*/ 1421 h 1421"/>
                    <a:gd name="T10" fmla="*/ 638 w 722"/>
                    <a:gd name="T11" fmla="*/ 639 h 1421"/>
                    <a:gd name="T12" fmla="*/ 666 w 722"/>
                    <a:gd name="T13" fmla="*/ 705 h 1421"/>
                    <a:gd name="T14" fmla="*/ 695 w 722"/>
                    <a:gd name="T15" fmla="*/ 613 h 1421"/>
                    <a:gd name="T16" fmla="*/ 523 w 722"/>
                    <a:gd name="T17" fmla="*/ 582 h 1421"/>
                    <a:gd name="T18" fmla="*/ 562 w 722"/>
                    <a:gd name="T19" fmla="*/ 379 h 1421"/>
                    <a:gd name="T20" fmla="*/ 590 w 722"/>
                    <a:gd name="T21" fmla="*/ 442 h 1421"/>
                    <a:gd name="T22" fmla="*/ 619 w 722"/>
                    <a:gd name="T23" fmla="*/ 350 h 1421"/>
                    <a:gd name="T24" fmla="*/ 590 w 722"/>
                    <a:gd name="T25" fmla="*/ 322 h 1421"/>
                    <a:gd name="T26" fmla="*/ 461 w 722"/>
                    <a:gd name="T27" fmla="*/ 322 h 1421"/>
                    <a:gd name="T28" fmla="*/ 361 w 722"/>
                    <a:gd name="T29" fmla="*/ 1 h 1421"/>
                    <a:gd name="T30" fmla="*/ 261 w 722"/>
                    <a:gd name="T31" fmla="*/ 322 h 1421"/>
                    <a:gd name="T32" fmla="*/ 104 w 722"/>
                    <a:gd name="T33" fmla="*/ 350 h 1421"/>
                    <a:gd name="T34" fmla="*/ 133 w 722"/>
                    <a:gd name="T35" fmla="*/ 442 h 1421"/>
                    <a:gd name="T36" fmla="*/ 162 w 722"/>
                    <a:gd name="T37" fmla="*/ 379 h 1421"/>
                    <a:gd name="T38" fmla="*/ 199 w 722"/>
                    <a:gd name="T39" fmla="*/ 582 h 1421"/>
                    <a:gd name="T40" fmla="*/ 23 w 722"/>
                    <a:gd name="T41" fmla="*/ 611 h 1421"/>
                    <a:gd name="T42" fmla="*/ 52 w 722"/>
                    <a:gd name="T43" fmla="*/ 705 h 1421"/>
                    <a:gd name="T44" fmla="*/ 355 w 722"/>
                    <a:gd name="T45" fmla="*/ 1032 h 1421"/>
                    <a:gd name="T46" fmla="*/ 190 w 722"/>
                    <a:gd name="T47" fmla="*/ 1128 h 1421"/>
                    <a:gd name="T48" fmla="*/ 439 w 722"/>
                    <a:gd name="T49" fmla="*/ 582 h 1421"/>
                    <a:gd name="T50" fmla="*/ 363 w 722"/>
                    <a:gd name="T51" fmla="*/ 485 h 1421"/>
                    <a:gd name="T52" fmla="*/ 373 w 722"/>
                    <a:gd name="T53" fmla="*/ 379 h 1421"/>
                    <a:gd name="T54" fmla="*/ 354 w 722"/>
                    <a:gd name="T55" fmla="*/ 379 h 1421"/>
                    <a:gd name="T56" fmla="*/ 365 w 722"/>
                    <a:gd name="T57" fmla="*/ 684 h 1421"/>
                    <a:gd name="T58" fmla="*/ 421 w 722"/>
                    <a:gd name="T59" fmla="*/ 639 h 1421"/>
                    <a:gd name="T60" fmla="*/ 247 w 722"/>
                    <a:gd name="T61" fmla="*/ 852 h 1421"/>
                    <a:gd name="T62" fmla="*/ 482 w 722"/>
                    <a:gd name="T63" fmla="*/ 852 h 1421"/>
                    <a:gd name="T64" fmla="*/ 355 w 722"/>
                    <a:gd name="T65" fmla="*/ 966 h 1421"/>
                    <a:gd name="T66" fmla="*/ 451 w 722"/>
                    <a:gd name="T67" fmla="*/ 909 h 1421"/>
                    <a:gd name="T68" fmla="*/ 587 w 722"/>
                    <a:gd name="T69" fmla="*/ 1101 h 1421"/>
                    <a:gd name="T70" fmla="*/ 544 w 722"/>
                    <a:gd name="T71" fmla="*/ 922 h 1421"/>
                    <a:gd name="T72" fmla="*/ 517 w 722"/>
                    <a:gd name="T73" fmla="*/ 806 h 1421"/>
                    <a:gd name="T74" fmla="*/ 483 w 722"/>
                    <a:gd name="T75" fmla="*/ 663 h 1421"/>
                    <a:gd name="T76" fmla="*/ 400 w 722"/>
                    <a:gd name="T77" fmla="*/ 438 h 1421"/>
                    <a:gd name="T78" fmla="*/ 443 w 722"/>
                    <a:gd name="T79" fmla="*/ 493 h 1421"/>
                    <a:gd name="T80" fmla="*/ 402 w 722"/>
                    <a:gd name="T81" fmla="*/ 322 h 1421"/>
                    <a:gd name="T82" fmla="*/ 361 w 722"/>
                    <a:gd name="T83" fmla="*/ 149 h 1421"/>
                    <a:gd name="T84" fmla="*/ 327 w 722"/>
                    <a:gd name="T85" fmla="*/ 438 h 1421"/>
                    <a:gd name="T86" fmla="*/ 300 w 722"/>
                    <a:gd name="T87" fmla="*/ 404 h 1421"/>
                    <a:gd name="T88" fmla="*/ 319 w 722"/>
                    <a:gd name="T89" fmla="*/ 721 h 1421"/>
                    <a:gd name="T90" fmla="*/ 240 w 722"/>
                    <a:gd name="T91" fmla="*/ 658 h 1421"/>
                    <a:gd name="T92" fmla="*/ 137 w 722"/>
                    <a:gd name="T93" fmla="*/ 1093 h 1421"/>
                    <a:gd name="T94" fmla="*/ 298 w 722"/>
                    <a:gd name="T95" fmla="*/ 999 h 14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2" h="1421">
                      <a:moveTo>
                        <a:pt x="52" y="705"/>
                      </a:moveTo>
                      <a:cubicBezTo>
                        <a:pt x="68" y="705"/>
                        <a:pt x="81" y="692"/>
                        <a:pt x="81" y="676"/>
                      </a:cubicBezTo>
                      <a:cubicBezTo>
                        <a:pt x="81" y="639"/>
                        <a:pt x="81" y="639"/>
                        <a:pt x="81" y="639"/>
                      </a:cubicBezTo>
                      <a:cubicBezTo>
                        <a:pt x="185" y="639"/>
                        <a:pt x="185" y="639"/>
                        <a:pt x="185" y="639"/>
                      </a:cubicBezTo>
                      <a:cubicBezTo>
                        <a:pt x="0" y="1421"/>
                        <a:pt x="0" y="1421"/>
                        <a:pt x="0" y="1421"/>
                      </a:cubicBezTo>
                      <a:cubicBezTo>
                        <a:pt x="59" y="1421"/>
                        <a:pt x="59" y="1421"/>
                        <a:pt x="59" y="1421"/>
                      </a:cubicBezTo>
                      <a:cubicBezTo>
                        <a:pt x="115" y="1186"/>
                        <a:pt x="115" y="1186"/>
                        <a:pt x="115" y="1186"/>
                      </a:cubicBezTo>
                      <a:cubicBezTo>
                        <a:pt x="607" y="1186"/>
                        <a:pt x="607" y="1186"/>
                        <a:pt x="607" y="1186"/>
                      </a:cubicBezTo>
                      <a:cubicBezTo>
                        <a:pt x="663" y="1421"/>
                        <a:pt x="663" y="1421"/>
                        <a:pt x="663" y="1421"/>
                      </a:cubicBezTo>
                      <a:cubicBezTo>
                        <a:pt x="722" y="1421"/>
                        <a:pt x="722" y="1421"/>
                        <a:pt x="722" y="1421"/>
                      </a:cubicBezTo>
                      <a:cubicBezTo>
                        <a:pt x="536" y="639"/>
                        <a:pt x="536" y="639"/>
                        <a:pt x="536" y="639"/>
                      </a:cubicBezTo>
                      <a:cubicBezTo>
                        <a:pt x="638" y="639"/>
                        <a:pt x="638" y="639"/>
                        <a:pt x="638" y="639"/>
                      </a:cubicBezTo>
                      <a:cubicBezTo>
                        <a:pt x="638" y="676"/>
                        <a:pt x="638" y="676"/>
                        <a:pt x="638" y="676"/>
                      </a:cubicBezTo>
                      <a:cubicBezTo>
                        <a:pt x="638" y="692"/>
                        <a:pt x="651" y="705"/>
                        <a:pt x="666" y="705"/>
                      </a:cubicBezTo>
                      <a:cubicBezTo>
                        <a:pt x="682" y="705"/>
                        <a:pt x="695" y="692"/>
                        <a:pt x="695" y="676"/>
                      </a:cubicBezTo>
                      <a:cubicBezTo>
                        <a:pt x="695" y="613"/>
                        <a:pt x="695" y="613"/>
                        <a:pt x="695" y="613"/>
                      </a:cubicBezTo>
                      <a:cubicBezTo>
                        <a:pt x="695" y="600"/>
                        <a:pt x="683" y="582"/>
                        <a:pt x="664" y="582"/>
                      </a:cubicBezTo>
                      <a:cubicBezTo>
                        <a:pt x="523" y="582"/>
                        <a:pt x="523" y="582"/>
                        <a:pt x="523" y="582"/>
                      </a:cubicBezTo>
                      <a:cubicBezTo>
                        <a:pt x="475" y="379"/>
                        <a:pt x="475" y="379"/>
                        <a:pt x="475" y="379"/>
                      </a:cubicBezTo>
                      <a:cubicBezTo>
                        <a:pt x="562" y="379"/>
                        <a:pt x="562" y="379"/>
                        <a:pt x="562" y="379"/>
                      </a:cubicBezTo>
                      <a:cubicBezTo>
                        <a:pt x="562" y="413"/>
                        <a:pt x="562" y="413"/>
                        <a:pt x="562" y="413"/>
                      </a:cubicBezTo>
                      <a:cubicBezTo>
                        <a:pt x="562" y="429"/>
                        <a:pt x="574" y="442"/>
                        <a:pt x="590" y="442"/>
                      </a:cubicBezTo>
                      <a:cubicBezTo>
                        <a:pt x="606" y="442"/>
                        <a:pt x="619" y="429"/>
                        <a:pt x="619" y="413"/>
                      </a:cubicBezTo>
                      <a:cubicBezTo>
                        <a:pt x="619" y="350"/>
                        <a:pt x="619" y="350"/>
                        <a:pt x="619" y="350"/>
                      </a:cubicBezTo>
                      <a:cubicBezTo>
                        <a:pt x="619" y="334"/>
                        <a:pt x="606" y="322"/>
                        <a:pt x="590" y="322"/>
                      </a:cubicBezTo>
                      <a:cubicBezTo>
                        <a:pt x="590" y="322"/>
                        <a:pt x="590" y="322"/>
                        <a:pt x="590" y="322"/>
                      </a:cubicBezTo>
                      <a:cubicBezTo>
                        <a:pt x="590" y="322"/>
                        <a:pt x="590" y="322"/>
                        <a:pt x="590" y="322"/>
                      </a:cubicBezTo>
                      <a:cubicBezTo>
                        <a:pt x="461" y="322"/>
                        <a:pt x="461" y="322"/>
                        <a:pt x="461" y="322"/>
                      </a:cubicBezTo>
                      <a:cubicBezTo>
                        <a:pt x="390" y="23"/>
                        <a:pt x="390" y="23"/>
                        <a:pt x="390" y="23"/>
                      </a:cubicBezTo>
                      <a:cubicBezTo>
                        <a:pt x="387" y="9"/>
                        <a:pt x="374" y="0"/>
                        <a:pt x="361" y="1"/>
                      </a:cubicBezTo>
                      <a:cubicBezTo>
                        <a:pt x="347" y="1"/>
                        <a:pt x="335" y="9"/>
                        <a:pt x="332" y="23"/>
                      </a:cubicBezTo>
                      <a:cubicBezTo>
                        <a:pt x="261" y="322"/>
                        <a:pt x="261" y="322"/>
                        <a:pt x="261" y="322"/>
                      </a:cubicBezTo>
                      <a:cubicBezTo>
                        <a:pt x="261" y="322"/>
                        <a:pt x="135" y="322"/>
                        <a:pt x="133" y="322"/>
                      </a:cubicBezTo>
                      <a:cubicBezTo>
                        <a:pt x="117" y="322"/>
                        <a:pt x="104" y="334"/>
                        <a:pt x="104" y="350"/>
                      </a:cubicBezTo>
                      <a:cubicBezTo>
                        <a:pt x="104" y="413"/>
                        <a:pt x="104" y="413"/>
                        <a:pt x="104" y="413"/>
                      </a:cubicBezTo>
                      <a:cubicBezTo>
                        <a:pt x="104" y="429"/>
                        <a:pt x="117" y="442"/>
                        <a:pt x="133" y="442"/>
                      </a:cubicBezTo>
                      <a:cubicBezTo>
                        <a:pt x="149" y="442"/>
                        <a:pt x="162" y="429"/>
                        <a:pt x="162" y="413"/>
                      </a:cubicBezTo>
                      <a:cubicBezTo>
                        <a:pt x="162" y="379"/>
                        <a:pt x="162" y="379"/>
                        <a:pt x="162" y="379"/>
                      </a:cubicBezTo>
                      <a:cubicBezTo>
                        <a:pt x="247" y="379"/>
                        <a:pt x="247" y="379"/>
                        <a:pt x="247" y="379"/>
                      </a:cubicBezTo>
                      <a:cubicBezTo>
                        <a:pt x="199" y="582"/>
                        <a:pt x="199" y="582"/>
                        <a:pt x="199" y="582"/>
                      </a:cubicBezTo>
                      <a:cubicBezTo>
                        <a:pt x="52" y="582"/>
                        <a:pt x="52" y="582"/>
                        <a:pt x="52" y="582"/>
                      </a:cubicBezTo>
                      <a:cubicBezTo>
                        <a:pt x="36" y="582"/>
                        <a:pt x="23" y="595"/>
                        <a:pt x="23" y="611"/>
                      </a:cubicBezTo>
                      <a:cubicBezTo>
                        <a:pt x="23" y="611"/>
                        <a:pt x="23" y="676"/>
                        <a:pt x="23" y="676"/>
                      </a:cubicBezTo>
                      <a:cubicBezTo>
                        <a:pt x="23" y="692"/>
                        <a:pt x="36" y="705"/>
                        <a:pt x="52" y="705"/>
                      </a:cubicBezTo>
                      <a:close/>
                      <a:moveTo>
                        <a:pt x="190" y="1128"/>
                      </a:moveTo>
                      <a:cubicBezTo>
                        <a:pt x="355" y="1032"/>
                        <a:pt x="355" y="1032"/>
                        <a:pt x="355" y="1032"/>
                      </a:cubicBezTo>
                      <a:cubicBezTo>
                        <a:pt x="520" y="1128"/>
                        <a:pt x="520" y="1128"/>
                        <a:pt x="520" y="1128"/>
                      </a:cubicBezTo>
                      <a:lnTo>
                        <a:pt x="190" y="1128"/>
                      </a:lnTo>
                      <a:close/>
                      <a:moveTo>
                        <a:pt x="363" y="485"/>
                      </a:moveTo>
                      <a:cubicBezTo>
                        <a:pt x="439" y="582"/>
                        <a:pt x="439" y="582"/>
                        <a:pt x="439" y="582"/>
                      </a:cubicBezTo>
                      <a:cubicBezTo>
                        <a:pt x="288" y="582"/>
                        <a:pt x="288" y="582"/>
                        <a:pt x="288" y="582"/>
                      </a:cubicBezTo>
                      <a:lnTo>
                        <a:pt x="363" y="485"/>
                      </a:lnTo>
                      <a:close/>
                      <a:moveTo>
                        <a:pt x="354" y="379"/>
                      </a:moveTo>
                      <a:cubicBezTo>
                        <a:pt x="373" y="379"/>
                        <a:pt x="373" y="379"/>
                        <a:pt x="373" y="379"/>
                      </a:cubicBezTo>
                      <a:cubicBezTo>
                        <a:pt x="363" y="391"/>
                        <a:pt x="363" y="391"/>
                        <a:pt x="363" y="391"/>
                      </a:cubicBezTo>
                      <a:lnTo>
                        <a:pt x="354" y="379"/>
                      </a:lnTo>
                      <a:close/>
                      <a:moveTo>
                        <a:pt x="421" y="639"/>
                      </a:moveTo>
                      <a:cubicBezTo>
                        <a:pt x="365" y="684"/>
                        <a:pt x="365" y="684"/>
                        <a:pt x="365" y="684"/>
                      </a:cubicBezTo>
                      <a:cubicBezTo>
                        <a:pt x="309" y="639"/>
                        <a:pt x="309" y="639"/>
                        <a:pt x="309" y="639"/>
                      </a:cubicBezTo>
                      <a:lnTo>
                        <a:pt x="421" y="639"/>
                      </a:lnTo>
                      <a:close/>
                      <a:moveTo>
                        <a:pt x="482" y="852"/>
                      </a:moveTo>
                      <a:cubicBezTo>
                        <a:pt x="247" y="852"/>
                        <a:pt x="247" y="852"/>
                        <a:pt x="247" y="852"/>
                      </a:cubicBezTo>
                      <a:cubicBezTo>
                        <a:pt x="365" y="758"/>
                        <a:pt x="365" y="758"/>
                        <a:pt x="365" y="758"/>
                      </a:cubicBezTo>
                      <a:lnTo>
                        <a:pt x="482" y="852"/>
                      </a:lnTo>
                      <a:close/>
                      <a:moveTo>
                        <a:pt x="451" y="909"/>
                      </a:moveTo>
                      <a:cubicBezTo>
                        <a:pt x="355" y="966"/>
                        <a:pt x="355" y="966"/>
                        <a:pt x="355" y="966"/>
                      </a:cubicBezTo>
                      <a:cubicBezTo>
                        <a:pt x="258" y="909"/>
                        <a:pt x="258" y="909"/>
                        <a:pt x="258" y="909"/>
                      </a:cubicBezTo>
                      <a:lnTo>
                        <a:pt x="451" y="909"/>
                      </a:lnTo>
                      <a:close/>
                      <a:moveTo>
                        <a:pt x="544" y="922"/>
                      </a:moveTo>
                      <a:cubicBezTo>
                        <a:pt x="587" y="1101"/>
                        <a:pt x="587" y="1101"/>
                        <a:pt x="587" y="1101"/>
                      </a:cubicBezTo>
                      <a:cubicBezTo>
                        <a:pt x="412" y="999"/>
                        <a:pt x="412" y="999"/>
                        <a:pt x="412" y="999"/>
                      </a:cubicBezTo>
                      <a:lnTo>
                        <a:pt x="544" y="922"/>
                      </a:lnTo>
                      <a:close/>
                      <a:moveTo>
                        <a:pt x="483" y="663"/>
                      </a:moveTo>
                      <a:cubicBezTo>
                        <a:pt x="517" y="806"/>
                        <a:pt x="517" y="806"/>
                        <a:pt x="517" y="806"/>
                      </a:cubicBezTo>
                      <a:cubicBezTo>
                        <a:pt x="411" y="721"/>
                        <a:pt x="411" y="721"/>
                        <a:pt x="411" y="721"/>
                      </a:cubicBezTo>
                      <a:lnTo>
                        <a:pt x="483" y="663"/>
                      </a:lnTo>
                      <a:close/>
                      <a:moveTo>
                        <a:pt x="443" y="493"/>
                      </a:moveTo>
                      <a:cubicBezTo>
                        <a:pt x="400" y="438"/>
                        <a:pt x="400" y="438"/>
                        <a:pt x="400" y="438"/>
                      </a:cubicBezTo>
                      <a:cubicBezTo>
                        <a:pt x="423" y="409"/>
                        <a:pt x="423" y="409"/>
                        <a:pt x="423" y="409"/>
                      </a:cubicBezTo>
                      <a:lnTo>
                        <a:pt x="443" y="493"/>
                      </a:lnTo>
                      <a:close/>
                      <a:moveTo>
                        <a:pt x="361" y="149"/>
                      </a:moveTo>
                      <a:cubicBezTo>
                        <a:pt x="402" y="322"/>
                        <a:pt x="402" y="322"/>
                        <a:pt x="402" y="322"/>
                      </a:cubicBezTo>
                      <a:cubicBezTo>
                        <a:pt x="320" y="322"/>
                        <a:pt x="320" y="322"/>
                        <a:pt x="320" y="322"/>
                      </a:cubicBezTo>
                      <a:lnTo>
                        <a:pt x="361" y="149"/>
                      </a:lnTo>
                      <a:close/>
                      <a:moveTo>
                        <a:pt x="300" y="404"/>
                      </a:moveTo>
                      <a:cubicBezTo>
                        <a:pt x="327" y="438"/>
                        <a:pt x="327" y="438"/>
                        <a:pt x="327" y="438"/>
                      </a:cubicBezTo>
                      <a:cubicBezTo>
                        <a:pt x="277" y="502"/>
                        <a:pt x="277" y="502"/>
                        <a:pt x="277" y="502"/>
                      </a:cubicBezTo>
                      <a:lnTo>
                        <a:pt x="300" y="404"/>
                      </a:lnTo>
                      <a:close/>
                      <a:moveTo>
                        <a:pt x="240" y="658"/>
                      </a:moveTo>
                      <a:cubicBezTo>
                        <a:pt x="319" y="721"/>
                        <a:pt x="319" y="721"/>
                        <a:pt x="319" y="721"/>
                      </a:cubicBezTo>
                      <a:cubicBezTo>
                        <a:pt x="203" y="813"/>
                        <a:pt x="203" y="813"/>
                        <a:pt x="203" y="813"/>
                      </a:cubicBezTo>
                      <a:lnTo>
                        <a:pt x="240" y="658"/>
                      </a:lnTo>
                      <a:close/>
                      <a:moveTo>
                        <a:pt x="298" y="999"/>
                      </a:moveTo>
                      <a:cubicBezTo>
                        <a:pt x="137" y="1093"/>
                        <a:pt x="137" y="1093"/>
                        <a:pt x="137" y="1093"/>
                      </a:cubicBezTo>
                      <a:cubicBezTo>
                        <a:pt x="176" y="928"/>
                        <a:pt x="176" y="928"/>
                        <a:pt x="176" y="928"/>
                      </a:cubicBezTo>
                      <a:lnTo>
                        <a:pt x="298" y="99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14" name="グループ化 192">
              <a:extLst>
                <a:ext uri="{FF2B5EF4-FFF2-40B4-BE49-F238E27FC236}">
                  <a16:creationId xmlns:a16="http://schemas.microsoft.com/office/drawing/2014/main" id="{8AABC13A-C0D7-4C80-896E-7D2407D39D25}"/>
                </a:ext>
              </a:extLst>
            </p:cNvPr>
            <p:cNvGrpSpPr/>
            <p:nvPr/>
          </p:nvGrpSpPr>
          <p:grpSpPr>
            <a:xfrm>
              <a:off x="7700547" y="3092461"/>
              <a:ext cx="1692000" cy="522778"/>
              <a:chOff x="5745131" y="4745737"/>
              <a:chExt cx="1692000" cy="522778"/>
            </a:xfrm>
          </p:grpSpPr>
          <p:sp>
            <p:nvSpPr>
              <p:cNvPr id="215" name="角丸四角形 193">
                <a:extLst>
                  <a:ext uri="{FF2B5EF4-FFF2-40B4-BE49-F238E27FC236}">
                    <a16:creationId xmlns:a16="http://schemas.microsoft.com/office/drawing/2014/main" id="{F649C80B-93BC-43DA-8586-DA64375AFC52}"/>
                  </a:ext>
                </a:extLst>
              </p:cNvPr>
              <p:cNvSpPr/>
              <p:nvPr/>
            </p:nvSpPr>
            <p:spPr bwMode="auto">
              <a:xfrm>
                <a:off x="5745131" y="4745737"/>
                <a:ext cx="1692000" cy="522778"/>
              </a:xfrm>
              <a:prstGeom prst="roundRect">
                <a:avLst/>
              </a:prstGeom>
              <a:solidFill>
                <a:srgbClr val="0070C0">
                  <a:alpha val="50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68000"/>
                <a:r>
                  <a:rPr lang="ru-RU" altLang="ja-JP" sz="1000" dirty="0">
                    <a:solidFill>
                      <a:srgbClr val="FFFFFF"/>
                    </a:solidFill>
                  </a:rPr>
                  <a:t>Автоматизация </a:t>
                </a:r>
                <a:r>
                  <a:rPr lang="en-US" altLang="ja-JP" sz="1000" dirty="0">
                    <a:solidFill>
                      <a:srgbClr val="FFFFFF"/>
                    </a:solidFill>
                  </a:rPr>
                  <a:t>(Zero Touch)</a:t>
                </a:r>
                <a:r>
                  <a:rPr lang="ru-RU" altLang="ja-JP" sz="1000" dirty="0">
                    <a:solidFill>
                      <a:srgbClr val="FFFFFF"/>
                    </a:solidFill>
                  </a:rPr>
                  <a:t>   </a:t>
                </a:r>
                <a:endParaRPr lang="ja-JP" altLang="en-US" sz="10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16" name="グループ化 194">
                <a:extLst>
                  <a:ext uri="{FF2B5EF4-FFF2-40B4-BE49-F238E27FC236}">
                    <a16:creationId xmlns:a16="http://schemas.microsoft.com/office/drawing/2014/main" id="{C988B467-AECE-4624-A25B-2D830B9279E7}"/>
                  </a:ext>
                </a:extLst>
              </p:cNvPr>
              <p:cNvGrpSpPr/>
              <p:nvPr/>
            </p:nvGrpSpPr>
            <p:grpSpPr>
              <a:xfrm>
                <a:off x="5829964" y="4816685"/>
                <a:ext cx="402304" cy="380882"/>
                <a:chOff x="9691781" y="3683346"/>
                <a:chExt cx="402304" cy="380882"/>
              </a:xfrm>
            </p:grpSpPr>
            <p:sp>
              <p:nvSpPr>
                <p:cNvPr id="217" name="フリーフォーム 195">
                  <a:extLst>
                    <a:ext uri="{FF2B5EF4-FFF2-40B4-BE49-F238E27FC236}">
                      <a16:creationId xmlns:a16="http://schemas.microsoft.com/office/drawing/2014/main" id="{A8DE1AB6-A65B-45B2-AC43-A9B303DC5B99}"/>
                    </a:ext>
                  </a:extLst>
                </p:cNvPr>
                <p:cNvSpPr/>
                <p:nvPr/>
              </p:nvSpPr>
              <p:spPr bwMode="auto">
                <a:xfrm>
                  <a:off x="9888554" y="3683346"/>
                  <a:ext cx="205531" cy="257646"/>
                </a:xfrm>
                <a:custGeom>
                  <a:avLst/>
                  <a:gdLst>
                    <a:gd name="connsiteX0" fmla="*/ 100131 w 400523"/>
                    <a:gd name="connsiteY0" fmla="*/ 471911 h 502079"/>
                    <a:gd name="connsiteX1" fmla="*/ 300392 w 400523"/>
                    <a:gd name="connsiteY1" fmla="*/ 471911 h 502079"/>
                    <a:gd name="connsiteX2" fmla="*/ 300392 w 400523"/>
                    <a:gd name="connsiteY2" fmla="*/ 502079 h 502079"/>
                    <a:gd name="connsiteX3" fmla="*/ 100131 w 400523"/>
                    <a:gd name="connsiteY3" fmla="*/ 502079 h 502079"/>
                    <a:gd name="connsiteX4" fmla="*/ 100131 w 400523"/>
                    <a:gd name="connsiteY4" fmla="*/ 395711 h 502079"/>
                    <a:gd name="connsiteX5" fmla="*/ 300392 w 400523"/>
                    <a:gd name="connsiteY5" fmla="*/ 395711 h 502079"/>
                    <a:gd name="connsiteX6" fmla="*/ 300392 w 400523"/>
                    <a:gd name="connsiteY6" fmla="*/ 443932 h 502079"/>
                    <a:gd name="connsiteX7" fmla="*/ 100131 w 400523"/>
                    <a:gd name="connsiteY7" fmla="*/ 443932 h 502079"/>
                    <a:gd name="connsiteX8" fmla="*/ 200262 w 400523"/>
                    <a:gd name="connsiteY8" fmla="*/ 0 h 502079"/>
                    <a:gd name="connsiteX9" fmla="*/ 400523 w 400523"/>
                    <a:gd name="connsiteY9" fmla="*/ 200262 h 502079"/>
                    <a:gd name="connsiteX10" fmla="*/ 300392 w 400523"/>
                    <a:gd name="connsiteY10" fmla="*/ 200262 h 502079"/>
                    <a:gd name="connsiteX11" fmla="*/ 300392 w 400523"/>
                    <a:gd name="connsiteY11" fmla="*/ 367732 h 502079"/>
                    <a:gd name="connsiteX12" fmla="*/ 100131 w 400523"/>
                    <a:gd name="connsiteY12" fmla="*/ 367732 h 502079"/>
                    <a:gd name="connsiteX13" fmla="*/ 100131 w 400523"/>
                    <a:gd name="connsiteY13" fmla="*/ 200262 h 502079"/>
                    <a:gd name="connsiteX14" fmla="*/ 0 w 400523"/>
                    <a:gd name="connsiteY14" fmla="*/ 200262 h 502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00523" h="502079">
                      <a:moveTo>
                        <a:pt x="100131" y="471911"/>
                      </a:moveTo>
                      <a:lnTo>
                        <a:pt x="300392" y="471911"/>
                      </a:lnTo>
                      <a:lnTo>
                        <a:pt x="300392" y="502079"/>
                      </a:lnTo>
                      <a:lnTo>
                        <a:pt x="100131" y="502079"/>
                      </a:lnTo>
                      <a:close/>
                      <a:moveTo>
                        <a:pt x="100131" y="395711"/>
                      </a:moveTo>
                      <a:lnTo>
                        <a:pt x="300392" y="395711"/>
                      </a:lnTo>
                      <a:lnTo>
                        <a:pt x="300392" y="443932"/>
                      </a:lnTo>
                      <a:lnTo>
                        <a:pt x="100131" y="443932"/>
                      </a:lnTo>
                      <a:close/>
                      <a:moveTo>
                        <a:pt x="200262" y="0"/>
                      </a:moveTo>
                      <a:lnTo>
                        <a:pt x="400523" y="200262"/>
                      </a:lnTo>
                      <a:lnTo>
                        <a:pt x="300392" y="200262"/>
                      </a:lnTo>
                      <a:lnTo>
                        <a:pt x="300392" y="367732"/>
                      </a:lnTo>
                      <a:lnTo>
                        <a:pt x="100131" y="367732"/>
                      </a:lnTo>
                      <a:lnTo>
                        <a:pt x="100131" y="200262"/>
                      </a:lnTo>
                      <a:lnTo>
                        <a:pt x="0" y="20026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b="1" dirty="0">
                    <a:solidFill>
                      <a:srgbClr val="000000"/>
                    </a:solidFill>
                    <a:latin typeface="メイリオ" panose="020B0604030504040204" pitchFamily="50" charset="-128"/>
                  </a:endParaRPr>
                </a:p>
              </p:txBody>
            </p:sp>
            <p:sp>
              <p:nvSpPr>
                <p:cNvPr id="218" name="Freeform 119">
                  <a:extLst>
                    <a:ext uri="{FF2B5EF4-FFF2-40B4-BE49-F238E27FC236}">
                      <a16:creationId xmlns:a16="http://schemas.microsoft.com/office/drawing/2014/main" id="{CD461C32-B1A7-4832-A8A1-D7BF8C9C668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gray">
                <a:xfrm>
                  <a:off x="9691781" y="3782567"/>
                  <a:ext cx="214116" cy="281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8249" h="5483155">
                      <a:moveTo>
                        <a:pt x="3102898" y="3997087"/>
                      </a:moveTo>
                      <a:cubicBezTo>
                        <a:pt x="2863023" y="3997087"/>
                        <a:pt x="2668124" y="4192005"/>
                        <a:pt x="2668124" y="4428156"/>
                      </a:cubicBezTo>
                      <a:cubicBezTo>
                        <a:pt x="2668124" y="4602561"/>
                        <a:pt x="2770148" y="4749957"/>
                        <a:pt x="2915428" y="4818697"/>
                      </a:cubicBezTo>
                      <a:lnTo>
                        <a:pt x="2915436" y="4818677"/>
                      </a:lnTo>
                      <a:cubicBezTo>
                        <a:pt x="2971741" y="4848681"/>
                        <a:pt x="3035554" y="4863683"/>
                        <a:pt x="3103121" y="4863683"/>
                      </a:cubicBezTo>
                      <a:cubicBezTo>
                        <a:pt x="3339604" y="4863683"/>
                        <a:pt x="3534796" y="4668659"/>
                        <a:pt x="3534796" y="4428629"/>
                      </a:cubicBezTo>
                      <a:cubicBezTo>
                        <a:pt x="3534796" y="4264759"/>
                        <a:pt x="3442272" y="4121765"/>
                        <a:pt x="3302202" y="4048009"/>
                      </a:cubicBezTo>
                      <a:cubicBezTo>
                        <a:pt x="3301983" y="4048528"/>
                        <a:pt x="3301764" y="4049046"/>
                        <a:pt x="3301545" y="4049565"/>
                      </a:cubicBezTo>
                      <a:cubicBezTo>
                        <a:pt x="3241576" y="4015829"/>
                        <a:pt x="3174111" y="3997087"/>
                        <a:pt x="3102898" y="3997087"/>
                      </a:cubicBezTo>
                      <a:close/>
                      <a:moveTo>
                        <a:pt x="848765" y="3812836"/>
                      </a:moveTo>
                      <a:cubicBezTo>
                        <a:pt x="672513" y="3812836"/>
                        <a:pt x="533762" y="3955447"/>
                        <a:pt x="533762" y="4128081"/>
                      </a:cubicBezTo>
                      <a:cubicBezTo>
                        <a:pt x="533762" y="4249738"/>
                        <a:pt x="604533" y="4355298"/>
                        <a:pt x="708619" y="4406535"/>
                      </a:cubicBezTo>
                      <a:cubicBezTo>
                        <a:pt x="750290" y="4430095"/>
                        <a:pt x="798656" y="4442677"/>
                        <a:pt x="850168" y="4442677"/>
                      </a:cubicBezTo>
                      <a:cubicBezTo>
                        <a:pt x="1022650" y="4442677"/>
                        <a:pt x="1165136" y="4300165"/>
                        <a:pt x="1165136" y="4127649"/>
                      </a:cubicBezTo>
                      <a:cubicBezTo>
                        <a:pt x="1165136" y="3985137"/>
                        <a:pt x="1067645" y="3865126"/>
                        <a:pt x="936409" y="3827623"/>
                      </a:cubicBezTo>
                      <a:cubicBezTo>
                        <a:pt x="908462" y="3818083"/>
                        <a:pt x="879487" y="3812836"/>
                        <a:pt x="848765" y="3812836"/>
                      </a:cubicBezTo>
                      <a:close/>
                      <a:moveTo>
                        <a:pt x="2810082" y="3358626"/>
                      </a:moveTo>
                      <a:cubicBezTo>
                        <a:pt x="2851544" y="3357747"/>
                        <a:pt x="2893007" y="3379535"/>
                        <a:pt x="2915496" y="3416082"/>
                      </a:cubicBezTo>
                      <a:cubicBezTo>
                        <a:pt x="2915502" y="3416093"/>
                        <a:pt x="2916265" y="3417502"/>
                        <a:pt x="3012945" y="3596006"/>
                      </a:cubicBezTo>
                      <a:cubicBezTo>
                        <a:pt x="3099150" y="3581013"/>
                        <a:pt x="3174111" y="3592258"/>
                        <a:pt x="3211592" y="3596006"/>
                      </a:cubicBezTo>
                      <a:cubicBezTo>
                        <a:pt x="3211598" y="3595995"/>
                        <a:pt x="3212408" y="3594585"/>
                        <a:pt x="3312789" y="3419831"/>
                      </a:cubicBezTo>
                      <a:cubicBezTo>
                        <a:pt x="3342773" y="3371101"/>
                        <a:pt x="3406490" y="3348611"/>
                        <a:pt x="3458963" y="3371101"/>
                      </a:cubicBezTo>
                      <a:cubicBezTo>
                        <a:pt x="3458974" y="3371106"/>
                        <a:pt x="3459900" y="3371522"/>
                        <a:pt x="3538123" y="3406590"/>
                      </a:cubicBezTo>
                      <a:cubicBezTo>
                        <a:pt x="3552281" y="3412575"/>
                        <a:pt x="3575510" y="3422394"/>
                        <a:pt x="3613623" y="3438505"/>
                      </a:cubicBezTo>
                      <a:cubicBezTo>
                        <a:pt x="3666175" y="3461008"/>
                        <a:pt x="3696205" y="3521016"/>
                        <a:pt x="3681190" y="3573522"/>
                      </a:cubicBezTo>
                      <a:cubicBezTo>
                        <a:pt x="3681190" y="3573522"/>
                        <a:pt x="3681190" y="3573522"/>
                        <a:pt x="3621131" y="3772297"/>
                      </a:cubicBezTo>
                      <a:cubicBezTo>
                        <a:pt x="3673682" y="3813552"/>
                        <a:pt x="3722480" y="3862308"/>
                        <a:pt x="3763771" y="3914815"/>
                      </a:cubicBezTo>
                      <a:cubicBezTo>
                        <a:pt x="3763771" y="3914815"/>
                        <a:pt x="3763771" y="3914815"/>
                        <a:pt x="3958963" y="3862308"/>
                      </a:cubicBezTo>
                      <a:cubicBezTo>
                        <a:pt x="4015269" y="3847306"/>
                        <a:pt x="4075328" y="3877310"/>
                        <a:pt x="4097850" y="3929817"/>
                      </a:cubicBezTo>
                      <a:cubicBezTo>
                        <a:pt x="4097850" y="3929817"/>
                        <a:pt x="4097850" y="3929817"/>
                        <a:pt x="4161663" y="4083586"/>
                      </a:cubicBezTo>
                      <a:cubicBezTo>
                        <a:pt x="4180431" y="4136092"/>
                        <a:pt x="4157909" y="4203601"/>
                        <a:pt x="4109111" y="4229854"/>
                      </a:cubicBezTo>
                      <a:cubicBezTo>
                        <a:pt x="4109111" y="4229854"/>
                        <a:pt x="4109111" y="4229854"/>
                        <a:pt x="3932687" y="4327366"/>
                      </a:cubicBezTo>
                      <a:cubicBezTo>
                        <a:pt x="3940195" y="4394875"/>
                        <a:pt x="3940195" y="4462383"/>
                        <a:pt x="3932687" y="4529891"/>
                      </a:cubicBezTo>
                      <a:cubicBezTo>
                        <a:pt x="3932687" y="4529891"/>
                        <a:pt x="3932687" y="4529891"/>
                        <a:pt x="4105357" y="4627404"/>
                      </a:cubicBezTo>
                      <a:cubicBezTo>
                        <a:pt x="4154155" y="4657407"/>
                        <a:pt x="4176677" y="4721165"/>
                        <a:pt x="4154155" y="4773672"/>
                      </a:cubicBezTo>
                      <a:cubicBezTo>
                        <a:pt x="4154155" y="4773672"/>
                        <a:pt x="4154155" y="4773672"/>
                        <a:pt x="4090343" y="4927441"/>
                      </a:cubicBezTo>
                      <a:cubicBezTo>
                        <a:pt x="4067820" y="4979948"/>
                        <a:pt x="4004008" y="5009951"/>
                        <a:pt x="3951456" y="4994949"/>
                      </a:cubicBezTo>
                      <a:cubicBezTo>
                        <a:pt x="3951456" y="4994949"/>
                        <a:pt x="3951456" y="4994949"/>
                        <a:pt x="3763771" y="4938692"/>
                      </a:cubicBezTo>
                      <a:cubicBezTo>
                        <a:pt x="3718727" y="4994949"/>
                        <a:pt x="3669929" y="5043706"/>
                        <a:pt x="3613623" y="5088711"/>
                      </a:cubicBezTo>
                      <a:cubicBezTo>
                        <a:pt x="3613623" y="5088711"/>
                        <a:pt x="3613623" y="5088711"/>
                        <a:pt x="3666175" y="5276235"/>
                      </a:cubicBezTo>
                      <a:cubicBezTo>
                        <a:pt x="3681190" y="5328741"/>
                        <a:pt x="3651160" y="5388749"/>
                        <a:pt x="3598608" y="5411251"/>
                      </a:cubicBezTo>
                      <a:cubicBezTo>
                        <a:pt x="3598608" y="5411251"/>
                        <a:pt x="3598608" y="5411251"/>
                        <a:pt x="3440953" y="5475009"/>
                      </a:cubicBezTo>
                      <a:cubicBezTo>
                        <a:pt x="3388402" y="5497512"/>
                        <a:pt x="3324589" y="5471259"/>
                        <a:pt x="3298313" y="5422503"/>
                      </a:cubicBezTo>
                      <a:cubicBezTo>
                        <a:pt x="3298313" y="5422503"/>
                        <a:pt x="3298313" y="5422503"/>
                        <a:pt x="3208224" y="5257482"/>
                      </a:cubicBezTo>
                      <a:cubicBezTo>
                        <a:pt x="3170687" y="5264983"/>
                        <a:pt x="3099367" y="5276235"/>
                        <a:pt x="2990510" y="5261233"/>
                      </a:cubicBezTo>
                      <a:cubicBezTo>
                        <a:pt x="2990510" y="5261233"/>
                        <a:pt x="2990510" y="5261233"/>
                        <a:pt x="2896668" y="5418752"/>
                      </a:cubicBezTo>
                      <a:cubicBezTo>
                        <a:pt x="2870392" y="5467508"/>
                        <a:pt x="2802825" y="5490011"/>
                        <a:pt x="2754027" y="5467508"/>
                      </a:cubicBezTo>
                      <a:cubicBezTo>
                        <a:pt x="2754027" y="5467508"/>
                        <a:pt x="2754027" y="5467508"/>
                        <a:pt x="2709765" y="5450499"/>
                      </a:cubicBezTo>
                      <a:cubicBezTo>
                        <a:pt x="2709628" y="5450824"/>
                        <a:pt x="2709490" y="5451149"/>
                        <a:pt x="2709353" y="5451474"/>
                      </a:cubicBezTo>
                      <a:cubicBezTo>
                        <a:pt x="2709345" y="5451471"/>
                        <a:pt x="2708932" y="5451291"/>
                        <a:pt x="2686273" y="5441472"/>
                      </a:cubicBezTo>
                      <a:lnTo>
                        <a:pt x="2656431" y="5430004"/>
                      </a:lnTo>
                      <a:cubicBezTo>
                        <a:pt x="2656431" y="5430004"/>
                        <a:pt x="2656431" y="5430004"/>
                        <a:pt x="2656956" y="5428766"/>
                      </a:cubicBezTo>
                      <a:cubicBezTo>
                        <a:pt x="2641768" y="5422184"/>
                        <a:pt x="2622179" y="5413694"/>
                        <a:pt x="2596912" y="5402744"/>
                      </a:cubicBezTo>
                      <a:cubicBezTo>
                        <a:pt x="2544439" y="5380254"/>
                        <a:pt x="2514454" y="5316531"/>
                        <a:pt x="2533195" y="5264053"/>
                      </a:cubicBezTo>
                      <a:cubicBezTo>
                        <a:pt x="2533197" y="5264043"/>
                        <a:pt x="2533566" y="5262710"/>
                        <a:pt x="2581919" y="5087877"/>
                      </a:cubicBezTo>
                      <a:cubicBezTo>
                        <a:pt x="2525699" y="5042896"/>
                        <a:pt x="2473226" y="4990419"/>
                        <a:pt x="2431997" y="4930444"/>
                      </a:cubicBezTo>
                      <a:cubicBezTo>
                        <a:pt x="2431985" y="4930447"/>
                        <a:pt x="2430533" y="4930840"/>
                        <a:pt x="2252091" y="4979173"/>
                      </a:cubicBezTo>
                      <a:cubicBezTo>
                        <a:pt x="2195870" y="4994167"/>
                        <a:pt x="2135901" y="4964180"/>
                        <a:pt x="2113413" y="4911702"/>
                      </a:cubicBezTo>
                      <a:cubicBezTo>
                        <a:pt x="2113408" y="4911690"/>
                        <a:pt x="2112864" y="4910344"/>
                        <a:pt x="2049696" y="4754268"/>
                      </a:cubicBezTo>
                      <a:cubicBezTo>
                        <a:pt x="2030956" y="4701790"/>
                        <a:pt x="2053444" y="4638067"/>
                        <a:pt x="2102169" y="4611828"/>
                      </a:cubicBezTo>
                      <a:cubicBezTo>
                        <a:pt x="2102180" y="4611822"/>
                        <a:pt x="2103546" y="4611063"/>
                        <a:pt x="2270831" y="4518118"/>
                      </a:cubicBezTo>
                      <a:cubicBezTo>
                        <a:pt x="2263335" y="4446898"/>
                        <a:pt x="2263335" y="4375678"/>
                        <a:pt x="2274579" y="4308206"/>
                      </a:cubicBezTo>
                      <a:cubicBezTo>
                        <a:pt x="2274568" y="4308200"/>
                        <a:pt x="2273192" y="4307405"/>
                        <a:pt x="2105917" y="4210747"/>
                      </a:cubicBezTo>
                      <a:cubicBezTo>
                        <a:pt x="2057192" y="4184508"/>
                        <a:pt x="2034704" y="4117037"/>
                        <a:pt x="2057192" y="4068307"/>
                      </a:cubicBezTo>
                      <a:cubicBezTo>
                        <a:pt x="2057197" y="4068296"/>
                        <a:pt x="2057759" y="4066984"/>
                        <a:pt x="2124657" y="3910874"/>
                      </a:cubicBezTo>
                      <a:cubicBezTo>
                        <a:pt x="2143398" y="3858396"/>
                        <a:pt x="2207114" y="3832157"/>
                        <a:pt x="2259587" y="3847151"/>
                      </a:cubicBezTo>
                      <a:cubicBezTo>
                        <a:pt x="2259600" y="3847154"/>
                        <a:pt x="2261148" y="3847610"/>
                        <a:pt x="2450738" y="3903377"/>
                      </a:cubicBezTo>
                      <a:cubicBezTo>
                        <a:pt x="2495714" y="3847151"/>
                        <a:pt x="2544439" y="3802169"/>
                        <a:pt x="2600660" y="3760937"/>
                      </a:cubicBezTo>
                      <a:cubicBezTo>
                        <a:pt x="2600656" y="3760925"/>
                        <a:pt x="2600214" y="3759393"/>
                        <a:pt x="2544439" y="3566019"/>
                      </a:cubicBezTo>
                      <a:cubicBezTo>
                        <a:pt x="2529447" y="3513541"/>
                        <a:pt x="2563179" y="3449818"/>
                        <a:pt x="2611904" y="3431076"/>
                      </a:cubicBezTo>
                      <a:cubicBezTo>
                        <a:pt x="2611915" y="3431071"/>
                        <a:pt x="2613225" y="3430541"/>
                        <a:pt x="2769322" y="3367353"/>
                      </a:cubicBezTo>
                      <a:cubicBezTo>
                        <a:pt x="2782440" y="3361730"/>
                        <a:pt x="2796261" y="3358919"/>
                        <a:pt x="2810082" y="3358626"/>
                      </a:cubicBezTo>
                      <a:close/>
                      <a:moveTo>
                        <a:pt x="589485" y="3280859"/>
                      </a:moveTo>
                      <a:cubicBezTo>
                        <a:pt x="630794" y="3281563"/>
                        <a:pt x="671576" y="3303377"/>
                        <a:pt x="691263" y="3339968"/>
                      </a:cubicBezTo>
                      <a:cubicBezTo>
                        <a:pt x="691272" y="3339982"/>
                        <a:pt x="692021" y="3341285"/>
                        <a:pt x="762514" y="3463814"/>
                      </a:cubicBezTo>
                      <a:cubicBezTo>
                        <a:pt x="818765" y="3456308"/>
                        <a:pt x="860015" y="3452555"/>
                        <a:pt x="923766" y="3460061"/>
                      </a:cubicBezTo>
                      <a:cubicBezTo>
                        <a:pt x="923773" y="3460049"/>
                        <a:pt x="924437" y="3458867"/>
                        <a:pt x="991267" y="3339968"/>
                      </a:cubicBezTo>
                      <a:cubicBezTo>
                        <a:pt x="1021267" y="3291180"/>
                        <a:pt x="1085018" y="3268662"/>
                        <a:pt x="1137518" y="3291180"/>
                      </a:cubicBezTo>
                      <a:cubicBezTo>
                        <a:pt x="1137528" y="3291184"/>
                        <a:pt x="1137986" y="3291356"/>
                        <a:pt x="1160905" y="3299956"/>
                      </a:cubicBezTo>
                      <a:lnTo>
                        <a:pt x="1161386" y="3298825"/>
                      </a:lnTo>
                      <a:cubicBezTo>
                        <a:pt x="1161398" y="3298830"/>
                        <a:pt x="1162058" y="3299102"/>
                        <a:pt x="1197263" y="3313601"/>
                      </a:cubicBezTo>
                      <a:cubicBezTo>
                        <a:pt x="1197349" y="3313633"/>
                        <a:pt x="1197434" y="3313665"/>
                        <a:pt x="1197519" y="3313697"/>
                      </a:cubicBezTo>
                      <a:lnTo>
                        <a:pt x="1197516" y="3313705"/>
                      </a:lnTo>
                      <a:lnTo>
                        <a:pt x="1225129" y="3325078"/>
                      </a:lnTo>
                      <a:cubicBezTo>
                        <a:pt x="1277624" y="3347580"/>
                        <a:pt x="1307621" y="3411335"/>
                        <a:pt x="1292622" y="3463840"/>
                      </a:cubicBezTo>
                      <a:cubicBezTo>
                        <a:pt x="1292619" y="3463853"/>
                        <a:pt x="1292248" y="3465152"/>
                        <a:pt x="1255126" y="3595102"/>
                      </a:cubicBezTo>
                      <a:cubicBezTo>
                        <a:pt x="1300122" y="3628855"/>
                        <a:pt x="1341367" y="3666358"/>
                        <a:pt x="1375114" y="3711362"/>
                      </a:cubicBezTo>
                      <a:cubicBezTo>
                        <a:pt x="1375125" y="3711359"/>
                        <a:pt x="1376312" y="3711045"/>
                        <a:pt x="1502601" y="3677609"/>
                      </a:cubicBezTo>
                      <a:cubicBezTo>
                        <a:pt x="1555096" y="3662608"/>
                        <a:pt x="1618839" y="3692610"/>
                        <a:pt x="1637587" y="3741365"/>
                      </a:cubicBezTo>
                      <a:cubicBezTo>
                        <a:pt x="1637593" y="3741380"/>
                        <a:pt x="1638064" y="3742510"/>
                        <a:pt x="1675083" y="3831373"/>
                      </a:cubicBezTo>
                      <a:cubicBezTo>
                        <a:pt x="1697581" y="3883878"/>
                        <a:pt x="1675083" y="3947633"/>
                        <a:pt x="1626338" y="3973886"/>
                      </a:cubicBezTo>
                      <a:cubicBezTo>
                        <a:pt x="1626318" y="3973897"/>
                        <a:pt x="1624802" y="3974728"/>
                        <a:pt x="1510100" y="4037641"/>
                      </a:cubicBezTo>
                      <a:cubicBezTo>
                        <a:pt x="1517599" y="4093896"/>
                        <a:pt x="1517599" y="4153902"/>
                        <a:pt x="1510100" y="4210157"/>
                      </a:cubicBezTo>
                      <a:cubicBezTo>
                        <a:pt x="1510118" y="4210167"/>
                        <a:pt x="1511507" y="4210954"/>
                        <a:pt x="1622589" y="4273912"/>
                      </a:cubicBezTo>
                      <a:cubicBezTo>
                        <a:pt x="1675083" y="4300165"/>
                        <a:pt x="1693831" y="4363920"/>
                        <a:pt x="1675083" y="4416425"/>
                      </a:cubicBezTo>
                      <a:cubicBezTo>
                        <a:pt x="1675077" y="4416440"/>
                        <a:pt x="1674594" y="4417551"/>
                        <a:pt x="1637587" y="4502683"/>
                      </a:cubicBezTo>
                      <a:cubicBezTo>
                        <a:pt x="1615089" y="4555188"/>
                        <a:pt x="1555096" y="4585190"/>
                        <a:pt x="1498851" y="4570189"/>
                      </a:cubicBezTo>
                      <a:cubicBezTo>
                        <a:pt x="1498832" y="4570184"/>
                        <a:pt x="1497303" y="4569767"/>
                        <a:pt x="1375114" y="4536436"/>
                      </a:cubicBezTo>
                      <a:cubicBezTo>
                        <a:pt x="1341367" y="4581440"/>
                        <a:pt x="1300122" y="4622694"/>
                        <a:pt x="1255126" y="4656447"/>
                      </a:cubicBezTo>
                      <a:cubicBezTo>
                        <a:pt x="1255132" y="4656466"/>
                        <a:pt x="1255549" y="4657996"/>
                        <a:pt x="1288873" y="4780208"/>
                      </a:cubicBezTo>
                      <a:cubicBezTo>
                        <a:pt x="1303871" y="4836463"/>
                        <a:pt x="1273874" y="4896468"/>
                        <a:pt x="1221380" y="4918970"/>
                      </a:cubicBezTo>
                      <a:cubicBezTo>
                        <a:pt x="1221366" y="4918976"/>
                        <a:pt x="1220292" y="4919443"/>
                        <a:pt x="1135139" y="4956473"/>
                      </a:cubicBezTo>
                      <a:cubicBezTo>
                        <a:pt x="1082644" y="4975225"/>
                        <a:pt x="1018900" y="4952723"/>
                        <a:pt x="988904" y="4903969"/>
                      </a:cubicBezTo>
                      <a:cubicBezTo>
                        <a:pt x="988894" y="4903951"/>
                        <a:pt x="988117" y="4902533"/>
                        <a:pt x="925160" y="4787708"/>
                      </a:cubicBezTo>
                      <a:cubicBezTo>
                        <a:pt x="898913" y="4791459"/>
                        <a:pt x="835169" y="4806460"/>
                        <a:pt x="756427" y="4791459"/>
                      </a:cubicBezTo>
                      <a:cubicBezTo>
                        <a:pt x="756417" y="4791476"/>
                        <a:pt x="755631" y="4792863"/>
                        <a:pt x="692684" y="4903969"/>
                      </a:cubicBezTo>
                      <a:cubicBezTo>
                        <a:pt x="662687" y="4952723"/>
                        <a:pt x="598943" y="4975225"/>
                        <a:pt x="546449" y="4952723"/>
                      </a:cubicBezTo>
                      <a:cubicBezTo>
                        <a:pt x="546436" y="4952718"/>
                        <a:pt x="545789" y="4952446"/>
                        <a:pt x="511554" y="4938028"/>
                      </a:cubicBezTo>
                      <a:cubicBezTo>
                        <a:pt x="511457" y="4938256"/>
                        <a:pt x="511359" y="4938484"/>
                        <a:pt x="511262" y="4938712"/>
                      </a:cubicBezTo>
                      <a:cubicBezTo>
                        <a:pt x="511243" y="4938705"/>
                        <a:pt x="510263" y="4938355"/>
                        <a:pt x="458761" y="4919948"/>
                      </a:cubicBezTo>
                      <a:cubicBezTo>
                        <a:pt x="406260" y="4897430"/>
                        <a:pt x="376260" y="4833630"/>
                        <a:pt x="391260" y="4781090"/>
                      </a:cubicBezTo>
                      <a:cubicBezTo>
                        <a:pt x="391267" y="4781065"/>
                        <a:pt x="391776" y="4779286"/>
                        <a:pt x="428761" y="4649737"/>
                      </a:cubicBezTo>
                      <a:cubicBezTo>
                        <a:pt x="387510" y="4615961"/>
                        <a:pt x="350010" y="4574679"/>
                        <a:pt x="316259" y="4529644"/>
                      </a:cubicBezTo>
                      <a:cubicBezTo>
                        <a:pt x="316245" y="4529648"/>
                        <a:pt x="314876" y="4530029"/>
                        <a:pt x="181258" y="4567173"/>
                      </a:cubicBezTo>
                      <a:cubicBezTo>
                        <a:pt x="128757" y="4582185"/>
                        <a:pt x="65007" y="4552161"/>
                        <a:pt x="42507" y="4499620"/>
                      </a:cubicBezTo>
                      <a:cubicBezTo>
                        <a:pt x="42500" y="4499603"/>
                        <a:pt x="42036" y="4498418"/>
                        <a:pt x="8756" y="4413303"/>
                      </a:cubicBezTo>
                      <a:cubicBezTo>
                        <a:pt x="-13744" y="4364515"/>
                        <a:pt x="8756" y="4296963"/>
                        <a:pt x="57507" y="4270692"/>
                      </a:cubicBezTo>
                      <a:cubicBezTo>
                        <a:pt x="57518" y="4270686"/>
                        <a:pt x="58710" y="4270019"/>
                        <a:pt x="185008" y="4199387"/>
                      </a:cubicBezTo>
                      <a:cubicBezTo>
                        <a:pt x="177508" y="4146846"/>
                        <a:pt x="177508" y="4094305"/>
                        <a:pt x="185008" y="4041764"/>
                      </a:cubicBezTo>
                      <a:cubicBezTo>
                        <a:pt x="184995" y="4041757"/>
                        <a:pt x="183731" y="4041050"/>
                        <a:pt x="57507" y="3970459"/>
                      </a:cubicBezTo>
                      <a:cubicBezTo>
                        <a:pt x="8756" y="3944188"/>
                        <a:pt x="-13744" y="3876635"/>
                        <a:pt x="8756" y="3827848"/>
                      </a:cubicBezTo>
                      <a:cubicBezTo>
                        <a:pt x="8763" y="3827832"/>
                        <a:pt x="9255" y="3826651"/>
                        <a:pt x="46257" y="3737777"/>
                      </a:cubicBezTo>
                      <a:cubicBezTo>
                        <a:pt x="68757" y="3688989"/>
                        <a:pt x="128757" y="3658966"/>
                        <a:pt x="181258" y="3673978"/>
                      </a:cubicBezTo>
                      <a:cubicBezTo>
                        <a:pt x="181273" y="3673982"/>
                        <a:pt x="182700" y="3674357"/>
                        <a:pt x="323760" y="3711507"/>
                      </a:cubicBezTo>
                      <a:cubicBezTo>
                        <a:pt x="353760" y="3670225"/>
                        <a:pt x="391260" y="3636449"/>
                        <a:pt x="432511" y="3602672"/>
                      </a:cubicBezTo>
                      <a:cubicBezTo>
                        <a:pt x="432507" y="3602658"/>
                        <a:pt x="432135" y="3601281"/>
                        <a:pt x="395010" y="3463814"/>
                      </a:cubicBezTo>
                      <a:cubicBezTo>
                        <a:pt x="380010" y="3407520"/>
                        <a:pt x="410011" y="3347474"/>
                        <a:pt x="462511" y="3324956"/>
                      </a:cubicBezTo>
                      <a:cubicBezTo>
                        <a:pt x="462526" y="3324950"/>
                        <a:pt x="463660" y="3324456"/>
                        <a:pt x="548762" y="3287427"/>
                      </a:cubicBezTo>
                      <a:cubicBezTo>
                        <a:pt x="561887" y="3282736"/>
                        <a:pt x="575715" y="3280625"/>
                        <a:pt x="589485" y="3280859"/>
                      </a:cubicBezTo>
                      <a:close/>
                      <a:moveTo>
                        <a:pt x="1992734" y="1027055"/>
                      </a:moveTo>
                      <a:cubicBezTo>
                        <a:pt x="1617692" y="1027055"/>
                        <a:pt x="1310158" y="1334422"/>
                        <a:pt x="1310158" y="1709260"/>
                      </a:cubicBezTo>
                      <a:cubicBezTo>
                        <a:pt x="1310158" y="1874644"/>
                        <a:pt x="1371911" y="2026000"/>
                        <a:pt x="1473523" y="2141903"/>
                      </a:cubicBezTo>
                      <a:cubicBezTo>
                        <a:pt x="1596434" y="2290714"/>
                        <a:pt x="1783887" y="2387470"/>
                        <a:pt x="1992840" y="2387470"/>
                      </a:cubicBezTo>
                      <a:cubicBezTo>
                        <a:pt x="2367847" y="2387470"/>
                        <a:pt x="2671602" y="2083715"/>
                        <a:pt x="2671602" y="1708709"/>
                      </a:cubicBezTo>
                      <a:cubicBezTo>
                        <a:pt x="2671602" y="1504247"/>
                        <a:pt x="2578962" y="1320373"/>
                        <a:pt x="2434841" y="1198203"/>
                      </a:cubicBezTo>
                      <a:cubicBezTo>
                        <a:pt x="2317618" y="1092071"/>
                        <a:pt x="2162568" y="1027055"/>
                        <a:pt x="1992734" y="1027055"/>
                      </a:cubicBezTo>
                      <a:close/>
                      <a:moveTo>
                        <a:pt x="1797713" y="0"/>
                      </a:moveTo>
                      <a:cubicBezTo>
                        <a:pt x="1797732" y="0"/>
                        <a:pt x="1800384" y="0"/>
                        <a:pt x="2169004" y="0"/>
                      </a:cubicBezTo>
                      <a:cubicBezTo>
                        <a:pt x="2225260" y="0"/>
                        <a:pt x="2274016" y="44980"/>
                        <a:pt x="2281516" y="101206"/>
                      </a:cubicBezTo>
                      <a:cubicBezTo>
                        <a:pt x="2281519" y="101227"/>
                        <a:pt x="2281861" y="103959"/>
                        <a:pt x="2326521" y="461050"/>
                      </a:cubicBezTo>
                      <a:cubicBezTo>
                        <a:pt x="2427783" y="491037"/>
                        <a:pt x="2525294" y="528521"/>
                        <a:pt x="2619054" y="580999"/>
                      </a:cubicBezTo>
                      <a:cubicBezTo>
                        <a:pt x="2619073" y="580983"/>
                        <a:pt x="2621376" y="579142"/>
                        <a:pt x="2900335" y="356096"/>
                      </a:cubicBezTo>
                      <a:cubicBezTo>
                        <a:pt x="2945340" y="322360"/>
                        <a:pt x="3012848" y="326109"/>
                        <a:pt x="3054102" y="367341"/>
                      </a:cubicBezTo>
                      <a:cubicBezTo>
                        <a:pt x="3054113" y="367352"/>
                        <a:pt x="3055064" y="368302"/>
                        <a:pt x="3139804" y="452996"/>
                      </a:cubicBezTo>
                      <a:lnTo>
                        <a:pt x="3140360" y="452437"/>
                      </a:lnTo>
                      <a:cubicBezTo>
                        <a:pt x="3140375" y="452452"/>
                        <a:pt x="3141960" y="454037"/>
                        <a:pt x="3312863" y="624940"/>
                      </a:cubicBezTo>
                      <a:cubicBezTo>
                        <a:pt x="3354114" y="666191"/>
                        <a:pt x="3357864" y="733692"/>
                        <a:pt x="3324113" y="778693"/>
                      </a:cubicBezTo>
                      <a:cubicBezTo>
                        <a:pt x="3324099" y="778711"/>
                        <a:pt x="3322352" y="780939"/>
                        <a:pt x="3106609" y="1056197"/>
                      </a:cubicBezTo>
                      <a:cubicBezTo>
                        <a:pt x="3159110" y="1149949"/>
                        <a:pt x="3204111" y="1251201"/>
                        <a:pt x="3234111" y="1356203"/>
                      </a:cubicBezTo>
                      <a:cubicBezTo>
                        <a:pt x="3234131" y="1356205"/>
                        <a:pt x="3236734" y="1356517"/>
                        <a:pt x="3579117" y="1397453"/>
                      </a:cubicBezTo>
                      <a:cubicBezTo>
                        <a:pt x="3635368" y="1404953"/>
                        <a:pt x="3680369" y="1453704"/>
                        <a:pt x="3680369" y="1509955"/>
                      </a:cubicBezTo>
                      <a:cubicBezTo>
                        <a:pt x="3680369" y="1509978"/>
                        <a:pt x="3680369" y="1512840"/>
                        <a:pt x="3680369" y="1881211"/>
                      </a:cubicBezTo>
                      <a:cubicBezTo>
                        <a:pt x="3680369" y="1937462"/>
                        <a:pt x="3635368" y="1989963"/>
                        <a:pt x="3579117" y="1993713"/>
                      </a:cubicBezTo>
                      <a:cubicBezTo>
                        <a:pt x="3579099" y="1993716"/>
                        <a:pt x="3576623" y="1994018"/>
                        <a:pt x="3241612" y="2034964"/>
                      </a:cubicBezTo>
                      <a:cubicBezTo>
                        <a:pt x="3211611" y="2147466"/>
                        <a:pt x="3170360" y="2252468"/>
                        <a:pt x="3114109" y="2346219"/>
                      </a:cubicBezTo>
                      <a:cubicBezTo>
                        <a:pt x="3114124" y="2346238"/>
                        <a:pt x="3115883" y="2348468"/>
                        <a:pt x="3324113" y="2612474"/>
                      </a:cubicBezTo>
                      <a:cubicBezTo>
                        <a:pt x="3357864" y="2657475"/>
                        <a:pt x="3354114" y="2724976"/>
                        <a:pt x="3316613" y="2766226"/>
                      </a:cubicBezTo>
                      <a:cubicBezTo>
                        <a:pt x="3316598" y="2766241"/>
                        <a:pt x="3314633" y="2768206"/>
                        <a:pt x="3054108" y="3028731"/>
                      </a:cubicBezTo>
                      <a:cubicBezTo>
                        <a:pt x="3012858" y="3066232"/>
                        <a:pt x="2945357" y="3069982"/>
                        <a:pt x="2900356" y="3036231"/>
                      </a:cubicBezTo>
                      <a:cubicBezTo>
                        <a:pt x="2900341" y="3036219"/>
                        <a:pt x="2898346" y="3034647"/>
                        <a:pt x="2634101" y="2826227"/>
                      </a:cubicBezTo>
                      <a:cubicBezTo>
                        <a:pt x="2536600" y="2882478"/>
                        <a:pt x="2431598" y="2927479"/>
                        <a:pt x="2322846" y="2957480"/>
                      </a:cubicBezTo>
                      <a:cubicBezTo>
                        <a:pt x="2322843" y="2957502"/>
                        <a:pt x="2322504" y="2960246"/>
                        <a:pt x="2281595" y="3291235"/>
                      </a:cubicBezTo>
                      <a:cubicBezTo>
                        <a:pt x="2274095" y="3347486"/>
                        <a:pt x="2225344" y="3392487"/>
                        <a:pt x="2169093" y="3392487"/>
                      </a:cubicBezTo>
                      <a:cubicBezTo>
                        <a:pt x="2169073" y="3392487"/>
                        <a:pt x="2166338" y="3392487"/>
                        <a:pt x="1797837" y="3392487"/>
                      </a:cubicBezTo>
                      <a:cubicBezTo>
                        <a:pt x="1741586" y="3392487"/>
                        <a:pt x="1692835" y="3347486"/>
                        <a:pt x="1685335" y="3291235"/>
                      </a:cubicBezTo>
                      <a:cubicBezTo>
                        <a:pt x="1685333" y="3291215"/>
                        <a:pt x="1685010" y="3288546"/>
                        <a:pt x="1644084" y="2949980"/>
                      </a:cubicBezTo>
                      <a:cubicBezTo>
                        <a:pt x="1535333" y="2919979"/>
                        <a:pt x="1434081" y="2878728"/>
                        <a:pt x="1340329" y="2822477"/>
                      </a:cubicBezTo>
                      <a:cubicBezTo>
                        <a:pt x="1340312" y="2822490"/>
                        <a:pt x="1338155" y="2824175"/>
                        <a:pt x="1066575" y="3036231"/>
                      </a:cubicBezTo>
                      <a:cubicBezTo>
                        <a:pt x="1021574" y="3069982"/>
                        <a:pt x="954073" y="3066232"/>
                        <a:pt x="912822" y="3028731"/>
                      </a:cubicBezTo>
                      <a:cubicBezTo>
                        <a:pt x="912803" y="3028712"/>
                        <a:pt x="911010" y="3026919"/>
                        <a:pt x="740319" y="2856228"/>
                      </a:cubicBezTo>
                      <a:cubicBezTo>
                        <a:pt x="719433" y="2833922"/>
                        <a:pt x="689918" y="2805143"/>
                        <a:pt x="650084" y="2766302"/>
                      </a:cubicBezTo>
                      <a:cubicBezTo>
                        <a:pt x="612580" y="2725070"/>
                        <a:pt x="608830" y="2657599"/>
                        <a:pt x="642584" y="2612619"/>
                      </a:cubicBezTo>
                      <a:cubicBezTo>
                        <a:pt x="642599" y="2612600"/>
                        <a:pt x="644403" y="2610338"/>
                        <a:pt x="863858" y="2335239"/>
                      </a:cubicBezTo>
                      <a:cubicBezTo>
                        <a:pt x="811353" y="2241529"/>
                        <a:pt x="770098" y="2144072"/>
                        <a:pt x="743845" y="2039117"/>
                      </a:cubicBezTo>
                      <a:cubicBezTo>
                        <a:pt x="743823" y="2039114"/>
                        <a:pt x="741037" y="2038763"/>
                        <a:pt x="387555" y="1994137"/>
                      </a:cubicBezTo>
                      <a:cubicBezTo>
                        <a:pt x="331299" y="1990388"/>
                        <a:pt x="286294" y="1937911"/>
                        <a:pt x="286294" y="1881685"/>
                      </a:cubicBezTo>
                      <a:cubicBezTo>
                        <a:pt x="286294" y="1881662"/>
                        <a:pt x="286294" y="1878786"/>
                        <a:pt x="286294" y="1510596"/>
                      </a:cubicBezTo>
                      <a:cubicBezTo>
                        <a:pt x="286294" y="1454370"/>
                        <a:pt x="331299" y="1405641"/>
                        <a:pt x="387555" y="1398145"/>
                      </a:cubicBezTo>
                      <a:cubicBezTo>
                        <a:pt x="387573" y="1398143"/>
                        <a:pt x="390123" y="1397827"/>
                        <a:pt x="751346" y="1353164"/>
                      </a:cubicBezTo>
                      <a:cubicBezTo>
                        <a:pt x="777599" y="1251958"/>
                        <a:pt x="818853" y="1158249"/>
                        <a:pt x="871359" y="1068288"/>
                      </a:cubicBezTo>
                      <a:cubicBezTo>
                        <a:pt x="871344" y="1068268"/>
                        <a:pt x="869486" y="1065924"/>
                        <a:pt x="642584" y="779663"/>
                      </a:cubicBezTo>
                      <a:cubicBezTo>
                        <a:pt x="608830" y="734682"/>
                        <a:pt x="612580" y="667211"/>
                        <a:pt x="650084" y="625979"/>
                      </a:cubicBezTo>
                      <a:cubicBezTo>
                        <a:pt x="650103" y="625961"/>
                        <a:pt x="652294" y="623803"/>
                        <a:pt x="912614" y="367341"/>
                      </a:cubicBezTo>
                      <a:cubicBezTo>
                        <a:pt x="953868" y="326109"/>
                        <a:pt x="1021376" y="322360"/>
                        <a:pt x="1066381" y="356096"/>
                      </a:cubicBezTo>
                      <a:cubicBezTo>
                        <a:pt x="1066400" y="356110"/>
                        <a:pt x="1068702" y="357934"/>
                        <a:pt x="1355163" y="584747"/>
                      </a:cubicBezTo>
                      <a:cubicBezTo>
                        <a:pt x="1445173" y="536018"/>
                        <a:pt x="1538934" y="494786"/>
                        <a:pt x="1640195" y="468547"/>
                      </a:cubicBezTo>
                      <a:cubicBezTo>
                        <a:pt x="1640197" y="468527"/>
                        <a:pt x="1640532" y="465798"/>
                        <a:pt x="1685200" y="101206"/>
                      </a:cubicBezTo>
                      <a:cubicBezTo>
                        <a:pt x="1692701" y="44980"/>
                        <a:pt x="1741456" y="0"/>
                        <a:pt x="17977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219" name="テキスト ボックス 201">
              <a:extLst>
                <a:ext uri="{FF2B5EF4-FFF2-40B4-BE49-F238E27FC236}">
                  <a16:creationId xmlns:a16="http://schemas.microsoft.com/office/drawing/2014/main" id="{EB8857AA-3639-428E-9215-AA8CA63C281D}"/>
                </a:ext>
              </a:extLst>
            </p:cNvPr>
            <p:cNvSpPr txBox="1"/>
            <p:nvPr/>
          </p:nvSpPr>
          <p:spPr>
            <a:xfrm>
              <a:off x="4974325" y="4347455"/>
              <a:ext cx="61977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sz="1100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</a:rPr>
                <a:t>РРЛ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220" name="グループ化 202">
              <a:extLst>
                <a:ext uri="{FF2B5EF4-FFF2-40B4-BE49-F238E27FC236}">
                  <a16:creationId xmlns:a16="http://schemas.microsoft.com/office/drawing/2014/main" id="{15B66F85-4A03-40FC-88C9-FEEC314E2FF4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5899346" y="4269071"/>
              <a:ext cx="297128" cy="297128"/>
              <a:chOff x="6010275" y="1289562"/>
              <a:chExt cx="793750" cy="793750"/>
            </a:xfrm>
          </p:grpSpPr>
          <p:sp>
            <p:nvSpPr>
              <p:cNvPr id="221" name="Freeform 5">
                <a:extLst>
                  <a:ext uri="{FF2B5EF4-FFF2-40B4-BE49-F238E27FC236}">
                    <a16:creationId xmlns:a16="http://schemas.microsoft.com/office/drawing/2014/main" id="{B31C6EEC-46BC-4B0F-BE1E-3E43ECFA657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010275" y="1289562"/>
                <a:ext cx="793750" cy="793750"/>
              </a:xfrm>
              <a:custGeom>
                <a:avLst/>
                <a:gdLst>
                  <a:gd name="T0" fmla="*/ 728 w 728"/>
                  <a:gd name="T1" fmla="*/ 702 h 728"/>
                  <a:gd name="T2" fmla="*/ 702 w 728"/>
                  <a:gd name="T3" fmla="*/ 728 h 728"/>
                  <a:gd name="T4" fmla="*/ 26 w 728"/>
                  <a:gd name="T5" fmla="*/ 728 h 728"/>
                  <a:gd name="T6" fmla="*/ 0 w 728"/>
                  <a:gd name="T7" fmla="*/ 702 h 728"/>
                  <a:gd name="T8" fmla="*/ 0 w 728"/>
                  <a:gd name="T9" fmla="*/ 26 h 728"/>
                  <a:gd name="T10" fmla="*/ 26 w 728"/>
                  <a:gd name="T11" fmla="*/ 0 h 728"/>
                  <a:gd name="T12" fmla="*/ 702 w 728"/>
                  <a:gd name="T13" fmla="*/ 0 h 728"/>
                  <a:gd name="T14" fmla="*/ 728 w 728"/>
                  <a:gd name="T15" fmla="*/ 26 h 728"/>
                  <a:gd name="T16" fmla="*/ 728 w 728"/>
                  <a:gd name="T17" fmla="*/ 702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8" h="728">
                    <a:moveTo>
                      <a:pt x="728" y="702"/>
                    </a:moveTo>
                    <a:cubicBezTo>
                      <a:pt x="728" y="716"/>
                      <a:pt x="716" y="728"/>
                      <a:pt x="702" y="728"/>
                    </a:cubicBezTo>
                    <a:cubicBezTo>
                      <a:pt x="26" y="728"/>
                      <a:pt x="26" y="728"/>
                      <a:pt x="26" y="728"/>
                    </a:cubicBezTo>
                    <a:cubicBezTo>
                      <a:pt x="11" y="728"/>
                      <a:pt x="0" y="716"/>
                      <a:pt x="0" y="70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702" y="0"/>
                      <a:pt x="702" y="0"/>
                      <a:pt x="702" y="0"/>
                    </a:cubicBezTo>
                    <a:cubicBezTo>
                      <a:pt x="716" y="0"/>
                      <a:pt x="728" y="12"/>
                      <a:pt x="728" y="26"/>
                    </a:cubicBezTo>
                    <a:lnTo>
                      <a:pt x="728" y="702"/>
                    </a:lnTo>
                    <a:close/>
                  </a:path>
                </a:pathLst>
              </a:custGeom>
              <a:solidFill>
                <a:srgbClr val="1E4A7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" name="Freeform 6">
                <a:extLst>
                  <a:ext uri="{FF2B5EF4-FFF2-40B4-BE49-F238E27FC236}">
                    <a16:creationId xmlns:a16="http://schemas.microsoft.com/office/drawing/2014/main" id="{56E443F4-9B8F-4EA8-B02D-26A40CD88E7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040438" y="1444343"/>
                <a:ext cx="733425" cy="484188"/>
              </a:xfrm>
              <a:custGeom>
                <a:avLst/>
                <a:gdLst>
                  <a:gd name="T0" fmla="*/ 542 w 672"/>
                  <a:gd name="T1" fmla="*/ 348 h 444"/>
                  <a:gd name="T2" fmla="*/ 457 w 672"/>
                  <a:gd name="T3" fmla="*/ 345 h 444"/>
                  <a:gd name="T4" fmla="*/ 370 w 672"/>
                  <a:gd name="T5" fmla="*/ 214 h 444"/>
                  <a:gd name="T6" fmla="*/ 457 w 672"/>
                  <a:gd name="T7" fmla="*/ 96 h 444"/>
                  <a:gd name="T8" fmla="*/ 549 w 672"/>
                  <a:gd name="T9" fmla="*/ 100 h 444"/>
                  <a:gd name="T10" fmla="*/ 553 w 672"/>
                  <a:gd name="T11" fmla="*/ 140 h 444"/>
                  <a:gd name="T12" fmla="*/ 670 w 672"/>
                  <a:gd name="T13" fmla="*/ 68 h 444"/>
                  <a:gd name="T14" fmla="*/ 549 w 672"/>
                  <a:gd name="T15" fmla="*/ 3 h 444"/>
                  <a:gd name="T16" fmla="*/ 546 w 672"/>
                  <a:gd name="T17" fmla="*/ 45 h 444"/>
                  <a:gd name="T18" fmla="*/ 424 w 672"/>
                  <a:gd name="T19" fmla="*/ 48 h 444"/>
                  <a:gd name="T20" fmla="*/ 335 w 672"/>
                  <a:gd name="T21" fmla="*/ 169 h 444"/>
                  <a:gd name="T22" fmla="*/ 245 w 672"/>
                  <a:gd name="T23" fmla="*/ 45 h 444"/>
                  <a:gd name="T24" fmla="*/ 125 w 672"/>
                  <a:gd name="T25" fmla="*/ 41 h 444"/>
                  <a:gd name="T26" fmla="*/ 122 w 672"/>
                  <a:gd name="T27" fmla="*/ 1 h 444"/>
                  <a:gd name="T28" fmla="*/ 5 w 672"/>
                  <a:gd name="T29" fmla="*/ 72 h 444"/>
                  <a:gd name="T30" fmla="*/ 125 w 672"/>
                  <a:gd name="T31" fmla="*/ 138 h 444"/>
                  <a:gd name="T32" fmla="*/ 129 w 672"/>
                  <a:gd name="T33" fmla="*/ 96 h 444"/>
                  <a:gd name="T34" fmla="*/ 224 w 672"/>
                  <a:gd name="T35" fmla="*/ 99 h 444"/>
                  <a:gd name="T36" fmla="*/ 304 w 672"/>
                  <a:gd name="T37" fmla="*/ 220 h 444"/>
                  <a:gd name="T38" fmla="*/ 211 w 672"/>
                  <a:gd name="T39" fmla="*/ 348 h 444"/>
                  <a:gd name="T40" fmla="*/ 122 w 672"/>
                  <a:gd name="T41" fmla="*/ 344 h 444"/>
                  <a:gd name="T42" fmla="*/ 119 w 672"/>
                  <a:gd name="T43" fmla="*/ 304 h 444"/>
                  <a:gd name="T44" fmla="*/ 2 w 672"/>
                  <a:gd name="T45" fmla="*/ 375 h 444"/>
                  <a:gd name="T46" fmla="*/ 122 w 672"/>
                  <a:gd name="T47" fmla="*/ 441 h 444"/>
                  <a:gd name="T48" fmla="*/ 126 w 672"/>
                  <a:gd name="T49" fmla="*/ 399 h 444"/>
                  <a:gd name="T50" fmla="*/ 244 w 672"/>
                  <a:gd name="T51" fmla="*/ 396 h 444"/>
                  <a:gd name="T52" fmla="*/ 339 w 672"/>
                  <a:gd name="T53" fmla="*/ 265 h 444"/>
                  <a:gd name="T54" fmla="*/ 436 w 672"/>
                  <a:gd name="T55" fmla="*/ 399 h 444"/>
                  <a:gd name="T56" fmla="*/ 546 w 672"/>
                  <a:gd name="T57" fmla="*/ 403 h 444"/>
                  <a:gd name="T58" fmla="*/ 550 w 672"/>
                  <a:gd name="T59" fmla="*/ 443 h 444"/>
                  <a:gd name="T60" fmla="*/ 667 w 672"/>
                  <a:gd name="T61" fmla="*/ 372 h 444"/>
                  <a:gd name="T62" fmla="*/ 546 w 672"/>
                  <a:gd name="T63" fmla="*/ 306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72" h="444">
                    <a:moveTo>
                      <a:pt x="546" y="344"/>
                    </a:moveTo>
                    <a:cubicBezTo>
                      <a:pt x="546" y="346"/>
                      <a:pt x="545" y="348"/>
                      <a:pt x="542" y="348"/>
                    </a:cubicBezTo>
                    <a:cubicBezTo>
                      <a:pt x="463" y="348"/>
                      <a:pt x="463" y="348"/>
                      <a:pt x="463" y="348"/>
                    </a:cubicBezTo>
                    <a:cubicBezTo>
                      <a:pt x="461" y="348"/>
                      <a:pt x="458" y="347"/>
                      <a:pt x="457" y="345"/>
                    </a:cubicBezTo>
                    <a:cubicBezTo>
                      <a:pt x="370" y="220"/>
                      <a:pt x="370" y="220"/>
                      <a:pt x="370" y="220"/>
                    </a:cubicBezTo>
                    <a:cubicBezTo>
                      <a:pt x="369" y="219"/>
                      <a:pt x="369" y="216"/>
                      <a:pt x="370" y="214"/>
                    </a:cubicBezTo>
                    <a:cubicBezTo>
                      <a:pt x="451" y="99"/>
                      <a:pt x="451" y="99"/>
                      <a:pt x="451" y="99"/>
                    </a:cubicBezTo>
                    <a:cubicBezTo>
                      <a:pt x="452" y="97"/>
                      <a:pt x="454" y="96"/>
                      <a:pt x="457" y="96"/>
                    </a:cubicBezTo>
                    <a:cubicBezTo>
                      <a:pt x="546" y="96"/>
                      <a:pt x="546" y="96"/>
                      <a:pt x="546" y="96"/>
                    </a:cubicBezTo>
                    <a:cubicBezTo>
                      <a:pt x="548" y="96"/>
                      <a:pt x="549" y="97"/>
                      <a:pt x="549" y="100"/>
                    </a:cubicBezTo>
                    <a:cubicBezTo>
                      <a:pt x="549" y="138"/>
                      <a:pt x="549" y="138"/>
                      <a:pt x="549" y="138"/>
                    </a:cubicBezTo>
                    <a:cubicBezTo>
                      <a:pt x="549" y="140"/>
                      <a:pt x="551" y="141"/>
                      <a:pt x="553" y="140"/>
                    </a:cubicBezTo>
                    <a:cubicBezTo>
                      <a:pt x="670" y="72"/>
                      <a:pt x="670" y="72"/>
                      <a:pt x="670" y="72"/>
                    </a:cubicBezTo>
                    <a:cubicBezTo>
                      <a:pt x="672" y="71"/>
                      <a:pt x="672" y="69"/>
                      <a:pt x="670" y="68"/>
                    </a:cubicBezTo>
                    <a:cubicBezTo>
                      <a:pt x="553" y="1"/>
                      <a:pt x="553" y="1"/>
                      <a:pt x="553" y="1"/>
                    </a:cubicBezTo>
                    <a:cubicBezTo>
                      <a:pt x="551" y="0"/>
                      <a:pt x="549" y="1"/>
                      <a:pt x="549" y="3"/>
                    </a:cubicBezTo>
                    <a:cubicBezTo>
                      <a:pt x="549" y="41"/>
                      <a:pt x="549" y="41"/>
                      <a:pt x="549" y="41"/>
                    </a:cubicBezTo>
                    <a:cubicBezTo>
                      <a:pt x="549" y="43"/>
                      <a:pt x="548" y="45"/>
                      <a:pt x="546" y="45"/>
                    </a:cubicBezTo>
                    <a:cubicBezTo>
                      <a:pt x="430" y="45"/>
                      <a:pt x="430" y="45"/>
                      <a:pt x="430" y="45"/>
                    </a:cubicBezTo>
                    <a:cubicBezTo>
                      <a:pt x="428" y="45"/>
                      <a:pt x="425" y="46"/>
                      <a:pt x="424" y="48"/>
                    </a:cubicBezTo>
                    <a:cubicBezTo>
                      <a:pt x="339" y="169"/>
                      <a:pt x="339" y="169"/>
                      <a:pt x="339" y="169"/>
                    </a:cubicBezTo>
                    <a:cubicBezTo>
                      <a:pt x="338" y="171"/>
                      <a:pt x="336" y="171"/>
                      <a:pt x="335" y="169"/>
                    </a:cubicBezTo>
                    <a:cubicBezTo>
                      <a:pt x="251" y="48"/>
                      <a:pt x="251" y="48"/>
                      <a:pt x="251" y="48"/>
                    </a:cubicBezTo>
                    <a:cubicBezTo>
                      <a:pt x="249" y="46"/>
                      <a:pt x="247" y="45"/>
                      <a:pt x="245" y="45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7" y="45"/>
                      <a:pt x="125" y="43"/>
                      <a:pt x="125" y="41"/>
                    </a:cubicBezTo>
                    <a:cubicBezTo>
                      <a:pt x="125" y="3"/>
                      <a:pt x="125" y="3"/>
                      <a:pt x="125" y="3"/>
                    </a:cubicBezTo>
                    <a:cubicBezTo>
                      <a:pt x="125" y="1"/>
                      <a:pt x="123" y="0"/>
                      <a:pt x="122" y="1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3" y="69"/>
                      <a:pt x="3" y="71"/>
                      <a:pt x="5" y="72"/>
                    </a:cubicBezTo>
                    <a:cubicBezTo>
                      <a:pt x="122" y="140"/>
                      <a:pt x="122" y="140"/>
                      <a:pt x="122" y="140"/>
                    </a:cubicBezTo>
                    <a:cubicBezTo>
                      <a:pt x="123" y="141"/>
                      <a:pt x="125" y="140"/>
                      <a:pt x="125" y="138"/>
                    </a:cubicBezTo>
                    <a:cubicBezTo>
                      <a:pt x="125" y="100"/>
                      <a:pt x="125" y="100"/>
                      <a:pt x="125" y="100"/>
                    </a:cubicBezTo>
                    <a:cubicBezTo>
                      <a:pt x="125" y="97"/>
                      <a:pt x="127" y="96"/>
                      <a:pt x="129" y="96"/>
                    </a:cubicBezTo>
                    <a:cubicBezTo>
                      <a:pt x="218" y="96"/>
                      <a:pt x="218" y="96"/>
                      <a:pt x="218" y="96"/>
                    </a:cubicBezTo>
                    <a:cubicBezTo>
                      <a:pt x="220" y="96"/>
                      <a:pt x="223" y="97"/>
                      <a:pt x="224" y="99"/>
                    </a:cubicBezTo>
                    <a:cubicBezTo>
                      <a:pt x="304" y="214"/>
                      <a:pt x="304" y="214"/>
                      <a:pt x="304" y="214"/>
                    </a:cubicBezTo>
                    <a:cubicBezTo>
                      <a:pt x="305" y="216"/>
                      <a:pt x="305" y="219"/>
                      <a:pt x="304" y="220"/>
                    </a:cubicBezTo>
                    <a:cubicBezTo>
                      <a:pt x="217" y="345"/>
                      <a:pt x="217" y="345"/>
                      <a:pt x="217" y="345"/>
                    </a:cubicBezTo>
                    <a:cubicBezTo>
                      <a:pt x="216" y="347"/>
                      <a:pt x="214" y="348"/>
                      <a:pt x="211" y="348"/>
                    </a:cubicBezTo>
                    <a:cubicBezTo>
                      <a:pt x="126" y="348"/>
                      <a:pt x="126" y="348"/>
                      <a:pt x="126" y="348"/>
                    </a:cubicBezTo>
                    <a:cubicBezTo>
                      <a:pt x="123" y="348"/>
                      <a:pt x="122" y="346"/>
                      <a:pt x="122" y="344"/>
                    </a:cubicBezTo>
                    <a:cubicBezTo>
                      <a:pt x="122" y="306"/>
                      <a:pt x="122" y="306"/>
                      <a:pt x="122" y="306"/>
                    </a:cubicBezTo>
                    <a:cubicBezTo>
                      <a:pt x="122" y="304"/>
                      <a:pt x="120" y="303"/>
                      <a:pt x="119" y="304"/>
                    </a:cubicBezTo>
                    <a:cubicBezTo>
                      <a:pt x="2" y="372"/>
                      <a:pt x="2" y="372"/>
                      <a:pt x="2" y="372"/>
                    </a:cubicBezTo>
                    <a:cubicBezTo>
                      <a:pt x="0" y="373"/>
                      <a:pt x="0" y="374"/>
                      <a:pt x="2" y="375"/>
                    </a:cubicBezTo>
                    <a:cubicBezTo>
                      <a:pt x="119" y="443"/>
                      <a:pt x="119" y="443"/>
                      <a:pt x="119" y="443"/>
                    </a:cubicBezTo>
                    <a:cubicBezTo>
                      <a:pt x="120" y="444"/>
                      <a:pt x="122" y="443"/>
                      <a:pt x="122" y="441"/>
                    </a:cubicBezTo>
                    <a:cubicBezTo>
                      <a:pt x="122" y="403"/>
                      <a:pt x="122" y="403"/>
                      <a:pt x="122" y="403"/>
                    </a:cubicBezTo>
                    <a:cubicBezTo>
                      <a:pt x="122" y="401"/>
                      <a:pt x="123" y="399"/>
                      <a:pt x="126" y="399"/>
                    </a:cubicBezTo>
                    <a:cubicBezTo>
                      <a:pt x="238" y="399"/>
                      <a:pt x="238" y="399"/>
                      <a:pt x="238" y="399"/>
                    </a:cubicBezTo>
                    <a:cubicBezTo>
                      <a:pt x="240" y="399"/>
                      <a:pt x="243" y="398"/>
                      <a:pt x="244" y="396"/>
                    </a:cubicBezTo>
                    <a:cubicBezTo>
                      <a:pt x="335" y="265"/>
                      <a:pt x="335" y="265"/>
                      <a:pt x="335" y="265"/>
                    </a:cubicBezTo>
                    <a:cubicBezTo>
                      <a:pt x="336" y="263"/>
                      <a:pt x="338" y="263"/>
                      <a:pt x="339" y="265"/>
                    </a:cubicBezTo>
                    <a:cubicBezTo>
                      <a:pt x="430" y="396"/>
                      <a:pt x="430" y="396"/>
                      <a:pt x="430" y="396"/>
                    </a:cubicBezTo>
                    <a:cubicBezTo>
                      <a:pt x="431" y="398"/>
                      <a:pt x="434" y="399"/>
                      <a:pt x="436" y="399"/>
                    </a:cubicBezTo>
                    <a:cubicBezTo>
                      <a:pt x="542" y="399"/>
                      <a:pt x="542" y="399"/>
                      <a:pt x="542" y="399"/>
                    </a:cubicBezTo>
                    <a:cubicBezTo>
                      <a:pt x="545" y="399"/>
                      <a:pt x="546" y="401"/>
                      <a:pt x="546" y="403"/>
                    </a:cubicBezTo>
                    <a:cubicBezTo>
                      <a:pt x="546" y="441"/>
                      <a:pt x="546" y="441"/>
                      <a:pt x="546" y="441"/>
                    </a:cubicBezTo>
                    <a:cubicBezTo>
                      <a:pt x="546" y="443"/>
                      <a:pt x="548" y="444"/>
                      <a:pt x="550" y="443"/>
                    </a:cubicBezTo>
                    <a:cubicBezTo>
                      <a:pt x="667" y="375"/>
                      <a:pt x="667" y="375"/>
                      <a:pt x="667" y="375"/>
                    </a:cubicBezTo>
                    <a:cubicBezTo>
                      <a:pt x="668" y="374"/>
                      <a:pt x="668" y="373"/>
                      <a:pt x="667" y="372"/>
                    </a:cubicBezTo>
                    <a:cubicBezTo>
                      <a:pt x="550" y="304"/>
                      <a:pt x="550" y="304"/>
                      <a:pt x="550" y="304"/>
                    </a:cubicBezTo>
                    <a:cubicBezTo>
                      <a:pt x="548" y="303"/>
                      <a:pt x="546" y="304"/>
                      <a:pt x="546" y="306"/>
                    </a:cubicBezTo>
                    <a:lnTo>
                      <a:pt x="546" y="3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3" name="テキスト ボックス 205">
              <a:extLst>
                <a:ext uri="{FF2B5EF4-FFF2-40B4-BE49-F238E27FC236}">
                  <a16:creationId xmlns:a16="http://schemas.microsoft.com/office/drawing/2014/main" id="{A7B35E9F-BCE7-4E19-B35A-6E57F98896E0}"/>
                </a:ext>
              </a:extLst>
            </p:cNvPr>
            <p:cNvSpPr txBox="1"/>
            <p:nvPr/>
          </p:nvSpPr>
          <p:spPr>
            <a:xfrm>
              <a:off x="7254595" y="4280458"/>
              <a:ext cx="2361093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altLang="ja-JP" sz="1100" dirty="0">
                  <a:solidFill>
                    <a:schemeClr val="bg2">
                      <a:lumMod val="50000"/>
                    </a:schemeClr>
                  </a:solidFill>
                  <a:latin typeface="Trebuchet MS" panose="020B0603020202020204" pitchFamily="34" charset="0"/>
                </a:rPr>
                <a:t>Маршрутизаторы </a:t>
              </a:r>
              <a:br>
                <a:rPr lang="ru-RU" altLang="ja-JP" sz="1100" dirty="0">
                  <a:solidFill>
                    <a:schemeClr val="bg2">
                      <a:lumMod val="50000"/>
                    </a:schemeClr>
                  </a:solidFill>
                  <a:latin typeface="Trebuchet MS" panose="020B0603020202020204" pitchFamily="34" charset="0"/>
                </a:rPr>
              </a:br>
              <a:r>
                <a:rPr lang="ru-RU" altLang="ja-JP" sz="1100" dirty="0">
                  <a:solidFill>
                    <a:schemeClr val="bg2">
                      <a:lumMod val="50000"/>
                    </a:schemeClr>
                  </a:solidFill>
                  <a:latin typeface="Trebuchet MS" panose="020B0603020202020204" pitchFamily="34" charset="0"/>
                </a:rPr>
                <a:t>Оптика</a:t>
              </a:r>
              <a:br>
                <a:rPr lang="ru-RU" altLang="ja-JP" sz="1100" dirty="0">
                  <a:solidFill>
                    <a:schemeClr val="bg2">
                      <a:lumMod val="50000"/>
                    </a:schemeClr>
                  </a:solidFill>
                  <a:latin typeface="Trebuchet MS" panose="020B0603020202020204" pitchFamily="34" charset="0"/>
                </a:rPr>
              </a:br>
              <a:r>
                <a:rPr lang="ru-RU" altLang="ja-JP" sz="1100" dirty="0">
                  <a:solidFill>
                    <a:schemeClr val="bg2">
                      <a:lumMod val="50000"/>
                    </a:schemeClr>
                  </a:solidFill>
                  <a:latin typeface="Trebuchet MS" panose="020B0603020202020204" pitchFamily="34" charset="0"/>
                </a:rPr>
                <a:t>Другое (спутниковый канал и др.)</a:t>
              </a:r>
              <a:br>
                <a:rPr lang="ru-RU" altLang="ja-JP" sz="1100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</a:rPr>
              </a:br>
              <a:endParaRPr lang="en-US" altLang="ja-JP" sz="11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224" name="グループ化 207">
              <a:extLst>
                <a:ext uri="{FF2B5EF4-FFF2-40B4-BE49-F238E27FC236}">
                  <a16:creationId xmlns:a16="http://schemas.microsoft.com/office/drawing/2014/main" id="{7CEB8E05-175F-47A7-8EC3-A56CBAF568C9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 flipH="1">
              <a:off x="4650045" y="4352218"/>
              <a:ext cx="240914" cy="343695"/>
              <a:chOff x="4160088" y="1041125"/>
              <a:chExt cx="703262" cy="1003301"/>
            </a:xfrm>
            <a:solidFill>
              <a:srgbClr val="1E4A7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5" name="フリーフォーム 120">
                <a:extLst>
                  <a:ext uri="{FF2B5EF4-FFF2-40B4-BE49-F238E27FC236}">
                    <a16:creationId xmlns:a16="http://schemas.microsoft.com/office/drawing/2014/main" id="{DAA000F4-0024-409A-8DDD-56985FA53FA9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4160088" y="1041125"/>
                <a:ext cx="703262" cy="1003301"/>
              </a:xfrm>
              <a:custGeom>
                <a:avLst/>
                <a:gdLst>
                  <a:gd name="connsiteX0" fmla="*/ 30260 w 703262"/>
                  <a:gd name="connsiteY0" fmla="*/ 808038 h 1003301"/>
                  <a:gd name="connsiteX1" fmla="*/ 690464 w 703262"/>
                  <a:gd name="connsiteY1" fmla="*/ 808038 h 1003301"/>
                  <a:gd name="connsiteX2" fmla="*/ 703262 w 703262"/>
                  <a:gd name="connsiteY2" fmla="*/ 820757 h 1003301"/>
                  <a:gd name="connsiteX3" fmla="*/ 703262 w 703262"/>
                  <a:gd name="connsiteY3" fmla="*/ 989835 h 1003301"/>
                  <a:gd name="connsiteX4" fmla="*/ 690464 w 703262"/>
                  <a:gd name="connsiteY4" fmla="*/ 1003301 h 1003301"/>
                  <a:gd name="connsiteX5" fmla="*/ 30260 w 703262"/>
                  <a:gd name="connsiteY5" fmla="*/ 1003301 h 1003301"/>
                  <a:gd name="connsiteX6" fmla="*/ 17462 w 703262"/>
                  <a:gd name="connsiteY6" fmla="*/ 989835 h 1003301"/>
                  <a:gd name="connsiteX7" fmla="*/ 17462 w 703262"/>
                  <a:gd name="connsiteY7" fmla="*/ 820757 h 1003301"/>
                  <a:gd name="connsiteX8" fmla="*/ 30260 w 703262"/>
                  <a:gd name="connsiteY8" fmla="*/ 808038 h 1003301"/>
                  <a:gd name="connsiteX9" fmla="*/ 519894 w 703262"/>
                  <a:gd name="connsiteY9" fmla="*/ 65088 h 1003301"/>
                  <a:gd name="connsiteX10" fmla="*/ 585005 w 703262"/>
                  <a:gd name="connsiteY10" fmla="*/ 65088 h 1003301"/>
                  <a:gd name="connsiteX11" fmla="*/ 601662 w 703262"/>
                  <a:gd name="connsiteY11" fmla="*/ 81604 h 1003301"/>
                  <a:gd name="connsiteX12" fmla="*/ 601662 w 703262"/>
                  <a:gd name="connsiteY12" fmla="*/ 755010 h 1003301"/>
                  <a:gd name="connsiteX13" fmla="*/ 585005 w 703262"/>
                  <a:gd name="connsiteY13" fmla="*/ 771526 h 1003301"/>
                  <a:gd name="connsiteX14" fmla="*/ 519894 w 703262"/>
                  <a:gd name="connsiteY14" fmla="*/ 771526 h 1003301"/>
                  <a:gd name="connsiteX15" fmla="*/ 503237 w 703262"/>
                  <a:gd name="connsiteY15" fmla="*/ 755010 h 1003301"/>
                  <a:gd name="connsiteX16" fmla="*/ 503237 w 703262"/>
                  <a:gd name="connsiteY16" fmla="*/ 81604 h 1003301"/>
                  <a:gd name="connsiteX17" fmla="*/ 519894 w 703262"/>
                  <a:gd name="connsiteY17" fmla="*/ 65088 h 1003301"/>
                  <a:gd name="connsiteX18" fmla="*/ 85926 w 703262"/>
                  <a:gd name="connsiteY18" fmla="*/ 0 h 1003301"/>
                  <a:gd name="connsiteX19" fmla="*/ 105524 w 703262"/>
                  <a:gd name="connsiteY19" fmla="*/ 9014 h 1003301"/>
                  <a:gd name="connsiteX20" fmla="*/ 105524 w 703262"/>
                  <a:gd name="connsiteY20" fmla="*/ 7511 h 1003301"/>
                  <a:gd name="connsiteX21" fmla="*/ 299988 w 703262"/>
                  <a:gd name="connsiteY21" fmla="*/ 199055 h 1003301"/>
                  <a:gd name="connsiteX22" fmla="*/ 364810 w 703262"/>
                  <a:gd name="connsiteY22" fmla="*/ 199055 h 1003301"/>
                  <a:gd name="connsiteX23" fmla="*/ 364810 w 703262"/>
                  <a:gd name="connsiteY23" fmla="*/ 78119 h 1003301"/>
                  <a:gd name="connsiteX24" fmla="*/ 378377 w 703262"/>
                  <a:gd name="connsiteY24" fmla="*/ 64599 h 1003301"/>
                  <a:gd name="connsiteX25" fmla="*/ 449983 w 703262"/>
                  <a:gd name="connsiteY25" fmla="*/ 64599 h 1003301"/>
                  <a:gd name="connsiteX26" fmla="*/ 463550 w 703262"/>
                  <a:gd name="connsiteY26" fmla="*/ 78119 h 1003301"/>
                  <a:gd name="connsiteX27" fmla="*/ 463550 w 703262"/>
                  <a:gd name="connsiteY27" fmla="*/ 607680 h 1003301"/>
                  <a:gd name="connsiteX28" fmla="*/ 449983 w 703262"/>
                  <a:gd name="connsiteY28" fmla="*/ 621201 h 1003301"/>
                  <a:gd name="connsiteX29" fmla="*/ 378377 w 703262"/>
                  <a:gd name="connsiteY29" fmla="*/ 621201 h 1003301"/>
                  <a:gd name="connsiteX30" fmla="*/ 364810 w 703262"/>
                  <a:gd name="connsiteY30" fmla="*/ 607680 h 1003301"/>
                  <a:gd name="connsiteX31" fmla="*/ 364810 w 703262"/>
                  <a:gd name="connsiteY31" fmla="*/ 507026 h 1003301"/>
                  <a:gd name="connsiteX32" fmla="*/ 302250 w 703262"/>
                  <a:gd name="connsiteY32" fmla="*/ 507026 h 1003301"/>
                  <a:gd name="connsiteX33" fmla="*/ 104016 w 703262"/>
                  <a:gd name="connsiteY33" fmla="*/ 678288 h 1003301"/>
                  <a:gd name="connsiteX34" fmla="*/ 103262 w 703262"/>
                  <a:gd name="connsiteY34" fmla="*/ 678288 h 1003301"/>
                  <a:gd name="connsiteX35" fmla="*/ 102509 w 703262"/>
                  <a:gd name="connsiteY35" fmla="*/ 679039 h 1003301"/>
                  <a:gd name="connsiteX36" fmla="*/ 85926 w 703262"/>
                  <a:gd name="connsiteY36" fmla="*/ 685800 h 1003301"/>
                  <a:gd name="connsiteX37" fmla="*/ 0 w 703262"/>
                  <a:gd name="connsiteY37" fmla="*/ 342524 h 1003301"/>
                  <a:gd name="connsiteX38" fmla="*/ 85926 w 703262"/>
                  <a:gd name="connsiteY38" fmla="*/ 0 h 1003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703262" h="1003301">
                    <a:moveTo>
                      <a:pt x="30260" y="808038"/>
                    </a:moveTo>
                    <a:cubicBezTo>
                      <a:pt x="30260" y="808038"/>
                      <a:pt x="30260" y="808038"/>
                      <a:pt x="690464" y="808038"/>
                    </a:cubicBezTo>
                    <a:cubicBezTo>
                      <a:pt x="697240" y="808038"/>
                      <a:pt x="703262" y="813275"/>
                      <a:pt x="703262" y="820757"/>
                    </a:cubicBezTo>
                    <a:cubicBezTo>
                      <a:pt x="703262" y="820757"/>
                      <a:pt x="703262" y="820757"/>
                      <a:pt x="703262" y="989835"/>
                    </a:cubicBezTo>
                    <a:cubicBezTo>
                      <a:pt x="703262" y="997316"/>
                      <a:pt x="697240" y="1003301"/>
                      <a:pt x="690464" y="1003301"/>
                    </a:cubicBezTo>
                    <a:cubicBezTo>
                      <a:pt x="690464" y="1003301"/>
                      <a:pt x="690464" y="1003301"/>
                      <a:pt x="30260" y="1003301"/>
                    </a:cubicBezTo>
                    <a:cubicBezTo>
                      <a:pt x="23484" y="1003301"/>
                      <a:pt x="17462" y="997316"/>
                      <a:pt x="17462" y="989835"/>
                    </a:cubicBezTo>
                    <a:cubicBezTo>
                      <a:pt x="17462" y="989835"/>
                      <a:pt x="17462" y="989835"/>
                      <a:pt x="17462" y="820757"/>
                    </a:cubicBezTo>
                    <a:cubicBezTo>
                      <a:pt x="17462" y="813275"/>
                      <a:pt x="23484" y="808038"/>
                      <a:pt x="30260" y="808038"/>
                    </a:cubicBezTo>
                    <a:close/>
                    <a:moveTo>
                      <a:pt x="519894" y="65088"/>
                    </a:moveTo>
                    <a:cubicBezTo>
                      <a:pt x="519894" y="65088"/>
                      <a:pt x="519894" y="65088"/>
                      <a:pt x="585005" y="65088"/>
                    </a:cubicBezTo>
                    <a:cubicBezTo>
                      <a:pt x="594091" y="65088"/>
                      <a:pt x="601662" y="72595"/>
                      <a:pt x="601662" y="81604"/>
                    </a:cubicBezTo>
                    <a:cubicBezTo>
                      <a:pt x="601662" y="81604"/>
                      <a:pt x="601662" y="81604"/>
                      <a:pt x="601662" y="755010"/>
                    </a:cubicBezTo>
                    <a:cubicBezTo>
                      <a:pt x="601662" y="764018"/>
                      <a:pt x="594091" y="771526"/>
                      <a:pt x="585005" y="771526"/>
                    </a:cubicBezTo>
                    <a:cubicBezTo>
                      <a:pt x="585005" y="771526"/>
                      <a:pt x="585005" y="771526"/>
                      <a:pt x="519894" y="771526"/>
                    </a:cubicBezTo>
                    <a:cubicBezTo>
                      <a:pt x="510808" y="771526"/>
                      <a:pt x="503237" y="764018"/>
                      <a:pt x="503237" y="755010"/>
                    </a:cubicBezTo>
                    <a:cubicBezTo>
                      <a:pt x="503237" y="755010"/>
                      <a:pt x="503237" y="755010"/>
                      <a:pt x="503237" y="81604"/>
                    </a:cubicBezTo>
                    <a:cubicBezTo>
                      <a:pt x="503237" y="72595"/>
                      <a:pt x="510808" y="65088"/>
                      <a:pt x="519894" y="65088"/>
                    </a:cubicBezTo>
                    <a:close/>
                    <a:moveTo>
                      <a:pt x="85926" y="0"/>
                    </a:moveTo>
                    <a:cubicBezTo>
                      <a:pt x="92710" y="0"/>
                      <a:pt x="98740" y="3756"/>
                      <a:pt x="105524" y="9014"/>
                    </a:cubicBezTo>
                    <a:cubicBezTo>
                      <a:pt x="105524" y="9014"/>
                      <a:pt x="105524" y="9014"/>
                      <a:pt x="105524" y="7511"/>
                    </a:cubicBezTo>
                    <a:cubicBezTo>
                      <a:pt x="105524" y="7511"/>
                      <a:pt x="105524" y="7511"/>
                      <a:pt x="299988" y="199055"/>
                    </a:cubicBezTo>
                    <a:cubicBezTo>
                      <a:pt x="299988" y="199055"/>
                      <a:pt x="299988" y="199055"/>
                      <a:pt x="364810" y="199055"/>
                    </a:cubicBezTo>
                    <a:cubicBezTo>
                      <a:pt x="364810" y="199055"/>
                      <a:pt x="364810" y="199055"/>
                      <a:pt x="364810" y="78119"/>
                    </a:cubicBezTo>
                    <a:cubicBezTo>
                      <a:pt x="364810" y="70608"/>
                      <a:pt x="370840" y="64599"/>
                      <a:pt x="378377" y="64599"/>
                    </a:cubicBezTo>
                    <a:cubicBezTo>
                      <a:pt x="378377" y="64599"/>
                      <a:pt x="378377" y="64599"/>
                      <a:pt x="449983" y="64599"/>
                    </a:cubicBezTo>
                    <a:cubicBezTo>
                      <a:pt x="457520" y="64599"/>
                      <a:pt x="463550" y="70608"/>
                      <a:pt x="463550" y="78119"/>
                    </a:cubicBezTo>
                    <a:cubicBezTo>
                      <a:pt x="463550" y="78119"/>
                      <a:pt x="463550" y="78119"/>
                      <a:pt x="463550" y="607680"/>
                    </a:cubicBezTo>
                    <a:cubicBezTo>
                      <a:pt x="463550" y="615192"/>
                      <a:pt x="457520" y="621201"/>
                      <a:pt x="449983" y="621201"/>
                    </a:cubicBezTo>
                    <a:cubicBezTo>
                      <a:pt x="449983" y="621201"/>
                      <a:pt x="449983" y="621201"/>
                      <a:pt x="378377" y="621201"/>
                    </a:cubicBezTo>
                    <a:cubicBezTo>
                      <a:pt x="370840" y="621201"/>
                      <a:pt x="364810" y="615192"/>
                      <a:pt x="364810" y="607680"/>
                    </a:cubicBezTo>
                    <a:cubicBezTo>
                      <a:pt x="364810" y="607680"/>
                      <a:pt x="364810" y="607680"/>
                      <a:pt x="364810" y="507026"/>
                    </a:cubicBezTo>
                    <a:cubicBezTo>
                      <a:pt x="364810" y="507026"/>
                      <a:pt x="364810" y="507026"/>
                      <a:pt x="302250" y="507026"/>
                    </a:cubicBezTo>
                    <a:cubicBezTo>
                      <a:pt x="302250" y="507026"/>
                      <a:pt x="302250" y="507026"/>
                      <a:pt x="104016" y="678288"/>
                    </a:cubicBezTo>
                    <a:cubicBezTo>
                      <a:pt x="103262" y="678288"/>
                      <a:pt x="103262" y="678288"/>
                      <a:pt x="103262" y="678288"/>
                    </a:cubicBezTo>
                    <a:cubicBezTo>
                      <a:pt x="103262" y="678288"/>
                      <a:pt x="103262" y="678288"/>
                      <a:pt x="102509" y="679039"/>
                    </a:cubicBezTo>
                    <a:cubicBezTo>
                      <a:pt x="97232" y="682795"/>
                      <a:pt x="91956" y="685800"/>
                      <a:pt x="85926" y="685800"/>
                    </a:cubicBezTo>
                    <a:cubicBezTo>
                      <a:pt x="38441" y="685800"/>
                      <a:pt x="0" y="531814"/>
                      <a:pt x="0" y="342524"/>
                    </a:cubicBezTo>
                    <a:cubicBezTo>
                      <a:pt x="0" y="153986"/>
                      <a:pt x="38441" y="0"/>
                      <a:pt x="859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" name="フリーフォーム 121">
                <a:extLst>
                  <a:ext uri="{FF2B5EF4-FFF2-40B4-BE49-F238E27FC236}">
                    <a16:creationId xmlns:a16="http://schemas.microsoft.com/office/drawing/2014/main" id="{B34CEB9A-517E-4FCB-84AF-6F6D97174C1A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4185488" y="1068112"/>
                <a:ext cx="614362" cy="922338"/>
              </a:xfrm>
              <a:custGeom>
                <a:avLst/>
                <a:gdLst>
                  <a:gd name="connsiteX0" fmla="*/ 317526 w 614362"/>
                  <a:gd name="connsiteY0" fmla="*/ 892175 h 922338"/>
                  <a:gd name="connsiteX1" fmla="*/ 599294 w 614362"/>
                  <a:gd name="connsiteY1" fmla="*/ 892175 h 922338"/>
                  <a:gd name="connsiteX2" fmla="*/ 614362 w 614362"/>
                  <a:gd name="connsiteY2" fmla="*/ 906870 h 922338"/>
                  <a:gd name="connsiteX3" fmla="*/ 599294 w 614362"/>
                  <a:gd name="connsiteY3" fmla="*/ 922338 h 922338"/>
                  <a:gd name="connsiteX4" fmla="*/ 317526 w 614362"/>
                  <a:gd name="connsiteY4" fmla="*/ 922338 h 922338"/>
                  <a:gd name="connsiteX5" fmla="*/ 303212 w 614362"/>
                  <a:gd name="connsiteY5" fmla="*/ 906870 h 922338"/>
                  <a:gd name="connsiteX6" fmla="*/ 317526 w 614362"/>
                  <a:gd name="connsiteY6" fmla="*/ 892175 h 922338"/>
                  <a:gd name="connsiteX7" fmla="*/ 55562 w 614362"/>
                  <a:gd name="connsiteY7" fmla="*/ 836612 h 922338"/>
                  <a:gd name="connsiteX8" fmla="*/ 136524 w 614362"/>
                  <a:gd name="connsiteY8" fmla="*/ 836612 h 922338"/>
                  <a:gd name="connsiteX9" fmla="*/ 136524 w 614362"/>
                  <a:gd name="connsiteY9" fmla="*/ 920750 h 922338"/>
                  <a:gd name="connsiteX10" fmla="*/ 55562 w 614362"/>
                  <a:gd name="connsiteY10" fmla="*/ 920750 h 922338"/>
                  <a:gd name="connsiteX11" fmla="*/ 317526 w 614362"/>
                  <a:gd name="connsiteY11" fmla="*/ 835025 h 922338"/>
                  <a:gd name="connsiteX12" fmla="*/ 599294 w 614362"/>
                  <a:gd name="connsiteY12" fmla="*/ 835025 h 922338"/>
                  <a:gd name="connsiteX13" fmla="*/ 614362 w 614362"/>
                  <a:gd name="connsiteY13" fmla="*/ 849679 h 922338"/>
                  <a:gd name="connsiteX14" fmla="*/ 599294 w 614362"/>
                  <a:gd name="connsiteY14" fmla="*/ 863600 h 922338"/>
                  <a:gd name="connsiteX15" fmla="*/ 317526 w 614362"/>
                  <a:gd name="connsiteY15" fmla="*/ 863600 h 922338"/>
                  <a:gd name="connsiteX16" fmla="*/ 303212 w 614362"/>
                  <a:gd name="connsiteY16" fmla="*/ 849679 h 922338"/>
                  <a:gd name="connsiteX17" fmla="*/ 317526 w 614362"/>
                  <a:gd name="connsiteY17" fmla="*/ 835025 h 922338"/>
                  <a:gd name="connsiteX18" fmla="*/ 60325 w 614362"/>
                  <a:gd name="connsiteY18" fmla="*/ 0 h 922338"/>
                  <a:gd name="connsiteX19" fmla="*/ 120650 w 614362"/>
                  <a:gd name="connsiteY19" fmla="*/ 316331 h 922338"/>
                  <a:gd name="connsiteX20" fmla="*/ 60325 w 614362"/>
                  <a:gd name="connsiteY20" fmla="*/ 633413 h 922338"/>
                  <a:gd name="connsiteX21" fmla="*/ 0 w 614362"/>
                  <a:gd name="connsiteY21" fmla="*/ 316331 h 922338"/>
                  <a:gd name="connsiteX22" fmla="*/ 60325 w 614362"/>
                  <a:gd name="connsiteY22" fmla="*/ 0 h 922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4362" h="922338">
                    <a:moveTo>
                      <a:pt x="317526" y="892175"/>
                    </a:moveTo>
                    <a:cubicBezTo>
                      <a:pt x="317526" y="892175"/>
                      <a:pt x="317526" y="892175"/>
                      <a:pt x="599294" y="892175"/>
                    </a:cubicBezTo>
                    <a:cubicBezTo>
                      <a:pt x="607581" y="892175"/>
                      <a:pt x="614362" y="899136"/>
                      <a:pt x="614362" y="906870"/>
                    </a:cubicBezTo>
                    <a:cubicBezTo>
                      <a:pt x="614362" y="915378"/>
                      <a:pt x="607581" y="922338"/>
                      <a:pt x="599294" y="922338"/>
                    </a:cubicBezTo>
                    <a:cubicBezTo>
                      <a:pt x="599294" y="922338"/>
                      <a:pt x="599294" y="922338"/>
                      <a:pt x="317526" y="922338"/>
                    </a:cubicBezTo>
                    <a:cubicBezTo>
                      <a:pt x="309239" y="922338"/>
                      <a:pt x="303212" y="915378"/>
                      <a:pt x="303212" y="906870"/>
                    </a:cubicBezTo>
                    <a:cubicBezTo>
                      <a:pt x="303212" y="899136"/>
                      <a:pt x="309239" y="892175"/>
                      <a:pt x="317526" y="892175"/>
                    </a:cubicBezTo>
                    <a:close/>
                    <a:moveTo>
                      <a:pt x="55562" y="836612"/>
                    </a:moveTo>
                    <a:lnTo>
                      <a:pt x="136524" y="836612"/>
                    </a:lnTo>
                    <a:lnTo>
                      <a:pt x="136524" y="920750"/>
                    </a:lnTo>
                    <a:lnTo>
                      <a:pt x="55562" y="920750"/>
                    </a:lnTo>
                    <a:close/>
                    <a:moveTo>
                      <a:pt x="317526" y="835025"/>
                    </a:moveTo>
                    <a:cubicBezTo>
                      <a:pt x="317526" y="835025"/>
                      <a:pt x="317526" y="835025"/>
                      <a:pt x="599294" y="835025"/>
                    </a:cubicBezTo>
                    <a:cubicBezTo>
                      <a:pt x="607581" y="835025"/>
                      <a:pt x="614362" y="841619"/>
                      <a:pt x="614362" y="849679"/>
                    </a:cubicBezTo>
                    <a:cubicBezTo>
                      <a:pt x="614362" y="857006"/>
                      <a:pt x="607581" y="863600"/>
                      <a:pt x="599294" y="863600"/>
                    </a:cubicBezTo>
                    <a:cubicBezTo>
                      <a:pt x="599294" y="863600"/>
                      <a:pt x="599294" y="863600"/>
                      <a:pt x="317526" y="863600"/>
                    </a:cubicBezTo>
                    <a:cubicBezTo>
                      <a:pt x="309239" y="863600"/>
                      <a:pt x="303212" y="857006"/>
                      <a:pt x="303212" y="849679"/>
                    </a:cubicBezTo>
                    <a:cubicBezTo>
                      <a:pt x="303212" y="841619"/>
                      <a:pt x="309239" y="835025"/>
                      <a:pt x="317526" y="835025"/>
                    </a:cubicBezTo>
                    <a:close/>
                    <a:moveTo>
                      <a:pt x="60325" y="0"/>
                    </a:moveTo>
                    <a:cubicBezTo>
                      <a:pt x="82193" y="10520"/>
                      <a:pt x="120650" y="126232"/>
                      <a:pt x="120650" y="316331"/>
                    </a:cubicBezTo>
                    <a:cubicBezTo>
                      <a:pt x="120650" y="507181"/>
                      <a:pt x="82193" y="622894"/>
                      <a:pt x="60325" y="633413"/>
                    </a:cubicBezTo>
                    <a:cubicBezTo>
                      <a:pt x="39211" y="622894"/>
                      <a:pt x="0" y="507181"/>
                      <a:pt x="0" y="316331"/>
                    </a:cubicBezTo>
                    <a:cubicBezTo>
                      <a:pt x="0" y="126232"/>
                      <a:pt x="39211" y="10520"/>
                      <a:pt x="603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ja-JP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7" name="グループ化 213">
              <a:extLst>
                <a:ext uri="{FF2B5EF4-FFF2-40B4-BE49-F238E27FC236}">
                  <a16:creationId xmlns:a16="http://schemas.microsoft.com/office/drawing/2014/main" id="{06ADC64B-0C42-4122-A821-B81C457501A9}"/>
                </a:ext>
              </a:extLst>
            </p:cNvPr>
            <p:cNvGrpSpPr/>
            <p:nvPr/>
          </p:nvGrpSpPr>
          <p:grpSpPr>
            <a:xfrm>
              <a:off x="6218690" y="4347455"/>
              <a:ext cx="505477" cy="402168"/>
              <a:chOff x="3881049" y="5970796"/>
              <a:chExt cx="505477" cy="402168"/>
            </a:xfrm>
            <a:solidFill>
              <a:srgbClr val="1E4A74"/>
            </a:solidFill>
          </p:grpSpPr>
          <p:sp>
            <p:nvSpPr>
              <p:cNvPr id="228" name="Freeform 43">
                <a:extLst>
                  <a:ext uri="{FF2B5EF4-FFF2-40B4-BE49-F238E27FC236}">
                    <a16:creationId xmlns:a16="http://schemas.microsoft.com/office/drawing/2014/main" id="{E9F4F195-044C-4E95-81DB-7EDF0486F0A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4139952" y="5970796"/>
                <a:ext cx="246574" cy="402168"/>
              </a:xfrm>
              <a:custGeom>
                <a:avLst/>
                <a:gdLst/>
                <a:ahLst/>
                <a:cxnLst/>
                <a:rect l="l" t="t" r="r" b="b"/>
                <a:pathLst>
                  <a:path w="779462" h="1271314">
                    <a:moveTo>
                      <a:pt x="390654" y="914729"/>
                    </a:moveTo>
                    <a:cubicBezTo>
                      <a:pt x="369673" y="940337"/>
                      <a:pt x="340949" y="975396"/>
                      <a:pt x="301625" y="1023392"/>
                    </a:cubicBezTo>
                    <a:lnTo>
                      <a:pt x="304421" y="1023392"/>
                    </a:lnTo>
                    <a:lnTo>
                      <a:pt x="311063" y="1023392"/>
                    </a:lnTo>
                    <a:lnTo>
                      <a:pt x="323996" y="1023392"/>
                    </a:lnTo>
                    <a:lnTo>
                      <a:pt x="345318" y="1023392"/>
                    </a:lnTo>
                    <a:lnTo>
                      <a:pt x="377128" y="1023392"/>
                    </a:lnTo>
                    <a:lnTo>
                      <a:pt x="421520" y="1023392"/>
                    </a:lnTo>
                    <a:lnTo>
                      <a:pt x="479976" y="1023392"/>
                    </a:lnTo>
                    <a:cubicBezTo>
                      <a:pt x="479963" y="1023376"/>
                      <a:pt x="478911" y="1022096"/>
                      <a:pt x="390654" y="914729"/>
                    </a:cubicBezTo>
                    <a:close/>
                    <a:moveTo>
                      <a:pt x="334232" y="846090"/>
                    </a:moveTo>
                    <a:cubicBezTo>
                      <a:pt x="334225" y="846116"/>
                      <a:pt x="333815" y="847708"/>
                      <a:pt x="308689" y="945259"/>
                    </a:cubicBezTo>
                    <a:cubicBezTo>
                      <a:pt x="322412" y="928670"/>
                      <a:pt x="339926" y="907360"/>
                      <a:pt x="362260" y="880187"/>
                    </a:cubicBezTo>
                    <a:close/>
                    <a:moveTo>
                      <a:pt x="447508" y="845339"/>
                    </a:moveTo>
                    <a:cubicBezTo>
                      <a:pt x="447492" y="845357"/>
                      <a:pt x="446840" y="846154"/>
                      <a:pt x="418786" y="880394"/>
                    </a:cubicBezTo>
                    <a:cubicBezTo>
                      <a:pt x="432569" y="897190"/>
                      <a:pt x="450268" y="918760"/>
                      <a:pt x="472999" y="946460"/>
                    </a:cubicBezTo>
                    <a:cubicBezTo>
                      <a:pt x="472547" y="944667"/>
                      <a:pt x="469400" y="932185"/>
                      <a:pt x="447508" y="845339"/>
                    </a:cubicBezTo>
                    <a:close/>
                    <a:moveTo>
                      <a:pt x="392332" y="820906"/>
                    </a:moveTo>
                    <a:lnTo>
                      <a:pt x="392078" y="821298"/>
                    </a:lnTo>
                    <a:cubicBezTo>
                      <a:pt x="392057" y="821298"/>
                      <a:pt x="391399" y="821298"/>
                      <a:pt x="370292" y="821298"/>
                    </a:cubicBezTo>
                    <a:cubicBezTo>
                      <a:pt x="370304" y="821311"/>
                      <a:pt x="370773" y="821883"/>
                      <a:pt x="390460" y="845875"/>
                    </a:cubicBezTo>
                    <a:lnTo>
                      <a:pt x="410661" y="821298"/>
                    </a:lnTo>
                    <a:cubicBezTo>
                      <a:pt x="410649" y="821298"/>
                      <a:pt x="410501" y="821298"/>
                      <a:pt x="408405" y="821298"/>
                    </a:cubicBezTo>
                    <a:close/>
                    <a:moveTo>
                      <a:pt x="390695" y="729251"/>
                    </a:moveTo>
                    <a:cubicBezTo>
                      <a:pt x="382607" y="743022"/>
                      <a:pt x="373057" y="759280"/>
                      <a:pt x="361783" y="778475"/>
                    </a:cubicBezTo>
                    <a:lnTo>
                      <a:pt x="362699" y="778475"/>
                    </a:lnTo>
                    <a:lnTo>
                      <a:pt x="368602" y="778475"/>
                    </a:lnTo>
                    <a:lnTo>
                      <a:pt x="369115" y="778475"/>
                    </a:lnTo>
                    <a:lnTo>
                      <a:pt x="385998" y="778475"/>
                    </a:lnTo>
                    <a:lnTo>
                      <a:pt x="386527" y="778475"/>
                    </a:lnTo>
                    <a:lnTo>
                      <a:pt x="419875" y="778475"/>
                    </a:lnTo>
                    <a:cubicBezTo>
                      <a:pt x="419861" y="778450"/>
                      <a:pt x="419225" y="777379"/>
                      <a:pt x="390695" y="729251"/>
                    </a:cubicBezTo>
                    <a:close/>
                    <a:moveTo>
                      <a:pt x="435476" y="653011"/>
                    </a:moveTo>
                    <a:cubicBezTo>
                      <a:pt x="435466" y="653030"/>
                      <a:pt x="435010" y="653806"/>
                      <a:pt x="415665" y="686739"/>
                    </a:cubicBezTo>
                    <a:cubicBezTo>
                      <a:pt x="421653" y="696809"/>
                      <a:pt x="428226" y="707865"/>
                      <a:pt x="435443" y="720003"/>
                    </a:cubicBezTo>
                    <a:lnTo>
                      <a:pt x="435476" y="719875"/>
                    </a:lnTo>
                    <a:cubicBezTo>
                      <a:pt x="435476" y="719856"/>
                      <a:pt x="435476" y="718759"/>
                      <a:pt x="435476" y="653011"/>
                    </a:cubicBezTo>
                    <a:close/>
                    <a:moveTo>
                      <a:pt x="345501" y="653011"/>
                    </a:moveTo>
                    <a:cubicBezTo>
                      <a:pt x="345501" y="653028"/>
                      <a:pt x="345501" y="654075"/>
                      <a:pt x="345501" y="720626"/>
                    </a:cubicBezTo>
                    <a:cubicBezTo>
                      <a:pt x="351214" y="711140"/>
                      <a:pt x="357840" y="699934"/>
                      <a:pt x="365568" y="686863"/>
                    </a:cubicBezTo>
                    <a:close/>
                    <a:moveTo>
                      <a:pt x="390839" y="583425"/>
                    </a:moveTo>
                    <a:lnTo>
                      <a:pt x="390576" y="583893"/>
                    </a:lnTo>
                    <a:cubicBezTo>
                      <a:pt x="390556" y="583893"/>
                      <a:pt x="389724" y="583893"/>
                      <a:pt x="354516" y="583893"/>
                    </a:cubicBezTo>
                    <a:cubicBezTo>
                      <a:pt x="354525" y="583909"/>
                      <a:pt x="355099" y="584874"/>
                      <a:pt x="390584" y="644555"/>
                    </a:cubicBezTo>
                    <a:lnTo>
                      <a:pt x="426452" y="583893"/>
                    </a:lnTo>
                    <a:cubicBezTo>
                      <a:pt x="426432" y="583893"/>
                      <a:pt x="425623" y="583893"/>
                      <a:pt x="391110" y="583893"/>
                    </a:cubicBezTo>
                    <a:close/>
                    <a:moveTo>
                      <a:pt x="279439" y="380346"/>
                    </a:moveTo>
                    <a:lnTo>
                      <a:pt x="280021" y="456927"/>
                    </a:lnTo>
                    <a:cubicBezTo>
                      <a:pt x="280061" y="456927"/>
                      <a:pt x="280101" y="456927"/>
                      <a:pt x="280141" y="456927"/>
                    </a:cubicBezTo>
                    <a:cubicBezTo>
                      <a:pt x="280141" y="456949"/>
                      <a:pt x="280154" y="458291"/>
                      <a:pt x="280892" y="541822"/>
                    </a:cubicBezTo>
                    <a:cubicBezTo>
                      <a:pt x="280912" y="541822"/>
                      <a:pt x="281807" y="541822"/>
                      <a:pt x="322963" y="541822"/>
                    </a:cubicBezTo>
                    <a:cubicBezTo>
                      <a:pt x="322963" y="541800"/>
                      <a:pt x="322963" y="540453"/>
                      <a:pt x="322963" y="456927"/>
                    </a:cubicBezTo>
                    <a:lnTo>
                      <a:pt x="323006" y="456927"/>
                    </a:lnTo>
                    <a:cubicBezTo>
                      <a:pt x="323006" y="442607"/>
                      <a:pt x="323006" y="419062"/>
                      <a:pt x="323006" y="380346"/>
                    </a:cubicBezTo>
                    <a:cubicBezTo>
                      <a:pt x="322987" y="380346"/>
                      <a:pt x="322093" y="380346"/>
                      <a:pt x="279439" y="380346"/>
                    </a:cubicBezTo>
                    <a:close/>
                    <a:moveTo>
                      <a:pt x="458215" y="379592"/>
                    </a:moveTo>
                    <a:cubicBezTo>
                      <a:pt x="458215" y="379611"/>
                      <a:pt x="458215" y="380817"/>
                      <a:pt x="458215" y="456927"/>
                    </a:cubicBezTo>
                    <a:cubicBezTo>
                      <a:pt x="458405" y="456927"/>
                      <a:pt x="458596" y="456927"/>
                      <a:pt x="458787" y="456927"/>
                    </a:cubicBezTo>
                    <a:cubicBezTo>
                      <a:pt x="458787" y="456949"/>
                      <a:pt x="458787" y="458279"/>
                      <a:pt x="458787" y="541070"/>
                    </a:cubicBezTo>
                    <a:cubicBezTo>
                      <a:pt x="458809" y="541070"/>
                      <a:pt x="459766" y="541054"/>
                      <a:pt x="503906" y="540319"/>
                    </a:cubicBezTo>
                    <a:cubicBezTo>
                      <a:pt x="503906" y="540291"/>
                      <a:pt x="503906" y="539004"/>
                      <a:pt x="503906" y="479152"/>
                    </a:cubicBezTo>
                    <a:lnTo>
                      <a:pt x="503284" y="479152"/>
                    </a:lnTo>
                    <a:cubicBezTo>
                      <a:pt x="503284" y="479128"/>
                      <a:pt x="503284" y="477611"/>
                      <a:pt x="503284" y="379592"/>
                    </a:cubicBezTo>
                    <a:cubicBezTo>
                      <a:pt x="503264" y="379592"/>
                      <a:pt x="502333" y="379592"/>
                      <a:pt x="458215" y="379592"/>
                    </a:cubicBezTo>
                    <a:close/>
                    <a:moveTo>
                      <a:pt x="365822" y="379592"/>
                    </a:moveTo>
                    <a:cubicBezTo>
                      <a:pt x="365822" y="379617"/>
                      <a:pt x="365822" y="381162"/>
                      <a:pt x="365822" y="479152"/>
                    </a:cubicBezTo>
                    <a:cubicBezTo>
                      <a:pt x="365784" y="491566"/>
                      <a:pt x="365784" y="510915"/>
                      <a:pt x="365784" y="541070"/>
                    </a:cubicBezTo>
                    <a:lnTo>
                      <a:pt x="366547" y="541070"/>
                    </a:lnTo>
                    <a:lnTo>
                      <a:pt x="367058" y="541070"/>
                    </a:lnTo>
                    <a:lnTo>
                      <a:pt x="371888" y="541070"/>
                    </a:lnTo>
                    <a:lnTo>
                      <a:pt x="372404" y="541070"/>
                    </a:lnTo>
                    <a:lnTo>
                      <a:pt x="386385" y="541070"/>
                    </a:lnTo>
                    <a:lnTo>
                      <a:pt x="386915" y="541070"/>
                    </a:lnTo>
                    <a:lnTo>
                      <a:pt x="414616" y="541070"/>
                    </a:lnTo>
                    <a:lnTo>
                      <a:pt x="415173" y="541070"/>
                    </a:lnTo>
                    <a:cubicBezTo>
                      <a:pt x="415173" y="541041"/>
                      <a:pt x="415173" y="539730"/>
                      <a:pt x="415173" y="479152"/>
                    </a:cubicBezTo>
                    <a:lnTo>
                      <a:pt x="414647" y="479152"/>
                    </a:lnTo>
                    <a:cubicBezTo>
                      <a:pt x="414647" y="479128"/>
                      <a:pt x="414647" y="477611"/>
                      <a:pt x="414647" y="379592"/>
                    </a:cubicBezTo>
                    <a:cubicBezTo>
                      <a:pt x="414625" y="379592"/>
                      <a:pt x="413609" y="379592"/>
                      <a:pt x="365822" y="379592"/>
                    </a:cubicBezTo>
                    <a:close/>
                    <a:moveTo>
                      <a:pt x="388357" y="145777"/>
                    </a:moveTo>
                    <a:cubicBezTo>
                      <a:pt x="422159" y="145777"/>
                      <a:pt x="449952" y="172930"/>
                      <a:pt x="449952" y="206871"/>
                    </a:cubicBezTo>
                    <a:cubicBezTo>
                      <a:pt x="449952" y="233269"/>
                      <a:pt x="433426" y="255896"/>
                      <a:pt x="410141" y="264193"/>
                    </a:cubicBezTo>
                    <a:cubicBezTo>
                      <a:pt x="410141" y="264211"/>
                      <a:pt x="410141" y="265332"/>
                      <a:pt x="410141" y="337354"/>
                    </a:cubicBezTo>
                    <a:cubicBezTo>
                      <a:pt x="410164" y="337354"/>
                      <a:pt x="411626" y="337354"/>
                      <a:pt x="504787" y="337354"/>
                    </a:cubicBezTo>
                    <a:cubicBezTo>
                      <a:pt x="527321" y="337354"/>
                      <a:pt x="546100" y="356210"/>
                      <a:pt x="546100" y="379592"/>
                    </a:cubicBezTo>
                    <a:cubicBezTo>
                      <a:pt x="546100" y="379611"/>
                      <a:pt x="546100" y="380817"/>
                      <a:pt x="546100" y="456927"/>
                    </a:cubicBezTo>
                    <a:cubicBezTo>
                      <a:pt x="546322" y="456927"/>
                      <a:pt x="546544" y="456927"/>
                      <a:pt x="546768" y="456927"/>
                    </a:cubicBezTo>
                    <a:cubicBezTo>
                      <a:pt x="546768" y="456949"/>
                      <a:pt x="546768" y="458291"/>
                      <a:pt x="546768" y="541822"/>
                    </a:cubicBezTo>
                    <a:cubicBezTo>
                      <a:pt x="546768" y="565111"/>
                      <a:pt x="527969" y="583893"/>
                      <a:pt x="505410" y="583893"/>
                    </a:cubicBezTo>
                    <a:cubicBezTo>
                      <a:pt x="505395" y="583893"/>
                      <a:pt x="504780" y="583893"/>
                      <a:pt x="479091" y="583893"/>
                    </a:cubicBezTo>
                    <a:cubicBezTo>
                      <a:pt x="479091" y="583924"/>
                      <a:pt x="479091" y="586435"/>
                      <a:pt x="479091" y="797257"/>
                    </a:cubicBezTo>
                    <a:lnTo>
                      <a:pt x="601662" y="1271314"/>
                    </a:lnTo>
                    <a:cubicBezTo>
                      <a:pt x="601641" y="1271314"/>
                      <a:pt x="600684" y="1271314"/>
                      <a:pt x="556544" y="1271314"/>
                    </a:cubicBezTo>
                    <a:cubicBezTo>
                      <a:pt x="556536" y="1271285"/>
                      <a:pt x="555914" y="1268867"/>
                      <a:pt x="503906" y="1066966"/>
                    </a:cubicBezTo>
                    <a:cubicBezTo>
                      <a:pt x="503877" y="1066966"/>
                      <a:pt x="502140" y="1066966"/>
                      <a:pt x="393366" y="1066966"/>
                    </a:cubicBezTo>
                    <a:lnTo>
                      <a:pt x="392830" y="1066966"/>
                    </a:lnTo>
                    <a:cubicBezTo>
                      <a:pt x="392799" y="1066966"/>
                      <a:pt x="390953" y="1066966"/>
                      <a:pt x="277887" y="1066966"/>
                    </a:cubicBezTo>
                    <a:cubicBezTo>
                      <a:pt x="277879" y="1066995"/>
                      <a:pt x="277259" y="1069408"/>
                      <a:pt x="225299" y="1271314"/>
                    </a:cubicBezTo>
                    <a:cubicBezTo>
                      <a:pt x="225278" y="1271314"/>
                      <a:pt x="224346" y="1271314"/>
                      <a:pt x="180975" y="1271314"/>
                    </a:cubicBezTo>
                    <a:cubicBezTo>
                      <a:pt x="180983" y="1271283"/>
                      <a:pt x="181966" y="1267453"/>
                      <a:pt x="302679" y="797257"/>
                    </a:cubicBezTo>
                    <a:cubicBezTo>
                      <a:pt x="302679" y="797224"/>
                      <a:pt x="302679" y="794635"/>
                      <a:pt x="302679" y="583893"/>
                    </a:cubicBezTo>
                    <a:cubicBezTo>
                      <a:pt x="302655" y="583893"/>
                      <a:pt x="301936" y="583893"/>
                      <a:pt x="279390" y="583893"/>
                    </a:cubicBezTo>
                    <a:cubicBezTo>
                      <a:pt x="256852" y="583893"/>
                      <a:pt x="238070" y="565111"/>
                      <a:pt x="238070" y="541822"/>
                    </a:cubicBezTo>
                    <a:cubicBezTo>
                      <a:pt x="238070" y="541800"/>
                      <a:pt x="238070" y="540453"/>
                      <a:pt x="238070" y="456927"/>
                    </a:cubicBezTo>
                    <a:lnTo>
                      <a:pt x="238125" y="456927"/>
                    </a:lnTo>
                    <a:cubicBezTo>
                      <a:pt x="238125" y="442515"/>
                      <a:pt x="238125" y="418757"/>
                      <a:pt x="238125" y="379592"/>
                    </a:cubicBezTo>
                    <a:cubicBezTo>
                      <a:pt x="238125" y="356210"/>
                      <a:pt x="256904" y="337354"/>
                      <a:pt x="279439" y="337354"/>
                    </a:cubicBezTo>
                    <a:cubicBezTo>
                      <a:pt x="279461" y="337354"/>
                      <a:pt x="280841" y="337354"/>
                      <a:pt x="367325" y="337354"/>
                    </a:cubicBezTo>
                    <a:cubicBezTo>
                      <a:pt x="367325" y="337337"/>
                      <a:pt x="367325" y="336216"/>
                      <a:pt x="367325" y="264193"/>
                    </a:cubicBezTo>
                    <a:cubicBezTo>
                      <a:pt x="344039" y="255896"/>
                      <a:pt x="327513" y="233269"/>
                      <a:pt x="327513" y="206871"/>
                    </a:cubicBezTo>
                    <a:cubicBezTo>
                      <a:pt x="327513" y="172930"/>
                      <a:pt x="354555" y="145777"/>
                      <a:pt x="388357" y="145777"/>
                    </a:cubicBezTo>
                    <a:close/>
                    <a:moveTo>
                      <a:pt x="537733" y="120963"/>
                    </a:moveTo>
                    <a:cubicBezTo>
                      <a:pt x="541459" y="120302"/>
                      <a:pt x="545371" y="121058"/>
                      <a:pt x="548724" y="123326"/>
                    </a:cubicBezTo>
                    <a:cubicBezTo>
                      <a:pt x="574059" y="142980"/>
                      <a:pt x="588962" y="172463"/>
                      <a:pt x="588962" y="204969"/>
                    </a:cubicBezTo>
                    <a:cubicBezTo>
                      <a:pt x="588962" y="239742"/>
                      <a:pt x="570333" y="273004"/>
                      <a:pt x="539782" y="291147"/>
                    </a:cubicBezTo>
                    <a:cubicBezTo>
                      <a:pt x="537547" y="292659"/>
                      <a:pt x="535311" y="293415"/>
                      <a:pt x="532331" y="293415"/>
                    </a:cubicBezTo>
                    <a:lnTo>
                      <a:pt x="519663" y="285855"/>
                    </a:lnTo>
                    <a:cubicBezTo>
                      <a:pt x="515937" y="279052"/>
                      <a:pt x="518173" y="269224"/>
                      <a:pt x="524879" y="265445"/>
                    </a:cubicBezTo>
                    <a:cubicBezTo>
                      <a:pt x="546489" y="252594"/>
                      <a:pt x="559156" y="229915"/>
                      <a:pt x="559156" y="204969"/>
                    </a:cubicBezTo>
                    <a:cubicBezTo>
                      <a:pt x="559156" y="182290"/>
                      <a:pt x="548724" y="161123"/>
                      <a:pt x="530840" y="147516"/>
                    </a:cubicBezTo>
                    <a:cubicBezTo>
                      <a:pt x="524134" y="142980"/>
                      <a:pt x="522644" y="133153"/>
                      <a:pt x="527860" y="127105"/>
                    </a:cubicBezTo>
                    <a:cubicBezTo>
                      <a:pt x="530468" y="123704"/>
                      <a:pt x="534007" y="121625"/>
                      <a:pt x="537733" y="120963"/>
                    </a:cubicBezTo>
                    <a:close/>
                    <a:moveTo>
                      <a:pt x="242596" y="120963"/>
                    </a:moveTo>
                    <a:cubicBezTo>
                      <a:pt x="246459" y="121625"/>
                      <a:pt x="250039" y="123704"/>
                      <a:pt x="252300" y="127105"/>
                    </a:cubicBezTo>
                    <a:cubicBezTo>
                      <a:pt x="257575" y="133153"/>
                      <a:pt x="256068" y="142980"/>
                      <a:pt x="249285" y="147516"/>
                    </a:cubicBezTo>
                    <a:cubicBezTo>
                      <a:pt x="231197" y="161123"/>
                      <a:pt x="220646" y="182290"/>
                      <a:pt x="220646" y="204969"/>
                    </a:cubicBezTo>
                    <a:cubicBezTo>
                      <a:pt x="220646" y="229915"/>
                      <a:pt x="233458" y="252594"/>
                      <a:pt x="255314" y="265445"/>
                    </a:cubicBezTo>
                    <a:cubicBezTo>
                      <a:pt x="262098" y="269224"/>
                      <a:pt x="265112" y="279052"/>
                      <a:pt x="260590" y="285855"/>
                    </a:cubicBezTo>
                    <a:cubicBezTo>
                      <a:pt x="257575" y="290391"/>
                      <a:pt x="253053" y="293415"/>
                      <a:pt x="247778" y="293415"/>
                    </a:cubicBezTo>
                    <a:cubicBezTo>
                      <a:pt x="244763" y="293415"/>
                      <a:pt x="242502" y="292659"/>
                      <a:pt x="240241" y="291147"/>
                    </a:cubicBezTo>
                    <a:cubicBezTo>
                      <a:pt x="209341" y="273004"/>
                      <a:pt x="190500" y="239742"/>
                      <a:pt x="190500" y="204969"/>
                    </a:cubicBezTo>
                    <a:cubicBezTo>
                      <a:pt x="190500" y="172463"/>
                      <a:pt x="205573" y="142980"/>
                      <a:pt x="231197" y="123326"/>
                    </a:cubicBezTo>
                    <a:cubicBezTo>
                      <a:pt x="234589" y="121058"/>
                      <a:pt x="238734" y="120302"/>
                      <a:pt x="242596" y="120963"/>
                    </a:cubicBezTo>
                    <a:close/>
                    <a:moveTo>
                      <a:pt x="608217" y="60254"/>
                    </a:moveTo>
                    <a:cubicBezTo>
                      <a:pt x="612097" y="59971"/>
                      <a:pt x="616072" y="61101"/>
                      <a:pt x="619100" y="63738"/>
                    </a:cubicBezTo>
                    <a:cubicBezTo>
                      <a:pt x="660742" y="99141"/>
                      <a:pt x="684212" y="150362"/>
                      <a:pt x="684212" y="204596"/>
                    </a:cubicBezTo>
                    <a:cubicBezTo>
                      <a:pt x="684212" y="261843"/>
                      <a:pt x="657713" y="315324"/>
                      <a:pt x="611529" y="350727"/>
                    </a:cubicBezTo>
                    <a:cubicBezTo>
                      <a:pt x="609258" y="352987"/>
                      <a:pt x="606229" y="353740"/>
                      <a:pt x="602444" y="353740"/>
                    </a:cubicBezTo>
                    <a:cubicBezTo>
                      <a:pt x="597901" y="353740"/>
                      <a:pt x="593358" y="352233"/>
                      <a:pt x="591087" y="348467"/>
                    </a:cubicBezTo>
                    <a:cubicBezTo>
                      <a:pt x="585787" y="341688"/>
                      <a:pt x="586544" y="331896"/>
                      <a:pt x="593358" y="327376"/>
                    </a:cubicBezTo>
                    <a:cubicBezTo>
                      <a:pt x="631971" y="297246"/>
                      <a:pt x="653928" y="252804"/>
                      <a:pt x="653928" y="204596"/>
                    </a:cubicBezTo>
                    <a:cubicBezTo>
                      <a:pt x="653928" y="158648"/>
                      <a:pt x="634243" y="115712"/>
                      <a:pt x="599415" y="86335"/>
                    </a:cubicBezTo>
                    <a:cubicBezTo>
                      <a:pt x="593358" y="81063"/>
                      <a:pt x="592601" y="71270"/>
                      <a:pt x="597901" y="65244"/>
                    </a:cubicBezTo>
                    <a:cubicBezTo>
                      <a:pt x="600551" y="62231"/>
                      <a:pt x="604336" y="60536"/>
                      <a:pt x="608217" y="60254"/>
                    </a:cubicBezTo>
                    <a:close/>
                    <a:moveTo>
                      <a:pt x="170019" y="60254"/>
                    </a:moveTo>
                    <a:cubicBezTo>
                      <a:pt x="173837" y="60536"/>
                      <a:pt x="177561" y="62231"/>
                      <a:pt x="180168" y="65244"/>
                    </a:cubicBezTo>
                    <a:cubicBezTo>
                      <a:pt x="185383" y="71270"/>
                      <a:pt x="184638" y="81063"/>
                      <a:pt x="178679" y="86335"/>
                    </a:cubicBezTo>
                    <a:cubicBezTo>
                      <a:pt x="144413" y="115712"/>
                      <a:pt x="125046" y="158648"/>
                      <a:pt x="125046" y="204596"/>
                    </a:cubicBezTo>
                    <a:cubicBezTo>
                      <a:pt x="125046" y="252804"/>
                      <a:pt x="146648" y="297246"/>
                      <a:pt x="184638" y="327376"/>
                    </a:cubicBezTo>
                    <a:cubicBezTo>
                      <a:pt x="191342" y="331896"/>
                      <a:pt x="192087" y="341688"/>
                      <a:pt x="186872" y="348467"/>
                    </a:cubicBezTo>
                    <a:cubicBezTo>
                      <a:pt x="184638" y="352233"/>
                      <a:pt x="180168" y="353740"/>
                      <a:pt x="175699" y="353740"/>
                    </a:cubicBezTo>
                    <a:cubicBezTo>
                      <a:pt x="171974" y="353740"/>
                      <a:pt x="168995" y="352987"/>
                      <a:pt x="166760" y="350727"/>
                    </a:cubicBezTo>
                    <a:cubicBezTo>
                      <a:pt x="121321" y="315324"/>
                      <a:pt x="95250" y="261843"/>
                      <a:pt x="95250" y="204596"/>
                    </a:cubicBezTo>
                    <a:cubicBezTo>
                      <a:pt x="95250" y="150362"/>
                      <a:pt x="118342" y="99141"/>
                      <a:pt x="159311" y="63738"/>
                    </a:cubicBezTo>
                    <a:cubicBezTo>
                      <a:pt x="162291" y="61101"/>
                      <a:pt x="166202" y="59971"/>
                      <a:pt x="170019" y="60254"/>
                    </a:cubicBezTo>
                    <a:close/>
                    <a:moveTo>
                      <a:pt x="679723" y="1133"/>
                    </a:moveTo>
                    <a:cubicBezTo>
                      <a:pt x="683472" y="1039"/>
                      <a:pt x="687222" y="2350"/>
                      <a:pt x="690222" y="4973"/>
                    </a:cubicBezTo>
                    <a:cubicBezTo>
                      <a:pt x="746466" y="55922"/>
                      <a:pt x="779462" y="128600"/>
                      <a:pt x="779462" y="205023"/>
                    </a:cubicBezTo>
                    <a:cubicBezTo>
                      <a:pt x="779462" y="284444"/>
                      <a:pt x="744216" y="359369"/>
                      <a:pt x="683472" y="410319"/>
                    </a:cubicBezTo>
                    <a:cubicBezTo>
                      <a:pt x="680473" y="412566"/>
                      <a:pt x="677473" y="414065"/>
                      <a:pt x="673723" y="414065"/>
                    </a:cubicBezTo>
                    <a:cubicBezTo>
                      <a:pt x="669974" y="414065"/>
                      <a:pt x="665474" y="411817"/>
                      <a:pt x="662475" y="408820"/>
                    </a:cubicBezTo>
                    <a:cubicBezTo>
                      <a:pt x="657225" y="402077"/>
                      <a:pt x="657975" y="393086"/>
                      <a:pt x="663975" y="387841"/>
                    </a:cubicBezTo>
                    <a:cubicBezTo>
                      <a:pt x="718719" y="342137"/>
                      <a:pt x="749465" y="275453"/>
                      <a:pt x="749465" y="205023"/>
                    </a:cubicBezTo>
                    <a:cubicBezTo>
                      <a:pt x="749465" y="136841"/>
                      <a:pt x="720219" y="72406"/>
                      <a:pt x="670724" y="26701"/>
                    </a:cubicBezTo>
                    <a:cubicBezTo>
                      <a:pt x="664724" y="21456"/>
                      <a:pt x="663975" y="11716"/>
                      <a:pt x="669224" y="5722"/>
                    </a:cubicBezTo>
                    <a:cubicBezTo>
                      <a:pt x="672223" y="2725"/>
                      <a:pt x="675973" y="1226"/>
                      <a:pt x="679723" y="1133"/>
                    </a:cubicBezTo>
                    <a:close/>
                    <a:moveTo>
                      <a:pt x="99739" y="17"/>
                    </a:moveTo>
                    <a:cubicBezTo>
                      <a:pt x="103489" y="205"/>
                      <a:pt x="107239" y="1894"/>
                      <a:pt x="110238" y="4897"/>
                    </a:cubicBezTo>
                    <a:cubicBezTo>
                      <a:pt x="115487" y="10903"/>
                      <a:pt x="115487" y="20663"/>
                      <a:pt x="108738" y="25918"/>
                    </a:cubicBezTo>
                    <a:cubicBezTo>
                      <a:pt x="59243" y="71715"/>
                      <a:pt x="29997" y="136281"/>
                      <a:pt x="29997" y="204601"/>
                    </a:cubicBezTo>
                    <a:cubicBezTo>
                      <a:pt x="29997" y="275173"/>
                      <a:pt x="60743" y="341991"/>
                      <a:pt x="114738" y="387788"/>
                    </a:cubicBezTo>
                    <a:cubicBezTo>
                      <a:pt x="121487" y="393043"/>
                      <a:pt x="122237" y="402053"/>
                      <a:pt x="116987" y="408810"/>
                    </a:cubicBezTo>
                    <a:cubicBezTo>
                      <a:pt x="113988" y="411813"/>
                      <a:pt x="109488" y="414065"/>
                      <a:pt x="105739" y="414065"/>
                    </a:cubicBezTo>
                    <a:cubicBezTo>
                      <a:pt x="101989" y="414065"/>
                      <a:pt x="98989" y="412563"/>
                      <a:pt x="95990" y="410311"/>
                    </a:cubicBezTo>
                    <a:cubicBezTo>
                      <a:pt x="35246" y="359259"/>
                      <a:pt x="0" y="284182"/>
                      <a:pt x="0" y="204601"/>
                    </a:cubicBezTo>
                    <a:cubicBezTo>
                      <a:pt x="0" y="128023"/>
                      <a:pt x="32996" y="55198"/>
                      <a:pt x="89240" y="4146"/>
                    </a:cubicBezTo>
                    <a:cubicBezTo>
                      <a:pt x="92240" y="1143"/>
                      <a:pt x="95990" y="-171"/>
                      <a:pt x="9973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Freeform 43">
                <a:extLst>
                  <a:ext uri="{FF2B5EF4-FFF2-40B4-BE49-F238E27FC236}">
                    <a16:creationId xmlns:a16="http://schemas.microsoft.com/office/drawing/2014/main" id="{03CDC7D3-E306-4699-BFF0-40FB6A902B01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3881049" y="5970796"/>
                <a:ext cx="246574" cy="402168"/>
              </a:xfrm>
              <a:custGeom>
                <a:avLst/>
                <a:gdLst/>
                <a:ahLst/>
                <a:cxnLst/>
                <a:rect l="l" t="t" r="r" b="b"/>
                <a:pathLst>
                  <a:path w="779462" h="1271314">
                    <a:moveTo>
                      <a:pt x="390654" y="914729"/>
                    </a:moveTo>
                    <a:cubicBezTo>
                      <a:pt x="369673" y="940337"/>
                      <a:pt x="340949" y="975396"/>
                      <a:pt x="301625" y="1023392"/>
                    </a:cubicBezTo>
                    <a:lnTo>
                      <a:pt x="304421" y="1023392"/>
                    </a:lnTo>
                    <a:lnTo>
                      <a:pt x="311063" y="1023392"/>
                    </a:lnTo>
                    <a:lnTo>
                      <a:pt x="323996" y="1023392"/>
                    </a:lnTo>
                    <a:lnTo>
                      <a:pt x="345318" y="1023392"/>
                    </a:lnTo>
                    <a:lnTo>
                      <a:pt x="377128" y="1023392"/>
                    </a:lnTo>
                    <a:lnTo>
                      <a:pt x="421520" y="1023392"/>
                    </a:lnTo>
                    <a:lnTo>
                      <a:pt x="479976" y="1023392"/>
                    </a:lnTo>
                    <a:cubicBezTo>
                      <a:pt x="479963" y="1023376"/>
                      <a:pt x="478911" y="1022096"/>
                      <a:pt x="390654" y="914729"/>
                    </a:cubicBezTo>
                    <a:close/>
                    <a:moveTo>
                      <a:pt x="334232" y="846090"/>
                    </a:moveTo>
                    <a:cubicBezTo>
                      <a:pt x="334225" y="846116"/>
                      <a:pt x="333815" y="847708"/>
                      <a:pt x="308689" y="945259"/>
                    </a:cubicBezTo>
                    <a:cubicBezTo>
                      <a:pt x="322412" y="928670"/>
                      <a:pt x="339926" y="907360"/>
                      <a:pt x="362260" y="880187"/>
                    </a:cubicBezTo>
                    <a:close/>
                    <a:moveTo>
                      <a:pt x="447508" y="845339"/>
                    </a:moveTo>
                    <a:cubicBezTo>
                      <a:pt x="447492" y="845357"/>
                      <a:pt x="446840" y="846154"/>
                      <a:pt x="418786" y="880394"/>
                    </a:cubicBezTo>
                    <a:cubicBezTo>
                      <a:pt x="432569" y="897190"/>
                      <a:pt x="450268" y="918760"/>
                      <a:pt x="472999" y="946460"/>
                    </a:cubicBezTo>
                    <a:cubicBezTo>
                      <a:pt x="472547" y="944667"/>
                      <a:pt x="469400" y="932185"/>
                      <a:pt x="447508" y="845339"/>
                    </a:cubicBezTo>
                    <a:close/>
                    <a:moveTo>
                      <a:pt x="392332" y="820906"/>
                    </a:moveTo>
                    <a:lnTo>
                      <a:pt x="392078" y="821298"/>
                    </a:lnTo>
                    <a:cubicBezTo>
                      <a:pt x="392057" y="821298"/>
                      <a:pt x="391399" y="821298"/>
                      <a:pt x="370292" y="821298"/>
                    </a:cubicBezTo>
                    <a:cubicBezTo>
                      <a:pt x="370304" y="821311"/>
                      <a:pt x="370773" y="821883"/>
                      <a:pt x="390460" y="845875"/>
                    </a:cubicBezTo>
                    <a:lnTo>
                      <a:pt x="410661" y="821298"/>
                    </a:lnTo>
                    <a:cubicBezTo>
                      <a:pt x="410649" y="821298"/>
                      <a:pt x="410501" y="821298"/>
                      <a:pt x="408405" y="821298"/>
                    </a:cubicBezTo>
                    <a:close/>
                    <a:moveTo>
                      <a:pt x="390695" y="729251"/>
                    </a:moveTo>
                    <a:cubicBezTo>
                      <a:pt x="382607" y="743022"/>
                      <a:pt x="373057" y="759280"/>
                      <a:pt x="361783" y="778475"/>
                    </a:cubicBezTo>
                    <a:lnTo>
                      <a:pt x="362699" y="778475"/>
                    </a:lnTo>
                    <a:lnTo>
                      <a:pt x="368602" y="778475"/>
                    </a:lnTo>
                    <a:lnTo>
                      <a:pt x="369115" y="778475"/>
                    </a:lnTo>
                    <a:lnTo>
                      <a:pt x="385998" y="778475"/>
                    </a:lnTo>
                    <a:lnTo>
                      <a:pt x="386527" y="778475"/>
                    </a:lnTo>
                    <a:lnTo>
                      <a:pt x="419875" y="778475"/>
                    </a:lnTo>
                    <a:cubicBezTo>
                      <a:pt x="419861" y="778450"/>
                      <a:pt x="419225" y="777379"/>
                      <a:pt x="390695" y="729251"/>
                    </a:cubicBezTo>
                    <a:close/>
                    <a:moveTo>
                      <a:pt x="435476" y="653011"/>
                    </a:moveTo>
                    <a:cubicBezTo>
                      <a:pt x="435466" y="653030"/>
                      <a:pt x="435010" y="653806"/>
                      <a:pt x="415665" y="686739"/>
                    </a:cubicBezTo>
                    <a:cubicBezTo>
                      <a:pt x="421653" y="696809"/>
                      <a:pt x="428226" y="707865"/>
                      <a:pt x="435443" y="720003"/>
                    </a:cubicBezTo>
                    <a:lnTo>
                      <a:pt x="435476" y="719875"/>
                    </a:lnTo>
                    <a:cubicBezTo>
                      <a:pt x="435476" y="719856"/>
                      <a:pt x="435476" y="718759"/>
                      <a:pt x="435476" y="653011"/>
                    </a:cubicBezTo>
                    <a:close/>
                    <a:moveTo>
                      <a:pt x="345501" y="653011"/>
                    </a:moveTo>
                    <a:cubicBezTo>
                      <a:pt x="345501" y="653028"/>
                      <a:pt x="345501" y="654075"/>
                      <a:pt x="345501" y="720626"/>
                    </a:cubicBezTo>
                    <a:cubicBezTo>
                      <a:pt x="351214" y="711140"/>
                      <a:pt x="357840" y="699934"/>
                      <a:pt x="365568" y="686863"/>
                    </a:cubicBezTo>
                    <a:close/>
                    <a:moveTo>
                      <a:pt x="390839" y="583425"/>
                    </a:moveTo>
                    <a:lnTo>
                      <a:pt x="390576" y="583893"/>
                    </a:lnTo>
                    <a:cubicBezTo>
                      <a:pt x="390556" y="583893"/>
                      <a:pt x="389724" y="583893"/>
                      <a:pt x="354516" y="583893"/>
                    </a:cubicBezTo>
                    <a:cubicBezTo>
                      <a:pt x="354525" y="583909"/>
                      <a:pt x="355099" y="584874"/>
                      <a:pt x="390584" y="644555"/>
                    </a:cubicBezTo>
                    <a:lnTo>
                      <a:pt x="426452" y="583893"/>
                    </a:lnTo>
                    <a:cubicBezTo>
                      <a:pt x="426432" y="583893"/>
                      <a:pt x="425623" y="583893"/>
                      <a:pt x="391110" y="583893"/>
                    </a:cubicBezTo>
                    <a:close/>
                    <a:moveTo>
                      <a:pt x="279439" y="380346"/>
                    </a:moveTo>
                    <a:lnTo>
                      <a:pt x="280021" y="456927"/>
                    </a:lnTo>
                    <a:cubicBezTo>
                      <a:pt x="280061" y="456927"/>
                      <a:pt x="280101" y="456927"/>
                      <a:pt x="280141" y="456927"/>
                    </a:cubicBezTo>
                    <a:cubicBezTo>
                      <a:pt x="280141" y="456949"/>
                      <a:pt x="280154" y="458291"/>
                      <a:pt x="280892" y="541822"/>
                    </a:cubicBezTo>
                    <a:cubicBezTo>
                      <a:pt x="280912" y="541822"/>
                      <a:pt x="281807" y="541822"/>
                      <a:pt x="322963" y="541822"/>
                    </a:cubicBezTo>
                    <a:cubicBezTo>
                      <a:pt x="322963" y="541800"/>
                      <a:pt x="322963" y="540453"/>
                      <a:pt x="322963" y="456927"/>
                    </a:cubicBezTo>
                    <a:lnTo>
                      <a:pt x="323006" y="456927"/>
                    </a:lnTo>
                    <a:cubicBezTo>
                      <a:pt x="323006" y="442607"/>
                      <a:pt x="323006" y="419062"/>
                      <a:pt x="323006" y="380346"/>
                    </a:cubicBezTo>
                    <a:cubicBezTo>
                      <a:pt x="322987" y="380346"/>
                      <a:pt x="322093" y="380346"/>
                      <a:pt x="279439" y="380346"/>
                    </a:cubicBezTo>
                    <a:close/>
                    <a:moveTo>
                      <a:pt x="458215" y="379592"/>
                    </a:moveTo>
                    <a:cubicBezTo>
                      <a:pt x="458215" y="379611"/>
                      <a:pt x="458215" y="380817"/>
                      <a:pt x="458215" y="456927"/>
                    </a:cubicBezTo>
                    <a:cubicBezTo>
                      <a:pt x="458405" y="456927"/>
                      <a:pt x="458596" y="456927"/>
                      <a:pt x="458787" y="456927"/>
                    </a:cubicBezTo>
                    <a:cubicBezTo>
                      <a:pt x="458787" y="456949"/>
                      <a:pt x="458787" y="458279"/>
                      <a:pt x="458787" y="541070"/>
                    </a:cubicBezTo>
                    <a:cubicBezTo>
                      <a:pt x="458809" y="541070"/>
                      <a:pt x="459766" y="541054"/>
                      <a:pt x="503906" y="540319"/>
                    </a:cubicBezTo>
                    <a:cubicBezTo>
                      <a:pt x="503906" y="540291"/>
                      <a:pt x="503906" y="539004"/>
                      <a:pt x="503906" y="479152"/>
                    </a:cubicBezTo>
                    <a:lnTo>
                      <a:pt x="503284" y="479152"/>
                    </a:lnTo>
                    <a:cubicBezTo>
                      <a:pt x="503284" y="479128"/>
                      <a:pt x="503284" y="477611"/>
                      <a:pt x="503284" y="379592"/>
                    </a:cubicBezTo>
                    <a:cubicBezTo>
                      <a:pt x="503264" y="379592"/>
                      <a:pt x="502333" y="379592"/>
                      <a:pt x="458215" y="379592"/>
                    </a:cubicBezTo>
                    <a:close/>
                    <a:moveTo>
                      <a:pt x="365822" y="379592"/>
                    </a:moveTo>
                    <a:cubicBezTo>
                      <a:pt x="365822" y="379617"/>
                      <a:pt x="365822" y="381162"/>
                      <a:pt x="365822" y="479152"/>
                    </a:cubicBezTo>
                    <a:cubicBezTo>
                      <a:pt x="365784" y="491566"/>
                      <a:pt x="365784" y="510915"/>
                      <a:pt x="365784" y="541070"/>
                    </a:cubicBezTo>
                    <a:lnTo>
                      <a:pt x="366547" y="541070"/>
                    </a:lnTo>
                    <a:lnTo>
                      <a:pt x="367058" y="541070"/>
                    </a:lnTo>
                    <a:lnTo>
                      <a:pt x="371888" y="541070"/>
                    </a:lnTo>
                    <a:lnTo>
                      <a:pt x="372404" y="541070"/>
                    </a:lnTo>
                    <a:lnTo>
                      <a:pt x="386385" y="541070"/>
                    </a:lnTo>
                    <a:lnTo>
                      <a:pt x="386915" y="541070"/>
                    </a:lnTo>
                    <a:lnTo>
                      <a:pt x="414616" y="541070"/>
                    </a:lnTo>
                    <a:lnTo>
                      <a:pt x="415173" y="541070"/>
                    </a:lnTo>
                    <a:cubicBezTo>
                      <a:pt x="415173" y="541041"/>
                      <a:pt x="415173" y="539730"/>
                      <a:pt x="415173" y="479152"/>
                    </a:cubicBezTo>
                    <a:lnTo>
                      <a:pt x="414647" y="479152"/>
                    </a:lnTo>
                    <a:cubicBezTo>
                      <a:pt x="414647" y="479128"/>
                      <a:pt x="414647" y="477611"/>
                      <a:pt x="414647" y="379592"/>
                    </a:cubicBezTo>
                    <a:cubicBezTo>
                      <a:pt x="414625" y="379592"/>
                      <a:pt x="413609" y="379592"/>
                      <a:pt x="365822" y="379592"/>
                    </a:cubicBezTo>
                    <a:close/>
                    <a:moveTo>
                      <a:pt x="388357" y="145777"/>
                    </a:moveTo>
                    <a:cubicBezTo>
                      <a:pt x="422159" y="145777"/>
                      <a:pt x="449952" y="172930"/>
                      <a:pt x="449952" y="206871"/>
                    </a:cubicBezTo>
                    <a:cubicBezTo>
                      <a:pt x="449952" y="233269"/>
                      <a:pt x="433426" y="255896"/>
                      <a:pt x="410141" y="264193"/>
                    </a:cubicBezTo>
                    <a:cubicBezTo>
                      <a:pt x="410141" y="264211"/>
                      <a:pt x="410141" y="265332"/>
                      <a:pt x="410141" y="337354"/>
                    </a:cubicBezTo>
                    <a:cubicBezTo>
                      <a:pt x="410164" y="337354"/>
                      <a:pt x="411626" y="337354"/>
                      <a:pt x="504787" y="337354"/>
                    </a:cubicBezTo>
                    <a:cubicBezTo>
                      <a:pt x="527321" y="337354"/>
                      <a:pt x="546100" y="356210"/>
                      <a:pt x="546100" y="379592"/>
                    </a:cubicBezTo>
                    <a:cubicBezTo>
                      <a:pt x="546100" y="379611"/>
                      <a:pt x="546100" y="380817"/>
                      <a:pt x="546100" y="456927"/>
                    </a:cubicBezTo>
                    <a:cubicBezTo>
                      <a:pt x="546322" y="456927"/>
                      <a:pt x="546544" y="456927"/>
                      <a:pt x="546768" y="456927"/>
                    </a:cubicBezTo>
                    <a:cubicBezTo>
                      <a:pt x="546768" y="456949"/>
                      <a:pt x="546768" y="458291"/>
                      <a:pt x="546768" y="541822"/>
                    </a:cubicBezTo>
                    <a:cubicBezTo>
                      <a:pt x="546768" y="565111"/>
                      <a:pt x="527969" y="583893"/>
                      <a:pt x="505410" y="583893"/>
                    </a:cubicBezTo>
                    <a:cubicBezTo>
                      <a:pt x="505395" y="583893"/>
                      <a:pt x="504780" y="583893"/>
                      <a:pt x="479091" y="583893"/>
                    </a:cubicBezTo>
                    <a:cubicBezTo>
                      <a:pt x="479091" y="583924"/>
                      <a:pt x="479091" y="586435"/>
                      <a:pt x="479091" y="797257"/>
                    </a:cubicBezTo>
                    <a:lnTo>
                      <a:pt x="601662" y="1271314"/>
                    </a:lnTo>
                    <a:cubicBezTo>
                      <a:pt x="601641" y="1271314"/>
                      <a:pt x="600684" y="1271314"/>
                      <a:pt x="556544" y="1271314"/>
                    </a:cubicBezTo>
                    <a:cubicBezTo>
                      <a:pt x="556536" y="1271285"/>
                      <a:pt x="555914" y="1268867"/>
                      <a:pt x="503906" y="1066966"/>
                    </a:cubicBezTo>
                    <a:cubicBezTo>
                      <a:pt x="503877" y="1066966"/>
                      <a:pt x="502140" y="1066966"/>
                      <a:pt x="393366" y="1066966"/>
                    </a:cubicBezTo>
                    <a:lnTo>
                      <a:pt x="392830" y="1066966"/>
                    </a:lnTo>
                    <a:cubicBezTo>
                      <a:pt x="392799" y="1066966"/>
                      <a:pt x="390953" y="1066966"/>
                      <a:pt x="277887" y="1066966"/>
                    </a:cubicBezTo>
                    <a:cubicBezTo>
                      <a:pt x="277879" y="1066995"/>
                      <a:pt x="277259" y="1069408"/>
                      <a:pt x="225299" y="1271314"/>
                    </a:cubicBezTo>
                    <a:cubicBezTo>
                      <a:pt x="225278" y="1271314"/>
                      <a:pt x="224346" y="1271314"/>
                      <a:pt x="180975" y="1271314"/>
                    </a:cubicBezTo>
                    <a:cubicBezTo>
                      <a:pt x="180983" y="1271283"/>
                      <a:pt x="181966" y="1267453"/>
                      <a:pt x="302679" y="797257"/>
                    </a:cubicBezTo>
                    <a:cubicBezTo>
                      <a:pt x="302679" y="797224"/>
                      <a:pt x="302679" y="794635"/>
                      <a:pt x="302679" y="583893"/>
                    </a:cubicBezTo>
                    <a:cubicBezTo>
                      <a:pt x="302655" y="583893"/>
                      <a:pt x="301936" y="583893"/>
                      <a:pt x="279390" y="583893"/>
                    </a:cubicBezTo>
                    <a:cubicBezTo>
                      <a:pt x="256852" y="583893"/>
                      <a:pt x="238070" y="565111"/>
                      <a:pt x="238070" y="541822"/>
                    </a:cubicBezTo>
                    <a:cubicBezTo>
                      <a:pt x="238070" y="541800"/>
                      <a:pt x="238070" y="540453"/>
                      <a:pt x="238070" y="456927"/>
                    </a:cubicBezTo>
                    <a:lnTo>
                      <a:pt x="238125" y="456927"/>
                    </a:lnTo>
                    <a:cubicBezTo>
                      <a:pt x="238125" y="442515"/>
                      <a:pt x="238125" y="418757"/>
                      <a:pt x="238125" y="379592"/>
                    </a:cubicBezTo>
                    <a:cubicBezTo>
                      <a:pt x="238125" y="356210"/>
                      <a:pt x="256904" y="337354"/>
                      <a:pt x="279439" y="337354"/>
                    </a:cubicBezTo>
                    <a:cubicBezTo>
                      <a:pt x="279461" y="337354"/>
                      <a:pt x="280841" y="337354"/>
                      <a:pt x="367325" y="337354"/>
                    </a:cubicBezTo>
                    <a:cubicBezTo>
                      <a:pt x="367325" y="337337"/>
                      <a:pt x="367325" y="336216"/>
                      <a:pt x="367325" y="264193"/>
                    </a:cubicBezTo>
                    <a:cubicBezTo>
                      <a:pt x="344039" y="255896"/>
                      <a:pt x="327513" y="233269"/>
                      <a:pt x="327513" y="206871"/>
                    </a:cubicBezTo>
                    <a:cubicBezTo>
                      <a:pt x="327513" y="172930"/>
                      <a:pt x="354555" y="145777"/>
                      <a:pt x="388357" y="145777"/>
                    </a:cubicBezTo>
                    <a:close/>
                    <a:moveTo>
                      <a:pt x="537733" y="120963"/>
                    </a:moveTo>
                    <a:cubicBezTo>
                      <a:pt x="541459" y="120302"/>
                      <a:pt x="545371" y="121058"/>
                      <a:pt x="548724" y="123326"/>
                    </a:cubicBezTo>
                    <a:cubicBezTo>
                      <a:pt x="574059" y="142980"/>
                      <a:pt x="588962" y="172463"/>
                      <a:pt x="588962" y="204969"/>
                    </a:cubicBezTo>
                    <a:cubicBezTo>
                      <a:pt x="588962" y="239742"/>
                      <a:pt x="570333" y="273004"/>
                      <a:pt x="539782" y="291147"/>
                    </a:cubicBezTo>
                    <a:cubicBezTo>
                      <a:pt x="537547" y="292659"/>
                      <a:pt x="535311" y="293415"/>
                      <a:pt x="532331" y="293415"/>
                    </a:cubicBezTo>
                    <a:lnTo>
                      <a:pt x="519663" y="285855"/>
                    </a:lnTo>
                    <a:cubicBezTo>
                      <a:pt x="515937" y="279052"/>
                      <a:pt x="518173" y="269224"/>
                      <a:pt x="524879" y="265445"/>
                    </a:cubicBezTo>
                    <a:cubicBezTo>
                      <a:pt x="546489" y="252594"/>
                      <a:pt x="559156" y="229915"/>
                      <a:pt x="559156" y="204969"/>
                    </a:cubicBezTo>
                    <a:cubicBezTo>
                      <a:pt x="559156" y="182290"/>
                      <a:pt x="548724" y="161123"/>
                      <a:pt x="530840" y="147516"/>
                    </a:cubicBezTo>
                    <a:cubicBezTo>
                      <a:pt x="524134" y="142980"/>
                      <a:pt x="522644" y="133153"/>
                      <a:pt x="527860" y="127105"/>
                    </a:cubicBezTo>
                    <a:cubicBezTo>
                      <a:pt x="530468" y="123704"/>
                      <a:pt x="534007" y="121625"/>
                      <a:pt x="537733" y="120963"/>
                    </a:cubicBezTo>
                    <a:close/>
                    <a:moveTo>
                      <a:pt x="242596" y="120963"/>
                    </a:moveTo>
                    <a:cubicBezTo>
                      <a:pt x="246459" y="121625"/>
                      <a:pt x="250039" y="123704"/>
                      <a:pt x="252300" y="127105"/>
                    </a:cubicBezTo>
                    <a:cubicBezTo>
                      <a:pt x="257575" y="133153"/>
                      <a:pt x="256068" y="142980"/>
                      <a:pt x="249285" y="147516"/>
                    </a:cubicBezTo>
                    <a:cubicBezTo>
                      <a:pt x="231197" y="161123"/>
                      <a:pt x="220646" y="182290"/>
                      <a:pt x="220646" y="204969"/>
                    </a:cubicBezTo>
                    <a:cubicBezTo>
                      <a:pt x="220646" y="229915"/>
                      <a:pt x="233458" y="252594"/>
                      <a:pt x="255314" y="265445"/>
                    </a:cubicBezTo>
                    <a:cubicBezTo>
                      <a:pt x="262098" y="269224"/>
                      <a:pt x="265112" y="279052"/>
                      <a:pt x="260590" y="285855"/>
                    </a:cubicBezTo>
                    <a:cubicBezTo>
                      <a:pt x="257575" y="290391"/>
                      <a:pt x="253053" y="293415"/>
                      <a:pt x="247778" y="293415"/>
                    </a:cubicBezTo>
                    <a:cubicBezTo>
                      <a:pt x="244763" y="293415"/>
                      <a:pt x="242502" y="292659"/>
                      <a:pt x="240241" y="291147"/>
                    </a:cubicBezTo>
                    <a:cubicBezTo>
                      <a:pt x="209341" y="273004"/>
                      <a:pt x="190500" y="239742"/>
                      <a:pt x="190500" y="204969"/>
                    </a:cubicBezTo>
                    <a:cubicBezTo>
                      <a:pt x="190500" y="172463"/>
                      <a:pt x="205573" y="142980"/>
                      <a:pt x="231197" y="123326"/>
                    </a:cubicBezTo>
                    <a:cubicBezTo>
                      <a:pt x="234589" y="121058"/>
                      <a:pt x="238734" y="120302"/>
                      <a:pt x="242596" y="120963"/>
                    </a:cubicBezTo>
                    <a:close/>
                    <a:moveTo>
                      <a:pt x="608217" y="60254"/>
                    </a:moveTo>
                    <a:cubicBezTo>
                      <a:pt x="612097" y="59971"/>
                      <a:pt x="616072" y="61101"/>
                      <a:pt x="619100" y="63738"/>
                    </a:cubicBezTo>
                    <a:cubicBezTo>
                      <a:pt x="660742" y="99141"/>
                      <a:pt x="684212" y="150362"/>
                      <a:pt x="684212" y="204596"/>
                    </a:cubicBezTo>
                    <a:cubicBezTo>
                      <a:pt x="684212" y="261843"/>
                      <a:pt x="657713" y="315324"/>
                      <a:pt x="611529" y="350727"/>
                    </a:cubicBezTo>
                    <a:cubicBezTo>
                      <a:pt x="609258" y="352987"/>
                      <a:pt x="606229" y="353740"/>
                      <a:pt x="602444" y="353740"/>
                    </a:cubicBezTo>
                    <a:cubicBezTo>
                      <a:pt x="597901" y="353740"/>
                      <a:pt x="593358" y="352233"/>
                      <a:pt x="591087" y="348467"/>
                    </a:cubicBezTo>
                    <a:cubicBezTo>
                      <a:pt x="585787" y="341688"/>
                      <a:pt x="586544" y="331896"/>
                      <a:pt x="593358" y="327376"/>
                    </a:cubicBezTo>
                    <a:cubicBezTo>
                      <a:pt x="631971" y="297246"/>
                      <a:pt x="653928" y="252804"/>
                      <a:pt x="653928" y="204596"/>
                    </a:cubicBezTo>
                    <a:cubicBezTo>
                      <a:pt x="653928" y="158648"/>
                      <a:pt x="634243" y="115712"/>
                      <a:pt x="599415" y="86335"/>
                    </a:cubicBezTo>
                    <a:cubicBezTo>
                      <a:pt x="593358" y="81063"/>
                      <a:pt x="592601" y="71270"/>
                      <a:pt x="597901" y="65244"/>
                    </a:cubicBezTo>
                    <a:cubicBezTo>
                      <a:pt x="600551" y="62231"/>
                      <a:pt x="604336" y="60536"/>
                      <a:pt x="608217" y="60254"/>
                    </a:cubicBezTo>
                    <a:close/>
                    <a:moveTo>
                      <a:pt x="170019" y="60254"/>
                    </a:moveTo>
                    <a:cubicBezTo>
                      <a:pt x="173837" y="60536"/>
                      <a:pt x="177561" y="62231"/>
                      <a:pt x="180168" y="65244"/>
                    </a:cubicBezTo>
                    <a:cubicBezTo>
                      <a:pt x="185383" y="71270"/>
                      <a:pt x="184638" y="81063"/>
                      <a:pt x="178679" y="86335"/>
                    </a:cubicBezTo>
                    <a:cubicBezTo>
                      <a:pt x="144413" y="115712"/>
                      <a:pt x="125046" y="158648"/>
                      <a:pt x="125046" y="204596"/>
                    </a:cubicBezTo>
                    <a:cubicBezTo>
                      <a:pt x="125046" y="252804"/>
                      <a:pt x="146648" y="297246"/>
                      <a:pt x="184638" y="327376"/>
                    </a:cubicBezTo>
                    <a:cubicBezTo>
                      <a:pt x="191342" y="331896"/>
                      <a:pt x="192087" y="341688"/>
                      <a:pt x="186872" y="348467"/>
                    </a:cubicBezTo>
                    <a:cubicBezTo>
                      <a:pt x="184638" y="352233"/>
                      <a:pt x="180168" y="353740"/>
                      <a:pt x="175699" y="353740"/>
                    </a:cubicBezTo>
                    <a:cubicBezTo>
                      <a:pt x="171974" y="353740"/>
                      <a:pt x="168995" y="352987"/>
                      <a:pt x="166760" y="350727"/>
                    </a:cubicBezTo>
                    <a:cubicBezTo>
                      <a:pt x="121321" y="315324"/>
                      <a:pt x="95250" y="261843"/>
                      <a:pt x="95250" y="204596"/>
                    </a:cubicBezTo>
                    <a:cubicBezTo>
                      <a:pt x="95250" y="150362"/>
                      <a:pt x="118342" y="99141"/>
                      <a:pt x="159311" y="63738"/>
                    </a:cubicBezTo>
                    <a:cubicBezTo>
                      <a:pt x="162291" y="61101"/>
                      <a:pt x="166202" y="59971"/>
                      <a:pt x="170019" y="60254"/>
                    </a:cubicBezTo>
                    <a:close/>
                    <a:moveTo>
                      <a:pt x="679723" y="1133"/>
                    </a:moveTo>
                    <a:cubicBezTo>
                      <a:pt x="683472" y="1039"/>
                      <a:pt x="687222" y="2350"/>
                      <a:pt x="690222" y="4973"/>
                    </a:cubicBezTo>
                    <a:cubicBezTo>
                      <a:pt x="746466" y="55922"/>
                      <a:pt x="779462" y="128600"/>
                      <a:pt x="779462" y="205023"/>
                    </a:cubicBezTo>
                    <a:cubicBezTo>
                      <a:pt x="779462" y="284444"/>
                      <a:pt x="744216" y="359369"/>
                      <a:pt x="683472" y="410319"/>
                    </a:cubicBezTo>
                    <a:cubicBezTo>
                      <a:pt x="680473" y="412566"/>
                      <a:pt x="677473" y="414065"/>
                      <a:pt x="673723" y="414065"/>
                    </a:cubicBezTo>
                    <a:cubicBezTo>
                      <a:pt x="669974" y="414065"/>
                      <a:pt x="665474" y="411817"/>
                      <a:pt x="662475" y="408820"/>
                    </a:cubicBezTo>
                    <a:cubicBezTo>
                      <a:pt x="657225" y="402077"/>
                      <a:pt x="657975" y="393086"/>
                      <a:pt x="663975" y="387841"/>
                    </a:cubicBezTo>
                    <a:cubicBezTo>
                      <a:pt x="718719" y="342137"/>
                      <a:pt x="749465" y="275453"/>
                      <a:pt x="749465" y="205023"/>
                    </a:cubicBezTo>
                    <a:cubicBezTo>
                      <a:pt x="749465" y="136841"/>
                      <a:pt x="720219" y="72406"/>
                      <a:pt x="670724" y="26701"/>
                    </a:cubicBezTo>
                    <a:cubicBezTo>
                      <a:pt x="664724" y="21456"/>
                      <a:pt x="663975" y="11716"/>
                      <a:pt x="669224" y="5722"/>
                    </a:cubicBezTo>
                    <a:cubicBezTo>
                      <a:pt x="672223" y="2725"/>
                      <a:pt x="675973" y="1226"/>
                      <a:pt x="679723" y="1133"/>
                    </a:cubicBezTo>
                    <a:close/>
                    <a:moveTo>
                      <a:pt x="99739" y="17"/>
                    </a:moveTo>
                    <a:cubicBezTo>
                      <a:pt x="103489" y="205"/>
                      <a:pt x="107239" y="1894"/>
                      <a:pt x="110238" y="4897"/>
                    </a:cubicBezTo>
                    <a:cubicBezTo>
                      <a:pt x="115487" y="10903"/>
                      <a:pt x="115487" y="20663"/>
                      <a:pt x="108738" y="25918"/>
                    </a:cubicBezTo>
                    <a:cubicBezTo>
                      <a:pt x="59243" y="71715"/>
                      <a:pt x="29997" y="136281"/>
                      <a:pt x="29997" y="204601"/>
                    </a:cubicBezTo>
                    <a:cubicBezTo>
                      <a:pt x="29997" y="275173"/>
                      <a:pt x="60743" y="341991"/>
                      <a:pt x="114738" y="387788"/>
                    </a:cubicBezTo>
                    <a:cubicBezTo>
                      <a:pt x="121487" y="393043"/>
                      <a:pt x="122237" y="402053"/>
                      <a:pt x="116987" y="408810"/>
                    </a:cubicBezTo>
                    <a:cubicBezTo>
                      <a:pt x="113988" y="411813"/>
                      <a:pt x="109488" y="414065"/>
                      <a:pt x="105739" y="414065"/>
                    </a:cubicBezTo>
                    <a:cubicBezTo>
                      <a:pt x="101989" y="414065"/>
                      <a:pt x="98989" y="412563"/>
                      <a:pt x="95990" y="410311"/>
                    </a:cubicBezTo>
                    <a:cubicBezTo>
                      <a:pt x="35246" y="359259"/>
                      <a:pt x="0" y="284182"/>
                      <a:pt x="0" y="204601"/>
                    </a:cubicBezTo>
                    <a:cubicBezTo>
                      <a:pt x="0" y="128023"/>
                      <a:pt x="32996" y="55198"/>
                      <a:pt x="89240" y="4146"/>
                    </a:cubicBezTo>
                    <a:cubicBezTo>
                      <a:pt x="92240" y="1143"/>
                      <a:pt x="95990" y="-171"/>
                      <a:pt x="9973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1" name="グループ化 197">
              <a:extLst>
                <a:ext uri="{FF2B5EF4-FFF2-40B4-BE49-F238E27FC236}">
                  <a16:creationId xmlns:a16="http://schemas.microsoft.com/office/drawing/2014/main" id="{70AF2B13-CDC5-4A47-BF39-3E0F26AA3C06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 flipH="1">
              <a:off x="4475804" y="4260548"/>
              <a:ext cx="291505" cy="415871"/>
              <a:chOff x="4160088" y="1041125"/>
              <a:chExt cx="703262" cy="1003301"/>
            </a:xfrm>
            <a:solidFill>
              <a:srgbClr val="1E4A7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2" name="フリーフォーム 120">
                <a:extLst>
                  <a:ext uri="{FF2B5EF4-FFF2-40B4-BE49-F238E27FC236}">
                    <a16:creationId xmlns:a16="http://schemas.microsoft.com/office/drawing/2014/main" id="{10C1CCAA-BA43-45CD-8012-52A3505D433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4160088" y="1041125"/>
                <a:ext cx="703262" cy="1003301"/>
              </a:xfrm>
              <a:custGeom>
                <a:avLst/>
                <a:gdLst>
                  <a:gd name="connsiteX0" fmla="*/ 30260 w 703262"/>
                  <a:gd name="connsiteY0" fmla="*/ 808038 h 1003301"/>
                  <a:gd name="connsiteX1" fmla="*/ 690464 w 703262"/>
                  <a:gd name="connsiteY1" fmla="*/ 808038 h 1003301"/>
                  <a:gd name="connsiteX2" fmla="*/ 703262 w 703262"/>
                  <a:gd name="connsiteY2" fmla="*/ 820757 h 1003301"/>
                  <a:gd name="connsiteX3" fmla="*/ 703262 w 703262"/>
                  <a:gd name="connsiteY3" fmla="*/ 989835 h 1003301"/>
                  <a:gd name="connsiteX4" fmla="*/ 690464 w 703262"/>
                  <a:gd name="connsiteY4" fmla="*/ 1003301 h 1003301"/>
                  <a:gd name="connsiteX5" fmla="*/ 30260 w 703262"/>
                  <a:gd name="connsiteY5" fmla="*/ 1003301 h 1003301"/>
                  <a:gd name="connsiteX6" fmla="*/ 17462 w 703262"/>
                  <a:gd name="connsiteY6" fmla="*/ 989835 h 1003301"/>
                  <a:gd name="connsiteX7" fmla="*/ 17462 w 703262"/>
                  <a:gd name="connsiteY7" fmla="*/ 820757 h 1003301"/>
                  <a:gd name="connsiteX8" fmla="*/ 30260 w 703262"/>
                  <a:gd name="connsiteY8" fmla="*/ 808038 h 1003301"/>
                  <a:gd name="connsiteX9" fmla="*/ 519894 w 703262"/>
                  <a:gd name="connsiteY9" fmla="*/ 65088 h 1003301"/>
                  <a:gd name="connsiteX10" fmla="*/ 585005 w 703262"/>
                  <a:gd name="connsiteY10" fmla="*/ 65088 h 1003301"/>
                  <a:gd name="connsiteX11" fmla="*/ 601662 w 703262"/>
                  <a:gd name="connsiteY11" fmla="*/ 81604 h 1003301"/>
                  <a:gd name="connsiteX12" fmla="*/ 601662 w 703262"/>
                  <a:gd name="connsiteY12" fmla="*/ 755010 h 1003301"/>
                  <a:gd name="connsiteX13" fmla="*/ 585005 w 703262"/>
                  <a:gd name="connsiteY13" fmla="*/ 771526 h 1003301"/>
                  <a:gd name="connsiteX14" fmla="*/ 519894 w 703262"/>
                  <a:gd name="connsiteY14" fmla="*/ 771526 h 1003301"/>
                  <a:gd name="connsiteX15" fmla="*/ 503237 w 703262"/>
                  <a:gd name="connsiteY15" fmla="*/ 755010 h 1003301"/>
                  <a:gd name="connsiteX16" fmla="*/ 503237 w 703262"/>
                  <a:gd name="connsiteY16" fmla="*/ 81604 h 1003301"/>
                  <a:gd name="connsiteX17" fmla="*/ 519894 w 703262"/>
                  <a:gd name="connsiteY17" fmla="*/ 65088 h 1003301"/>
                  <a:gd name="connsiteX18" fmla="*/ 85926 w 703262"/>
                  <a:gd name="connsiteY18" fmla="*/ 0 h 1003301"/>
                  <a:gd name="connsiteX19" fmla="*/ 105524 w 703262"/>
                  <a:gd name="connsiteY19" fmla="*/ 9014 h 1003301"/>
                  <a:gd name="connsiteX20" fmla="*/ 105524 w 703262"/>
                  <a:gd name="connsiteY20" fmla="*/ 7511 h 1003301"/>
                  <a:gd name="connsiteX21" fmla="*/ 299988 w 703262"/>
                  <a:gd name="connsiteY21" fmla="*/ 199055 h 1003301"/>
                  <a:gd name="connsiteX22" fmla="*/ 364810 w 703262"/>
                  <a:gd name="connsiteY22" fmla="*/ 199055 h 1003301"/>
                  <a:gd name="connsiteX23" fmla="*/ 364810 w 703262"/>
                  <a:gd name="connsiteY23" fmla="*/ 78119 h 1003301"/>
                  <a:gd name="connsiteX24" fmla="*/ 378377 w 703262"/>
                  <a:gd name="connsiteY24" fmla="*/ 64599 h 1003301"/>
                  <a:gd name="connsiteX25" fmla="*/ 449983 w 703262"/>
                  <a:gd name="connsiteY25" fmla="*/ 64599 h 1003301"/>
                  <a:gd name="connsiteX26" fmla="*/ 463550 w 703262"/>
                  <a:gd name="connsiteY26" fmla="*/ 78119 h 1003301"/>
                  <a:gd name="connsiteX27" fmla="*/ 463550 w 703262"/>
                  <a:gd name="connsiteY27" fmla="*/ 607680 h 1003301"/>
                  <a:gd name="connsiteX28" fmla="*/ 449983 w 703262"/>
                  <a:gd name="connsiteY28" fmla="*/ 621201 h 1003301"/>
                  <a:gd name="connsiteX29" fmla="*/ 378377 w 703262"/>
                  <a:gd name="connsiteY29" fmla="*/ 621201 h 1003301"/>
                  <a:gd name="connsiteX30" fmla="*/ 364810 w 703262"/>
                  <a:gd name="connsiteY30" fmla="*/ 607680 h 1003301"/>
                  <a:gd name="connsiteX31" fmla="*/ 364810 w 703262"/>
                  <a:gd name="connsiteY31" fmla="*/ 507026 h 1003301"/>
                  <a:gd name="connsiteX32" fmla="*/ 302250 w 703262"/>
                  <a:gd name="connsiteY32" fmla="*/ 507026 h 1003301"/>
                  <a:gd name="connsiteX33" fmla="*/ 104016 w 703262"/>
                  <a:gd name="connsiteY33" fmla="*/ 678288 h 1003301"/>
                  <a:gd name="connsiteX34" fmla="*/ 103262 w 703262"/>
                  <a:gd name="connsiteY34" fmla="*/ 678288 h 1003301"/>
                  <a:gd name="connsiteX35" fmla="*/ 102509 w 703262"/>
                  <a:gd name="connsiteY35" fmla="*/ 679039 h 1003301"/>
                  <a:gd name="connsiteX36" fmla="*/ 85926 w 703262"/>
                  <a:gd name="connsiteY36" fmla="*/ 685800 h 1003301"/>
                  <a:gd name="connsiteX37" fmla="*/ 0 w 703262"/>
                  <a:gd name="connsiteY37" fmla="*/ 342524 h 1003301"/>
                  <a:gd name="connsiteX38" fmla="*/ 85926 w 703262"/>
                  <a:gd name="connsiteY38" fmla="*/ 0 h 1003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703262" h="1003301">
                    <a:moveTo>
                      <a:pt x="30260" y="808038"/>
                    </a:moveTo>
                    <a:cubicBezTo>
                      <a:pt x="30260" y="808038"/>
                      <a:pt x="30260" y="808038"/>
                      <a:pt x="690464" y="808038"/>
                    </a:cubicBezTo>
                    <a:cubicBezTo>
                      <a:pt x="697240" y="808038"/>
                      <a:pt x="703262" y="813275"/>
                      <a:pt x="703262" y="820757"/>
                    </a:cubicBezTo>
                    <a:cubicBezTo>
                      <a:pt x="703262" y="820757"/>
                      <a:pt x="703262" y="820757"/>
                      <a:pt x="703262" y="989835"/>
                    </a:cubicBezTo>
                    <a:cubicBezTo>
                      <a:pt x="703262" y="997316"/>
                      <a:pt x="697240" y="1003301"/>
                      <a:pt x="690464" y="1003301"/>
                    </a:cubicBezTo>
                    <a:cubicBezTo>
                      <a:pt x="690464" y="1003301"/>
                      <a:pt x="690464" y="1003301"/>
                      <a:pt x="30260" y="1003301"/>
                    </a:cubicBezTo>
                    <a:cubicBezTo>
                      <a:pt x="23484" y="1003301"/>
                      <a:pt x="17462" y="997316"/>
                      <a:pt x="17462" y="989835"/>
                    </a:cubicBezTo>
                    <a:cubicBezTo>
                      <a:pt x="17462" y="989835"/>
                      <a:pt x="17462" y="989835"/>
                      <a:pt x="17462" y="820757"/>
                    </a:cubicBezTo>
                    <a:cubicBezTo>
                      <a:pt x="17462" y="813275"/>
                      <a:pt x="23484" y="808038"/>
                      <a:pt x="30260" y="808038"/>
                    </a:cubicBezTo>
                    <a:close/>
                    <a:moveTo>
                      <a:pt x="519894" y="65088"/>
                    </a:moveTo>
                    <a:cubicBezTo>
                      <a:pt x="519894" y="65088"/>
                      <a:pt x="519894" y="65088"/>
                      <a:pt x="585005" y="65088"/>
                    </a:cubicBezTo>
                    <a:cubicBezTo>
                      <a:pt x="594091" y="65088"/>
                      <a:pt x="601662" y="72595"/>
                      <a:pt x="601662" y="81604"/>
                    </a:cubicBezTo>
                    <a:cubicBezTo>
                      <a:pt x="601662" y="81604"/>
                      <a:pt x="601662" y="81604"/>
                      <a:pt x="601662" y="755010"/>
                    </a:cubicBezTo>
                    <a:cubicBezTo>
                      <a:pt x="601662" y="764018"/>
                      <a:pt x="594091" y="771526"/>
                      <a:pt x="585005" y="771526"/>
                    </a:cubicBezTo>
                    <a:cubicBezTo>
                      <a:pt x="585005" y="771526"/>
                      <a:pt x="585005" y="771526"/>
                      <a:pt x="519894" y="771526"/>
                    </a:cubicBezTo>
                    <a:cubicBezTo>
                      <a:pt x="510808" y="771526"/>
                      <a:pt x="503237" y="764018"/>
                      <a:pt x="503237" y="755010"/>
                    </a:cubicBezTo>
                    <a:cubicBezTo>
                      <a:pt x="503237" y="755010"/>
                      <a:pt x="503237" y="755010"/>
                      <a:pt x="503237" y="81604"/>
                    </a:cubicBezTo>
                    <a:cubicBezTo>
                      <a:pt x="503237" y="72595"/>
                      <a:pt x="510808" y="65088"/>
                      <a:pt x="519894" y="65088"/>
                    </a:cubicBezTo>
                    <a:close/>
                    <a:moveTo>
                      <a:pt x="85926" y="0"/>
                    </a:moveTo>
                    <a:cubicBezTo>
                      <a:pt x="92710" y="0"/>
                      <a:pt x="98740" y="3756"/>
                      <a:pt x="105524" y="9014"/>
                    </a:cubicBezTo>
                    <a:cubicBezTo>
                      <a:pt x="105524" y="9014"/>
                      <a:pt x="105524" y="9014"/>
                      <a:pt x="105524" y="7511"/>
                    </a:cubicBezTo>
                    <a:cubicBezTo>
                      <a:pt x="105524" y="7511"/>
                      <a:pt x="105524" y="7511"/>
                      <a:pt x="299988" y="199055"/>
                    </a:cubicBezTo>
                    <a:cubicBezTo>
                      <a:pt x="299988" y="199055"/>
                      <a:pt x="299988" y="199055"/>
                      <a:pt x="364810" y="199055"/>
                    </a:cubicBezTo>
                    <a:cubicBezTo>
                      <a:pt x="364810" y="199055"/>
                      <a:pt x="364810" y="199055"/>
                      <a:pt x="364810" y="78119"/>
                    </a:cubicBezTo>
                    <a:cubicBezTo>
                      <a:pt x="364810" y="70608"/>
                      <a:pt x="370840" y="64599"/>
                      <a:pt x="378377" y="64599"/>
                    </a:cubicBezTo>
                    <a:cubicBezTo>
                      <a:pt x="378377" y="64599"/>
                      <a:pt x="378377" y="64599"/>
                      <a:pt x="449983" y="64599"/>
                    </a:cubicBezTo>
                    <a:cubicBezTo>
                      <a:pt x="457520" y="64599"/>
                      <a:pt x="463550" y="70608"/>
                      <a:pt x="463550" y="78119"/>
                    </a:cubicBezTo>
                    <a:cubicBezTo>
                      <a:pt x="463550" y="78119"/>
                      <a:pt x="463550" y="78119"/>
                      <a:pt x="463550" y="607680"/>
                    </a:cubicBezTo>
                    <a:cubicBezTo>
                      <a:pt x="463550" y="615192"/>
                      <a:pt x="457520" y="621201"/>
                      <a:pt x="449983" y="621201"/>
                    </a:cubicBezTo>
                    <a:cubicBezTo>
                      <a:pt x="449983" y="621201"/>
                      <a:pt x="449983" y="621201"/>
                      <a:pt x="378377" y="621201"/>
                    </a:cubicBezTo>
                    <a:cubicBezTo>
                      <a:pt x="370840" y="621201"/>
                      <a:pt x="364810" y="615192"/>
                      <a:pt x="364810" y="607680"/>
                    </a:cubicBezTo>
                    <a:cubicBezTo>
                      <a:pt x="364810" y="607680"/>
                      <a:pt x="364810" y="607680"/>
                      <a:pt x="364810" y="507026"/>
                    </a:cubicBezTo>
                    <a:cubicBezTo>
                      <a:pt x="364810" y="507026"/>
                      <a:pt x="364810" y="507026"/>
                      <a:pt x="302250" y="507026"/>
                    </a:cubicBezTo>
                    <a:cubicBezTo>
                      <a:pt x="302250" y="507026"/>
                      <a:pt x="302250" y="507026"/>
                      <a:pt x="104016" y="678288"/>
                    </a:cubicBezTo>
                    <a:cubicBezTo>
                      <a:pt x="103262" y="678288"/>
                      <a:pt x="103262" y="678288"/>
                      <a:pt x="103262" y="678288"/>
                    </a:cubicBezTo>
                    <a:cubicBezTo>
                      <a:pt x="103262" y="678288"/>
                      <a:pt x="103262" y="678288"/>
                      <a:pt x="102509" y="679039"/>
                    </a:cubicBezTo>
                    <a:cubicBezTo>
                      <a:pt x="97232" y="682795"/>
                      <a:pt x="91956" y="685800"/>
                      <a:pt x="85926" y="685800"/>
                    </a:cubicBezTo>
                    <a:cubicBezTo>
                      <a:pt x="38441" y="685800"/>
                      <a:pt x="0" y="531814"/>
                      <a:pt x="0" y="342524"/>
                    </a:cubicBezTo>
                    <a:cubicBezTo>
                      <a:pt x="0" y="153986"/>
                      <a:pt x="38441" y="0"/>
                      <a:pt x="859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" name="フリーフォーム 121">
                <a:extLst>
                  <a:ext uri="{FF2B5EF4-FFF2-40B4-BE49-F238E27FC236}">
                    <a16:creationId xmlns:a16="http://schemas.microsoft.com/office/drawing/2014/main" id="{BD908F21-A310-4413-9C8A-BEFFF0860FF5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4185488" y="1068112"/>
                <a:ext cx="614362" cy="922338"/>
              </a:xfrm>
              <a:custGeom>
                <a:avLst/>
                <a:gdLst>
                  <a:gd name="connsiteX0" fmla="*/ 317526 w 614362"/>
                  <a:gd name="connsiteY0" fmla="*/ 892175 h 922338"/>
                  <a:gd name="connsiteX1" fmla="*/ 599294 w 614362"/>
                  <a:gd name="connsiteY1" fmla="*/ 892175 h 922338"/>
                  <a:gd name="connsiteX2" fmla="*/ 614362 w 614362"/>
                  <a:gd name="connsiteY2" fmla="*/ 906870 h 922338"/>
                  <a:gd name="connsiteX3" fmla="*/ 599294 w 614362"/>
                  <a:gd name="connsiteY3" fmla="*/ 922338 h 922338"/>
                  <a:gd name="connsiteX4" fmla="*/ 317526 w 614362"/>
                  <a:gd name="connsiteY4" fmla="*/ 922338 h 922338"/>
                  <a:gd name="connsiteX5" fmla="*/ 303212 w 614362"/>
                  <a:gd name="connsiteY5" fmla="*/ 906870 h 922338"/>
                  <a:gd name="connsiteX6" fmla="*/ 317526 w 614362"/>
                  <a:gd name="connsiteY6" fmla="*/ 892175 h 922338"/>
                  <a:gd name="connsiteX7" fmla="*/ 55562 w 614362"/>
                  <a:gd name="connsiteY7" fmla="*/ 836612 h 922338"/>
                  <a:gd name="connsiteX8" fmla="*/ 136524 w 614362"/>
                  <a:gd name="connsiteY8" fmla="*/ 836612 h 922338"/>
                  <a:gd name="connsiteX9" fmla="*/ 136524 w 614362"/>
                  <a:gd name="connsiteY9" fmla="*/ 920750 h 922338"/>
                  <a:gd name="connsiteX10" fmla="*/ 55562 w 614362"/>
                  <a:gd name="connsiteY10" fmla="*/ 920750 h 922338"/>
                  <a:gd name="connsiteX11" fmla="*/ 317526 w 614362"/>
                  <a:gd name="connsiteY11" fmla="*/ 835025 h 922338"/>
                  <a:gd name="connsiteX12" fmla="*/ 599294 w 614362"/>
                  <a:gd name="connsiteY12" fmla="*/ 835025 h 922338"/>
                  <a:gd name="connsiteX13" fmla="*/ 614362 w 614362"/>
                  <a:gd name="connsiteY13" fmla="*/ 849679 h 922338"/>
                  <a:gd name="connsiteX14" fmla="*/ 599294 w 614362"/>
                  <a:gd name="connsiteY14" fmla="*/ 863600 h 922338"/>
                  <a:gd name="connsiteX15" fmla="*/ 317526 w 614362"/>
                  <a:gd name="connsiteY15" fmla="*/ 863600 h 922338"/>
                  <a:gd name="connsiteX16" fmla="*/ 303212 w 614362"/>
                  <a:gd name="connsiteY16" fmla="*/ 849679 h 922338"/>
                  <a:gd name="connsiteX17" fmla="*/ 317526 w 614362"/>
                  <a:gd name="connsiteY17" fmla="*/ 835025 h 922338"/>
                  <a:gd name="connsiteX18" fmla="*/ 60325 w 614362"/>
                  <a:gd name="connsiteY18" fmla="*/ 0 h 922338"/>
                  <a:gd name="connsiteX19" fmla="*/ 120650 w 614362"/>
                  <a:gd name="connsiteY19" fmla="*/ 316331 h 922338"/>
                  <a:gd name="connsiteX20" fmla="*/ 60325 w 614362"/>
                  <a:gd name="connsiteY20" fmla="*/ 633413 h 922338"/>
                  <a:gd name="connsiteX21" fmla="*/ 0 w 614362"/>
                  <a:gd name="connsiteY21" fmla="*/ 316331 h 922338"/>
                  <a:gd name="connsiteX22" fmla="*/ 60325 w 614362"/>
                  <a:gd name="connsiteY22" fmla="*/ 0 h 922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4362" h="922338">
                    <a:moveTo>
                      <a:pt x="317526" y="892175"/>
                    </a:moveTo>
                    <a:cubicBezTo>
                      <a:pt x="317526" y="892175"/>
                      <a:pt x="317526" y="892175"/>
                      <a:pt x="599294" y="892175"/>
                    </a:cubicBezTo>
                    <a:cubicBezTo>
                      <a:pt x="607581" y="892175"/>
                      <a:pt x="614362" y="899136"/>
                      <a:pt x="614362" y="906870"/>
                    </a:cubicBezTo>
                    <a:cubicBezTo>
                      <a:pt x="614362" y="915378"/>
                      <a:pt x="607581" y="922338"/>
                      <a:pt x="599294" y="922338"/>
                    </a:cubicBezTo>
                    <a:cubicBezTo>
                      <a:pt x="599294" y="922338"/>
                      <a:pt x="599294" y="922338"/>
                      <a:pt x="317526" y="922338"/>
                    </a:cubicBezTo>
                    <a:cubicBezTo>
                      <a:pt x="309239" y="922338"/>
                      <a:pt x="303212" y="915378"/>
                      <a:pt x="303212" y="906870"/>
                    </a:cubicBezTo>
                    <a:cubicBezTo>
                      <a:pt x="303212" y="899136"/>
                      <a:pt x="309239" y="892175"/>
                      <a:pt x="317526" y="892175"/>
                    </a:cubicBezTo>
                    <a:close/>
                    <a:moveTo>
                      <a:pt x="55562" y="836612"/>
                    </a:moveTo>
                    <a:lnTo>
                      <a:pt x="136524" y="836612"/>
                    </a:lnTo>
                    <a:lnTo>
                      <a:pt x="136524" y="920750"/>
                    </a:lnTo>
                    <a:lnTo>
                      <a:pt x="55562" y="920750"/>
                    </a:lnTo>
                    <a:close/>
                    <a:moveTo>
                      <a:pt x="317526" y="835025"/>
                    </a:moveTo>
                    <a:cubicBezTo>
                      <a:pt x="317526" y="835025"/>
                      <a:pt x="317526" y="835025"/>
                      <a:pt x="599294" y="835025"/>
                    </a:cubicBezTo>
                    <a:cubicBezTo>
                      <a:pt x="607581" y="835025"/>
                      <a:pt x="614362" y="841619"/>
                      <a:pt x="614362" y="849679"/>
                    </a:cubicBezTo>
                    <a:cubicBezTo>
                      <a:pt x="614362" y="857006"/>
                      <a:pt x="607581" y="863600"/>
                      <a:pt x="599294" y="863600"/>
                    </a:cubicBezTo>
                    <a:cubicBezTo>
                      <a:pt x="599294" y="863600"/>
                      <a:pt x="599294" y="863600"/>
                      <a:pt x="317526" y="863600"/>
                    </a:cubicBezTo>
                    <a:cubicBezTo>
                      <a:pt x="309239" y="863600"/>
                      <a:pt x="303212" y="857006"/>
                      <a:pt x="303212" y="849679"/>
                    </a:cubicBezTo>
                    <a:cubicBezTo>
                      <a:pt x="303212" y="841619"/>
                      <a:pt x="309239" y="835025"/>
                      <a:pt x="317526" y="835025"/>
                    </a:cubicBezTo>
                    <a:close/>
                    <a:moveTo>
                      <a:pt x="60325" y="0"/>
                    </a:moveTo>
                    <a:cubicBezTo>
                      <a:pt x="82193" y="10520"/>
                      <a:pt x="120650" y="126232"/>
                      <a:pt x="120650" y="316331"/>
                    </a:cubicBezTo>
                    <a:cubicBezTo>
                      <a:pt x="120650" y="507181"/>
                      <a:pt x="82193" y="622894"/>
                      <a:pt x="60325" y="633413"/>
                    </a:cubicBezTo>
                    <a:cubicBezTo>
                      <a:pt x="39211" y="622894"/>
                      <a:pt x="0" y="507181"/>
                      <a:pt x="0" y="316331"/>
                    </a:cubicBezTo>
                    <a:cubicBezTo>
                      <a:pt x="0" y="126232"/>
                      <a:pt x="39211" y="10520"/>
                      <a:pt x="603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ja-JP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4" name="グループ化 139">
              <a:extLst>
                <a:ext uri="{FF2B5EF4-FFF2-40B4-BE49-F238E27FC236}">
                  <a16:creationId xmlns:a16="http://schemas.microsoft.com/office/drawing/2014/main" id="{75F14374-EA64-4C82-BD45-863FD03EDE6D}"/>
                </a:ext>
              </a:extLst>
            </p:cNvPr>
            <p:cNvGrpSpPr/>
            <p:nvPr/>
          </p:nvGrpSpPr>
          <p:grpSpPr>
            <a:xfrm>
              <a:off x="4043960" y="2711828"/>
              <a:ext cx="1692000" cy="522778"/>
              <a:chOff x="2088544" y="3101590"/>
              <a:chExt cx="1692000" cy="522778"/>
            </a:xfrm>
          </p:grpSpPr>
          <p:sp>
            <p:nvSpPr>
              <p:cNvPr id="235" name="角丸四角形 140">
                <a:extLst>
                  <a:ext uri="{FF2B5EF4-FFF2-40B4-BE49-F238E27FC236}">
                    <a16:creationId xmlns:a16="http://schemas.microsoft.com/office/drawing/2014/main" id="{7170F2DA-1E4D-4B09-A099-E971E5004930}"/>
                  </a:ext>
                </a:extLst>
              </p:cNvPr>
              <p:cNvSpPr/>
              <p:nvPr/>
            </p:nvSpPr>
            <p:spPr bwMode="auto">
              <a:xfrm>
                <a:off x="2088544" y="3101590"/>
                <a:ext cx="1692000" cy="522778"/>
              </a:xfrm>
              <a:prstGeom prst="roundRect">
                <a:avLst/>
              </a:prstGeom>
              <a:solidFill>
                <a:srgbClr val="0070C0">
                  <a:alpha val="50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68000"/>
                <a:r>
                  <a:rPr lang="ru-RU" altLang="ja-JP" sz="1000" dirty="0">
                    <a:solidFill>
                      <a:srgbClr val="FFFFFF"/>
                    </a:solidFill>
                  </a:rPr>
                  <a:t>Прогноз трафика и занятости ресурсов</a:t>
                </a:r>
                <a:endParaRPr lang="ja-JP" altLang="en-US" sz="10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36" name="グループ化 141">
                <a:extLst>
                  <a:ext uri="{FF2B5EF4-FFF2-40B4-BE49-F238E27FC236}">
                    <a16:creationId xmlns:a16="http://schemas.microsoft.com/office/drawing/2014/main" id="{795B3E8F-BD45-4A1A-9B61-89896112E791}"/>
                  </a:ext>
                </a:extLst>
              </p:cNvPr>
              <p:cNvGrpSpPr/>
              <p:nvPr/>
            </p:nvGrpSpPr>
            <p:grpSpPr>
              <a:xfrm>
                <a:off x="2130070" y="3177778"/>
                <a:ext cx="458580" cy="370403"/>
                <a:chOff x="8164418" y="2970680"/>
                <a:chExt cx="458580" cy="370403"/>
              </a:xfrm>
            </p:grpSpPr>
            <p:grpSp>
              <p:nvGrpSpPr>
                <p:cNvPr id="237" name="グループ化 142">
                  <a:extLst>
                    <a:ext uri="{FF2B5EF4-FFF2-40B4-BE49-F238E27FC236}">
                      <a16:creationId xmlns:a16="http://schemas.microsoft.com/office/drawing/2014/main" id="{B08C9832-1F35-408A-937C-449279F46D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gray">
                <a:xfrm>
                  <a:off x="8164418" y="3023030"/>
                  <a:ext cx="364981" cy="318053"/>
                  <a:chOff x="4159408" y="3101315"/>
                  <a:chExt cx="796925" cy="763905"/>
                </a:xfrm>
              </p:grpSpPr>
              <p:sp>
                <p:nvSpPr>
                  <p:cNvPr id="241" name="Freeform 87">
                    <a:extLst>
                      <a:ext uri="{FF2B5EF4-FFF2-40B4-BE49-F238E27FC236}">
                        <a16:creationId xmlns:a16="http://schemas.microsoft.com/office/drawing/2014/main" id="{F5D10544-C237-4DB2-B4FC-4BF027A7A0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gray">
                  <a:xfrm>
                    <a:off x="4159408" y="3101315"/>
                    <a:ext cx="796925" cy="763905"/>
                  </a:xfrm>
                  <a:custGeom>
                    <a:avLst/>
                    <a:gdLst>
                      <a:gd name="T0" fmla="*/ 1052 w 1063"/>
                      <a:gd name="T1" fmla="*/ 896 h 1019"/>
                      <a:gd name="T2" fmla="*/ 768 w 1063"/>
                      <a:gd name="T3" fmla="*/ 614 h 1019"/>
                      <a:gd name="T4" fmla="*/ 729 w 1063"/>
                      <a:gd name="T5" fmla="*/ 614 h 1019"/>
                      <a:gd name="T6" fmla="*/ 719 w 1063"/>
                      <a:gd name="T7" fmla="*/ 624 h 1019"/>
                      <a:gd name="T8" fmla="*/ 686 w 1063"/>
                      <a:gd name="T9" fmla="*/ 592 h 1019"/>
                      <a:gd name="T10" fmla="*/ 658 w 1063"/>
                      <a:gd name="T11" fmla="*/ 107 h 1019"/>
                      <a:gd name="T12" fmla="*/ 400 w 1063"/>
                      <a:gd name="T13" fmla="*/ 0 h 1019"/>
                      <a:gd name="T14" fmla="*/ 142 w 1063"/>
                      <a:gd name="T15" fmla="*/ 108 h 1019"/>
                      <a:gd name="T16" fmla="*/ 143 w 1063"/>
                      <a:gd name="T17" fmla="*/ 624 h 1019"/>
                      <a:gd name="T18" fmla="*/ 400 w 1063"/>
                      <a:gd name="T19" fmla="*/ 730 h 1019"/>
                      <a:gd name="T20" fmla="*/ 629 w 1063"/>
                      <a:gd name="T21" fmla="*/ 649 h 1019"/>
                      <a:gd name="T22" fmla="*/ 662 w 1063"/>
                      <a:gd name="T23" fmla="*/ 682 h 1019"/>
                      <a:gd name="T24" fmla="*/ 656 w 1063"/>
                      <a:gd name="T25" fmla="*/ 687 h 1019"/>
                      <a:gd name="T26" fmla="*/ 656 w 1063"/>
                      <a:gd name="T27" fmla="*/ 726 h 1019"/>
                      <a:gd name="T28" fmla="*/ 940 w 1063"/>
                      <a:gd name="T29" fmla="*/ 1008 h 1019"/>
                      <a:gd name="T30" fmla="*/ 978 w 1063"/>
                      <a:gd name="T31" fmla="*/ 1008 h 1019"/>
                      <a:gd name="T32" fmla="*/ 1052 w 1063"/>
                      <a:gd name="T33" fmla="*/ 934 h 1019"/>
                      <a:gd name="T34" fmla="*/ 1052 w 1063"/>
                      <a:gd name="T35" fmla="*/ 896 h 10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063" h="1019">
                        <a:moveTo>
                          <a:pt x="1052" y="896"/>
                        </a:moveTo>
                        <a:cubicBezTo>
                          <a:pt x="768" y="614"/>
                          <a:pt x="768" y="614"/>
                          <a:pt x="768" y="614"/>
                        </a:cubicBezTo>
                        <a:cubicBezTo>
                          <a:pt x="757" y="603"/>
                          <a:pt x="740" y="603"/>
                          <a:pt x="729" y="614"/>
                        </a:cubicBezTo>
                        <a:cubicBezTo>
                          <a:pt x="719" y="624"/>
                          <a:pt x="719" y="624"/>
                          <a:pt x="719" y="624"/>
                        </a:cubicBezTo>
                        <a:cubicBezTo>
                          <a:pt x="686" y="592"/>
                          <a:pt x="686" y="592"/>
                          <a:pt x="686" y="592"/>
                        </a:cubicBezTo>
                        <a:cubicBezTo>
                          <a:pt x="800" y="448"/>
                          <a:pt x="791" y="239"/>
                          <a:pt x="658" y="107"/>
                        </a:cubicBezTo>
                        <a:cubicBezTo>
                          <a:pt x="586" y="36"/>
                          <a:pt x="493" y="0"/>
                          <a:pt x="400" y="0"/>
                        </a:cubicBezTo>
                        <a:cubicBezTo>
                          <a:pt x="307" y="0"/>
                          <a:pt x="213" y="36"/>
                          <a:pt x="142" y="108"/>
                        </a:cubicBezTo>
                        <a:cubicBezTo>
                          <a:pt x="0" y="251"/>
                          <a:pt x="0" y="482"/>
                          <a:pt x="143" y="624"/>
                        </a:cubicBezTo>
                        <a:cubicBezTo>
                          <a:pt x="214" y="695"/>
                          <a:pt x="307" y="730"/>
                          <a:pt x="400" y="730"/>
                        </a:cubicBezTo>
                        <a:cubicBezTo>
                          <a:pt x="481" y="730"/>
                          <a:pt x="562" y="703"/>
                          <a:pt x="629" y="649"/>
                        </a:cubicBezTo>
                        <a:cubicBezTo>
                          <a:pt x="662" y="682"/>
                          <a:pt x="662" y="682"/>
                          <a:pt x="662" y="682"/>
                        </a:cubicBezTo>
                        <a:cubicBezTo>
                          <a:pt x="656" y="687"/>
                          <a:pt x="656" y="687"/>
                          <a:pt x="656" y="687"/>
                        </a:cubicBezTo>
                        <a:cubicBezTo>
                          <a:pt x="645" y="698"/>
                          <a:pt x="646" y="715"/>
                          <a:pt x="656" y="726"/>
                        </a:cubicBezTo>
                        <a:cubicBezTo>
                          <a:pt x="940" y="1008"/>
                          <a:pt x="940" y="1008"/>
                          <a:pt x="940" y="1008"/>
                        </a:cubicBezTo>
                        <a:cubicBezTo>
                          <a:pt x="951" y="1019"/>
                          <a:pt x="968" y="1019"/>
                          <a:pt x="978" y="1008"/>
                        </a:cubicBezTo>
                        <a:cubicBezTo>
                          <a:pt x="1052" y="934"/>
                          <a:pt x="1052" y="934"/>
                          <a:pt x="1052" y="934"/>
                        </a:cubicBezTo>
                        <a:cubicBezTo>
                          <a:pt x="1063" y="924"/>
                          <a:pt x="1062" y="906"/>
                          <a:pt x="1052" y="89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 sz="1100" b="1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42" name="Freeform 88">
                    <a:extLst>
                      <a:ext uri="{FF2B5EF4-FFF2-40B4-BE49-F238E27FC236}">
                        <a16:creationId xmlns:a16="http://schemas.microsoft.com/office/drawing/2014/main" id="{95A2BB41-6370-41F3-B4DB-E0062AF3DB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gray">
                  <a:xfrm>
                    <a:off x="4254417" y="3172143"/>
                    <a:ext cx="408572" cy="408950"/>
                  </a:xfrm>
                  <a:custGeom>
                    <a:avLst/>
                    <a:gdLst>
                      <a:gd name="connsiteX0" fmla="*/ 856018 w 1817737"/>
                      <a:gd name="connsiteY0" fmla="*/ 290892 h 1906235"/>
                      <a:gd name="connsiteX1" fmla="*/ 625968 w 1817737"/>
                      <a:gd name="connsiteY1" fmla="*/ 345743 h 1906235"/>
                      <a:gd name="connsiteX2" fmla="*/ 569744 w 1817737"/>
                      <a:gd name="connsiteY2" fmla="*/ 488260 h 1906235"/>
                      <a:gd name="connsiteX3" fmla="*/ 712178 w 1817737"/>
                      <a:gd name="connsiteY3" fmla="*/ 544517 h 1906235"/>
                      <a:gd name="connsiteX4" fmla="*/ 988631 w 1817737"/>
                      <a:gd name="connsiteY4" fmla="*/ 523168 h 1906235"/>
                      <a:gd name="connsiteX5" fmla="*/ 989515 w 1817737"/>
                      <a:gd name="connsiteY5" fmla="*/ 519004 h 1906235"/>
                      <a:gd name="connsiteX6" fmla="*/ 1274654 w 1817737"/>
                      <a:gd name="connsiteY6" fmla="*/ 672725 h 1906235"/>
                      <a:gd name="connsiteX7" fmla="*/ 1428478 w 1817737"/>
                      <a:gd name="connsiteY7" fmla="*/ 683972 h 1906235"/>
                      <a:gd name="connsiteX8" fmla="*/ 1439734 w 1817737"/>
                      <a:gd name="connsiteY8" fmla="*/ 530252 h 1906235"/>
                      <a:gd name="connsiteX9" fmla="*/ 1062980 w 1817737"/>
                      <a:gd name="connsiteY9" fmla="*/ 308457 h 1906235"/>
                      <a:gd name="connsiteX10" fmla="*/ 856018 w 1817737"/>
                      <a:gd name="connsiteY10" fmla="*/ 290892 h 1906235"/>
                      <a:gd name="connsiteX11" fmla="*/ 907088 w 1817737"/>
                      <a:gd name="connsiteY11" fmla="*/ 86960 h 1906235"/>
                      <a:gd name="connsiteX12" fmla="*/ 1054114 w 1817737"/>
                      <a:gd name="connsiteY12" fmla="*/ 1281 h 1906235"/>
                      <a:gd name="connsiteX13" fmla="*/ 1079559 w 1817737"/>
                      <a:gd name="connsiteY13" fmla="*/ 102835 h 1906235"/>
                      <a:gd name="connsiteX14" fmla="*/ 1548537 w 1817737"/>
                      <a:gd name="connsiteY14" fmla="*/ 350287 h 1906235"/>
                      <a:gd name="connsiteX15" fmla="*/ 1552289 w 1817737"/>
                      <a:gd name="connsiteY15" fmla="*/ 1636287 h 1906235"/>
                      <a:gd name="connsiteX16" fmla="*/ 906975 w 1817737"/>
                      <a:gd name="connsiteY16" fmla="*/ 1906235 h 1906235"/>
                      <a:gd name="connsiteX17" fmla="*/ 700624 w 1817737"/>
                      <a:gd name="connsiteY17" fmla="*/ 1879990 h 1906235"/>
                      <a:gd name="connsiteX18" fmla="*/ 701449 w 1817737"/>
                      <a:gd name="connsiteY18" fmla="*/ 1876102 h 1906235"/>
                      <a:gd name="connsiteX19" fmla="*/ 266134 w 1817737"/>
                      <a:gd name="connsiteY19" fmla="*/ 1639654 h 1906235"/>
                      <a:gd name="connsiteX20" fmla="*/ 262386 w 1817737"/>
                      <a:gd name="connsiteY20" fmla="*/ 353244 h 1906235"/>
                      <a:gd name="connsiteX21" fmla="*/ 907088 w 1817737"/>
                      <a:gd name="connsiteY21" fmla="*/ 86960 h 1906235"/>
                      <a:gd name="connsiteX0" fmla="*/ 856018 w 1817737"/>
                      <a:gd name="connsiteY0" fmla="*/ 203967 h 1819310"/>
                      <a:gd name="connsiteX1" fmla="*/ 625968 w 1817737"/>
                      <a:gd name="connsiteY1" fmla="*/ 258818 h 1819310"/>
                      <a:gd name="connsiteX2" fmla="*/ 569744 w 1817737"/>
                      <a:gd name="connsiteY2" fmla="*/ 401335 h 1819310"/>
                      <a:gd name="connsiteX3" fmla="*/ 712178 w 1817737"/>
                      <a:gd name="connsiteY3" fmla="*/ 457592 h 1819310"/>
                      <a:gd name="connsiteX4" fmla="*/ 988631 w 1817737"/>
                      <a:gd name="connsiteY4" fmla="*/ 436243 h 1819310"/>
                      <a:gd name="connsiteX5" fmla="*/ 989515 w 1817737"/>
                      <a:gd name="connsiteY5" fmla="*/ 432079 h 1819310"/>
                      <a:gd name="connsiteX6" fmla="*/ 1274654 w 1817737"/>
                      <a:gd name="connsiteY6" fmla="*/ 585800 h 1819310"/>
                      <a:gd name="connsiteX7" fmla="*/ 1428478 w 1817737"/>
                      <a:gd name="connsiteY7" fmla="*/ 597047 h 1819310"/>
                      <a:gd name="connsiteX8" fmla="*/ 1439734 w 1817737"/>
                      <a:gd name="connsiteY8" fmla="*/ 443327 h 1819310"/>
                      <a:gd name="connsiteX9" fmla="*/ 1062980 w 1817737"/>
                      <a:gd name="connsiteY9" fmla="*/ 221532 h 1819310"/>
                      <a:gd name="connsiteX10" fmla="*/ 856018 w 1817737"/>
                      <a:gd name="connsiteY10" fmla="*/ 203967 h 1819310"/>
                      <a:gd name="connsiteX11" fmla="*/ 907088 w 1817737"/>
                      <a:gd name="connsiteY11" fmla="*/ 35 h 1819310"/>
                      <a:gd name="connsiteX12" fmla="*/ 1065000 w 1817737"/>
                      <a:gd name="connsiteY12" fmla="*/ 12327 h 1819310"/>
                      <a:gd name="connsiteX13" fmla="*/ 1079559 w 1817737"/>
                      <a:gd name="connsiteY13" fmla="*/ 15910 h 1819310"/>
                      <a:gd name="connsiteX14" fmla="*/ 1548537 w 1817737"/>
                      <a:gd name="connsiteY14" fmla="*/ 263362 h 1819310"/>
                      <a:gd name="connsiteX15" fmla="*/ 1552289 w 1817737"/>
                      <a:gd name="connsiteY15" fmla="*/ 1549362 h 1819310"/>
                      <a:gd name="connsiteX16" fmla="*/ 906975 w 1817737"/>
                      <a:gd name="connsiteY16" fmla="*/ 1819310 h 1819310"/>
                      <a:gd name="connsiteX17" fmla="*/ 700624 w 1817737"/>
                      <a:gd name="connsiteY17" fmla="*/ 1793065 h 1819310"/>
                      <a:gd name="connsiteX18" fmla="*/ 701449 w 1817737"/>
                      <a:gd name="connsiteY18" fmla="*/ 1789177 h 1819310"/>
                      <a:gd name="connsiteX19" fmla="*/ 266134 w 1817737"/>
                      <a:gd name="connsiteY19" fmla="*/ 1552729 h 1819310"/>
                      <a:gd name="connsiteX20" fmla="*/ 262386 w 1817737"/>
                      <a:gd name="connsiteY20" fmla="*/ 266319 h 1819310"/>
                      <a:gd name="connsiteX21" fmla="*/ 907088 w 1817737"/>
                      <a:gd name="connsiteY21" fmla="*/ 35 h 1819310"/>
                      <a:gd name="connsiteX0" fmla="*/ 856018 w 1817737"/>
                      <a:gd name="connsiteY0" fmla="*/ 203932 h 1819275"/>
                      <a:gd name="connsiteX1" fmla="*/ 625968 w 1817737"/>
                      <a:gd name="connsiteY1" fmla="*/ 258783 h 1819275"/>
                      <a:gd name="connsiteX2" fmla="*/ 569744 w 1817737"/>
                      <a:gd name="connsiteY2" fmla="*/ 401300 h 1819275"/>
                      <a:gd name="connsiteX3" fmla="*/ 712178 w 1817737"/>
                      <a:gd name="connsiteY3" fmla="*/ 457557 h 1819275"/>
                      <a:gd name="connsiteX4" fmla="*/ 988631 w 1817737"/>
                      <a:gd name="connsiteY4" fmla="*/ 436208 h 1819275"/>
                      <a:gd name="connsiteX5" fmla="*/ 989515 w 1817737"/>
                      <a:gd name="connsiteY5" fmla="*/ 432044 h 1819275"/>
                      <a:gd name="connsiteX6" fmla="*/ 1274654 w 1817737"/>
                      <a:gd name="connsiteY6" fmla="*/ 585765 h 1819275"/>
                      <a:gd name="connsiteX7" fmla="*/ 1428478 w 1817737"/>
                      <a:gd name="connsiteY7" fmla="*/ 597012 h 1819275"/>
                      <a:gd name="connsiteX8" fmla="*/ 1439734 w 1817737"/>
                      <a:gd name="connsiteY8" fmla="*/ 443292 h 1819275"/>
                      <a:gd name="connsiteX9" fmla="*/ 1062980 w 1817737"/>
                      <a:gd name="connsiteY9" fmla="*/ 221497 h 1819275"/>
                      <a:gd name="connsiteX10" fmla="*/ 856018 w 1817737"/>
                      <a:gd name="connsiteY10" fmla="*/ 203932 h 1819275"/>
                      <a:gd name="connsiteX11" fmla="*/ 907088 w 1817737"/>
                      <a:gd name="connsiteY11" fmla="*/ 0 h 1819275"/>
                      <a:gd name="connsiteX12" fmla="*/ 1065000 w 1817737"/>
                      <a:gd name="connsiteY12" fmla="*/ 12292 h 1819275"/>
                      <a:gd name="connsiteX13" fmla="*/ 1079559 w 1817737"/>
                      <a:gd name="connsiteY13" fmla="*/ 15875 h 1819275"/>
                      <a:gd name="connsiteX14" fmla="*/ 1548537 w 1817737"/>
                      <a:gd name="connsiteY14" fmla="*/ 263327 h 1819275"/>
                      <a:gd name="connsiteX15" fmla="*/ 1552289 w 1817737"/>
                      <a:gd name="connsiteY15" fmla="*/ 1549327 h 1819275"/>
                      <a:gd name="connsiteX16" fmla="*/ 906975 w 1817737"/>
                      <a:gd name="connsiteY16" fmla="*/ 1819275 h 1819275"/>
                      <a:gd name="connsiteX17" fmla="*/ 700624 w 1817737"/>
                      <a:gd name="connsiteY17" fmla="*/ 1793030 h 1819275"/>
                      <a:gd name="connsiteX18" fmla="*/ 701449 w 1817737"/>
                      <a:gd name="connsiteY18" fmla="*/ 1789142 h 1819275"/>
                      <a:gd name="connsiteX19" fmla="*/ 266134 w 1817737"/>
                      <a:gd name="connsiteY19" fmla="*/ 1552694 h 1819275"/>
                      <a:gd name="connsiteX20" fmla="*/ 262386 w 1817737"/>
                      <a:gd name="connsiteY20" fmla="*/ 266284 h 1819275"/>
                      <a:gd name="connsiteX21" fmla="*/ 907088 w 1817737"/>
                      <a:gd name="connsiteY21" fmla="*/ 0 h 1819275"/>
                      <a:gd name="connsiteX0" fmla="*/ 856018 w 1817737"/>
                      <a:gd name="connsiteY0" fmla="*/ 203932 h 1819275"/>
                      <a:gd name="connsiteX1" fmla="*/ 625968 w 1817737"/>
                      <a:gd name="connsiteY1" fmla="*/ 258783 h 1819275"/>
                      <a:gd name="connsiteX2" fmla="*/ 569744 w 1817737"/>
                      <a:gd name="connsiteY2" fmla="*/ 401300 h 1819275"/>
                      <a:gd name="connsiteX3" fmla="*/ 712178 w 1817737"/>
                      <a:gd name="connsiteY3" fmla="*/ 457557 h 1819275"/>
                      <a:gd name="connsiteX4" fmla="*/ 972302 w 1817737"/>
                      <a:gd name="connsiteY4" fmla="*/ 422601 h 1819275"/>
                      <a:gd name="connsiteX5" fmla="*/ 989515 w 1817737"/>
                      <a:gd name="connsiteY5" fmla="*/ 432044 h 1819275"/>
                      <a:gd name="connsiteX6" fmla="*/ 1274654 w 1817737"/>
                      <a:gd name="connsiteY6" fmla="*/ 585765 h 1819275"/>
                      <a:gd name="connsiteX7" fmla="*/ 1428478 w 1817737"/>
                      <a:gd name="connsiteY7" fmla="*/ 597012 h 1819275"/>
                      <a:gd name="connsiteX8" fmla="*/ 1439734 w 1817737"/>
                      <a:gd name="connsiteY8" fmla="*/ 443292 h 1819275"/>
                      <a:gd name="connsiteX9" fmla="*/ 1062980 w 1817737"/>
                      <a:gd name="connsiteY9" fmla="*/ 221497 h 1819275"/>
                      <a:gd name="connsiteX10" fmla="*/ 856018 w 1817737"/>
                      <a:gd name="connsiteY10" fmla="*/ 203932 h 1819275"/>
                      <a:gd name="connsiteX11" fmla="*/ 907088 w 1817737"/>
                      <a:gd name="connsiteY11" fmla="*/ 0 h 1819275"/>
                      <a:gd name="connsiteX12" fmla="*/ 1065000 w 1817737"/>
                      <a:gd name="connsiteY12" fmla="*/ 12292 h 1819275"/>
                      <a:gd name="connsiteX13" fmla="*/ 1079559 w 1817737"/>
                      <a:gd name="connsiteY13" fmla="*/ 15875 h 1819275"/>
                      <a:gd name="connsiteX14" fmla="*/ 1548537 w 1817737"/>
                      <a:gd name="connsiteY14" fmla="*/ 263327 h 1819275"/>
                      <a:gd name="connsiteX15" fmla="*/ 1552289 w 1817737"/>
                      <a:gd name="connsiteY15" fmla="*/ 1549327 h 1819275"/>
                      <a:gd name="connsiteX16" fmla="*/ 906975 w 1817737"/>
                      <a:gd name="connsiteY16" fmla="*/ 1819275 h 1819275"/>
                      <a:gd name="connsiteX17" fmla="*/ 700624 w 1817737"/>
                      <a:gd name="connsiteY17" fmla="*/ 1793030 h 1819275"/>
                      <a:gd name="connsiteX18" fmla="*/ 701449 w 1817737"/>
                      <a:gd name="connsiteY18" fmla="*/ 1789142 h 1819275"/>
                      <a:gd name="connsiteX19" fmla="*/ 266134 w 1817737"/>
                      <a:gd name="connsiteY19" fmla="*/ 1552694 h 1819275"/>
                      <a:gd name="connsiteX20" fmla="*/ 262386 w 1817737"/>
                      <a:gd name="connsiteY20" fmla="*/ 266284 h 1819275"/>
                      <a:gd name="connsiteX21" fmla="*/ 907088 w 1817737"/>
                      <a:gd name="connsiteY21" fmla="*/ 0 h 1819275"/>
                      <a:gd name="connsiteX0" fmla="*/ 856018 w 1817737"/>
                      <a:gd name="connsiteY0" fmla="*/ 203932 h 1819275"/>
                      <a:gd name="connsiteX1" fmla="*/ 625968 w 1817737"/>
                      <a:gd name="connsiteY1" fmla="*/ 258783 h 1819275"/>
                      <a:gd name="connsiteX2" fmla="*/ 569744 w 1817737"/>
                      <a:gd name="connsiteY2" fmla="*/ 401300 h 1819275"/>
                      <a:gd name="connsiteX3" fmla="*/ 712178 w 1817737"/>
                      <a:gd name="connsiteY3" fmla="*/ 457557 h 1819275"/>
                      <a:gd name="connsiteX4" fmla="*/ 955973 w 1817737"/>
                      <a:gd name="connsiteY4" fmla="*/ 425322 h 1819275"/>
                      <a:gd name="connsiteX5" fmla="*/ 989515 w 1817737"/>
                      <a:gd name="connsiteY5" fmla="*/ 432044 h 1819275"/>
                      <a:gd name="connsiteX6" fmla="*/ 1274654 w 1817737"/>
                      <a:gd name="connsiteY6" fmla="*/ 585765 h 1819275"/>
                      <a:gd name="connsiteX7" fmla="*/ 1428478 w 1817737"/>
                      <a:gd name="connsiteY7" fmla="*/ 597012 h 1819275"/>
                      <a:gd name="connsiteX8" fmla="*/ 1439734 w 1817737"/>
                      <a:gd name="connsiteY8" fmla="*/ 443292 h 1819275"/>
                      <a:gd name="connsiteX9" fmla="*/ 1062980 w 1817737"/>
                      <a:gd name="connsiteY9" fmla="*/ 221497 h 1819275"/>
                      <a:gd name="connsiteX10" fmla="*/ 856018 w 1817737"/>
                      <a:gd name="connsiteY10" fmla="*/ 203932 h 1819275"/>
                      <a:gd name="connsiteX11" fmla="*/ 907088 w 1817737"/>
                      <a:gd name="connsiteY11" fmla="*/ 0 h 1819275"/>
                      <a:gd name="connsiteX12" fmla="*/ 1065000 w 1817737"/>
                      <a:gd name="connsiteY12" fmla="*/ 12292 h 1819275"/>
                      <a:gd name="connsiteX13" fmla="*/ 1079559 w 1817737"/>
                      <a:gd name="connsiteY13" fmla="*/ 15875 h 1819275"/>
                      <a:gd name="connsiteX14" fmla="*/ 1548537 w 1817737"/>
                      <a:gd name="connsiteY14" fmla="*/ 263327 h 1819275"/>
                      <a:gd name="connsiteX15" fmla="*/ 1552289 w 1817737"/>
                      <a:gd name="connsiteY15" fmla="*/ 1549327 h 1819275"/>
                      <a:gd name="connsiteX16" fmla="*/ 906975 w 1817737"/>
                      <a:gd name="connsiteY16" fmla="*/ 1819275 h 1819275"/>
                      <a:gd name="connsiteX17" fmla="*/ 700624 w 1817737"/>
                      <a:gd name="connsiteY17" fmla="*/ 1793030 h 1819275"/>
                      <a:gd name="connsiteX18" fmla="*/ 701449 w 1817737"/>
                      <a:gd name="connsiteY18" fmla="*/ 1789142 h 1819275"/>
                      <a:gd name="connsiteX19" fmla="*/ 266134 w 1817737"/>
                      <a:gd name="connsiteY19" fmla="*/ 1552694 h 1819275"/>
                      <a:gd name="connsiteX20" fmla="*/ 262386 w 1817737"/>
                      <a:gd name="connsiteY20" fmla="*/ 266284 h 1819275"/>
                      <a:gd name="connsiteX21" fmla="*/ 907088 w 1817737"/>
                      <a:gd name="connsiteY21" fmla="*/ 0 h 1819275"/>
                      <a:gd name="connsiteX0" fmla="*/ 856018 w 1817737"/>
                      <a:gd name="connsiteY0" fmla="*/ 203932 h 1819275"/>
                      <a:gd name="connsiteX1" fmla="*/ 625968 w 1817737"/>
                      <a:gd name="connsiteY1" fmla="*/ 258783 h 1819275"/>
                      <a:gd name="connsiteX2" fmla="*/ 569744 w 1817737"/>
                      <a:gd name="connsiteY2" fmla="*/ 401300 h 1819275"/>
                      <a:gd name="connsiteX3" fmla="*/ 712178 w 1817737"/>
                      <a:gd name="connsiteY3" fmla="*/ 457557 h 1819275"/>
                      <a:gd name="connsiteX4" fmla="*/ 955973 w 1817737"/>
                      <a:gd name="connsiteY4" fmla="*/ 425322 h 1819275"/>
                      <a:gd name="connsiteX5" fmla="*/ 989515 w 1817737"/>
                      <a:gd name="connsiteY5" fmla="*/ 432044 h 1819275"/>
                      <a:gd name="connsiteX6" fmla="*/ 1274654 w 1817737"/>
                      <a:gd name="connsiteY6" fmla="*/ 585765 h 1819275"/>
                      <a:gd name="connsiteX7" fmla="*/ 1428478 w 1817737"/>
                      <a:gd name="connsiteY7" fmla="*/ 597012 h 1819275"/>
                      <a:gd name="connsiteX8" fmla="*/ 1439734 w 1817737"/>
                      <a:gd name="connsiteY8" fmla="*/ 443292 h 1819275"/>
                      <a:gd name="connsiteX9" fmla="*/ 1062980 w 1817737"/>
                      <a:gd name="connsiteY9" fmla="*/ 221497 h 1819275"/>
                      <a:gd name="connsiteX10" fmla="*/ 856018 w 1817737"/>
                      <a:gd name="connsiteY10" fmla="*/ 203932 h 1819275"/>
                      <a:gd name="connsiteX11" fmla="*/ 907088 w 1817737"/>
                      <a:gd name="connsiteY11" fmla="*/ 0 h 1819275"/>
                      <a:gd name="connsiteX12" fmla="*/ 1065000 w 1817737"/>
                      <a:gd name="connsiteY12" fmla="*/ 12292 h 1819275"/>
                      <a:gd name="connsiteX13" fmla="*/ 1079559 w 1817737"/>
                      <a:gd name="connsiteY13" fmla="*/ 15875 h 1819275"/>
                      <a:gd name="connsiteX14" fmla="*/ 1548537 w 1817737"/>
                      <a:gd name="connsiteY14" fmla="*/ 263327 h 1819275"/>
                      <a:gd name="connsiteX15" fmla="*/ 1552289 w 1817737"/>
                      <a:gd name="connsiteY15" fmla="*/ 1549327 h 1819275"/>
                      <a:gd name="connsiteX16" fmla="*/ 906975 w 1817737"/>
                      <a:gd name="connsiteY16" fmla="*/ 1819275 h 1819275"/>
                      <a:gd name="connsiteX17" fmla="*/ 700624 w 1817737"/>
                      <a:gd name="connsiteY17" fmla="*/ 1793030 h 1819275"/>
                      <a:gd name="connsiteX18" fmla="*/ 701449 w 1817737"/>
                      <a:gd name="connsiteY18" fmla="*/ 1789142 h 1819275"/>
                      <a:gd name="connsiteX19" fmla="*/ 266134 w 1817737"/>
                      <a:gd name="connsiteY19" fmla="*/ 1552694 h 1819275"/>
                      <a:gd name="connsiteX20" fmla="*/ 262386 w 1817737"/>
                      <a:gd name="connsiteY20" fmla="*/ 266284 h 1819275"/>
                      <a:gd name="connsiteX21" fmla="*/ 907088 w 1817737"/>
                      <a:gd name="connsiteY21" fmla="*/ 0 h 1819275"/>
                      <a:gd name="connsiteX0" fmla="*/ 856018 w 1817737"/>
                      <a:gd name="connsiteY0" fmla="*/ 203932 h 1819275"/>
                      <a:gd name="connsiteX1" fmla="*/ 625968 w 1817737"/>
                      <a:gd name="connsiteY1" fmla="*/ 258783 h 1819275"/>
                      <a:gd name="connsiteX2" fmla="*/ 569744 w 1817737"/>
                      <a:gd name="connsiteY2" fmla="*/ 401300 h 1819275"/>
                      <a:gd name="connsiteX3" fmla="*/ 712178 w 1817737"/>
                      <a:gd name="connsiteY3" fmla="*/ 457557 h 1819275"/>
                      <a:gd name="connsiteX4" fmla="*/ 936923 w 1817737"/>
                      <a:gd name="connsiteY4" fmla="*/ 430765 h 1819275"/>
                      <a:gd name="connsiteX5" fmla="*/ 989515 w 1817737"/>
                      <a:gd name="connsiteY5" fmla="*/ 432044 h 1819275"/>
                      <a:gd name="connsiteX6" fmla="*/ 1274654 w 1817737"/>
                      <a:gd name="connsiteY6" fmla="*/ 585765 h 1819275"/>
                      <a:gd name="connsiteX7" fmla="*/ 1428478 w 1817737"/>
                      <a:gd name="connsiteY7" fmla="*/ 597012 h 1819275"/>
                      <a:gd name="connsiteX8" fmla="*/ 1439734 w 1817737"/>
                      <a:gd name="connsiteY8" fmla="*/ 443292 h 1819275"/>
                      <a:gd name="connsiteX9" fmla="*/ 1062980 w 1817737"/>
                      <a:gd name="connsiteY9" fmla="*/ 221497 h 1819275"/>
                      <a:gd name="connsiteX10" fmla="*/ 856018 w 1817737"/>
                      <a:gd name="connsiteY10" fmla="*/ 203932 h 1819275"/>
                      <a:gd name="connsiteX11" fmla="*/ 907088 w 1817737"/>
                      <a:gd name="connsiteY11" fmla="*/ 0 h 1819275"/>
                      <a:gd name="connsiteX12" fmla="*/ 1065000 w 1817737"/>
                      <a:gd name="connsiteY12" fmla="*/ 12292 h 1819275"/>
                      <a:gd name="connsiteX13" fmla="*/ 1079559 w 1817737"/>
                      <a:gd name="connsiteY13" fmla="*/ 15875 h 1819275"/>
                      <a:gd name="connsiteX14" fmla="*/ 1548537 w 1817737"/>
                      <a:gd name="connsiteY14" fmla="*/ 263327 h 1819275"/>
                      <a:gd name="connsiteX15" fmla="*/ 1552289 w 1817737"/>
                      <a:gd name="connsiteY15" fmla="*/ 1549327 h 1819275"/>
                      <a:gd name="connsiteX16" fmla="*/ 906975 w 1817737"/>
                      <a:gd name="connsiteY16" fmla="*/ 1819275 h 1819275"/>
                      <a:gd name="connsiteX17" fmla="*/ 700624 w 1817737"/>
                      <a:gd name="connsiteY17" fmla="*/ 1793030 h 1819275"/>
                      <a:gd name="connsiteX18" fmla="*/ 701449 w 1817737"/>
                      <a:gd name="connsiteY18" fmla="*/ 1789142 h 1819275"/>
                      <a:gd name="connsiteX19" fmla="*/ 266134 w 1817737"/>
                      <a:gd name="connsiteY19" fmla="*/ 1552694 h 1819275"/>
                      <a:gd name="connsiteX20" fmla="*/ 262386 w 1817737"/>
                      <a:gd name="connsiteY20" fmla="*/ 266284 h 1819275"/>
                      <a:gd name="connsiteX21" fmla="*/ 907088 w 1817737"/>
                      <a:gd name="connsiteY21" fmla="*/ 0 h 1819275"/>
                      <a:gd name="connsiteX0" fmla="*/ 856018 w 1817737"/>
                      <a:gd name="connsiteY0" fmla="*/ 203932 h 1819275"/>
                      <a:gd name="connsiteX1" fmla="*/ 625968 w 1817737"/>
                      <a:gd name="connsiteY1" fmla="*/ 258783 h 1819275"/>
                      <a:gd name="connsiteX2" fmla="*/ 569744 w 1817737"/>
                      <a:gd name="connsiteY2" fmla="*/ 401300 h 1819275"/>
                      <a:gd name="connsiteX3" fmla="*/ 712178 w 1817737"/>
                      <a:gd name="connsiteY3" fmla="*/ 457557 h 1819275"/>
                      <a:gd name="connsiteX4" fmla="*/ 936923 w 1817737"/>
                      <a:gd name="connsiteY4" fmla="*/ 430765 h 1819275"/>
                      <a:gd name="connsiteX5" fmla="*/ 989515 w 1817737"/>
                      <a:gd name="connsiteY5" fmla="*/ 432044 h 1819275"/>
                      <a:gd name="connsiteX6" fmla="*/ 1274654 w 1817737"/>
                      <a:gd name="connsiteY6" fmla="*/ 585765 h 1819275"/>
                      <a:gd name="connsiteX7" fmla="*/ 1428478 w 1817737"/>
                      <a:gd name="connsiteY7" fmla="*/ 597012 h 1819275"/>
                      <a:gd name="connsiteX8" fmla="*/ 1439734 w 1817737"/>
                      <a:gd name="connsiteY8" fmla="*/ 443292 h 1819275"/>
                      <a:gd name="connsiteX9" fmla="*/ 1062980 w 1817737"/>
                      <a:gd name="connsiteY9" fmla="*/ 221497 h 1819275"/>
                      <a:gd name="connsiteX10" fmla="*/ 856018 w 1817737"/>
                      <a:gd name="connsiteY10" fmla="*/ 203932 h 1819275"/>
                      <a:gd name="connsiteX11" fmla="*/ 907088 w 1817737"/>
                      <a:gd name="connsiteY11" fmla="*/ 0 h 1819275"/>
                      <a:gd name="connsiteX12" fmla="*/ 1065000 w 1817737"/>
                      <a:gd name="connsiteY12" fmla="*/ 12292 h 1819275"/>
                      <a:gd name="connsiteX13" fmla="*/ 1079559 w 1817737"/>
                      <a:gd name="connsiteY13" fmla="*/ 15875 h 1819275"/>
                      <a:gd name="connsiteX14" fmla="*/ 1548537 w 1817737"/>
                      <a:gd name="connsiteY14" fmla="*/ 263327 h 1819275"/>
                      <a:gd name="connsiteX15" fmla="*/ 1552289 w 1817737"/>
                      <a:gd name="connsiteY15" fmla="*/ 1549327 h 1819275"/>
                      <a:gd name="connsiteX16" fmla="*/ 906975 w 1817737"/>
                      <a:gd name="connsiteY16" fmla="*/ 1819275 h 1819275"/>
                      <a:gd name="connsiteX17" fmla="*/ 700624 w 1817737"/>
                      <a:gd name="connsiteY17" fmla="*/ 1793030 h 1819275"/>
                      <a:gd name="connsiteX18" fmla="*/ 701449 w 1817737"/>
                      <a:gd name="connsiteY18" fmla="*/ 1789142 h 1819275"/>
                      <a:gd name="connsiteX19" fmla="*/ 266134 w 1817737"/>
                      <a:gd name="connsiteY19" fmla="*/ 1552694 h 1819275"/>
                      <a:gd name="connsiteX20" fmla="*/ 262386 w 1817737"/>
                      <a:gd name="connsiteY20" fmla="*/ 266284 h 1819275"/>
                      <a:gd name="connsiteX21" fmla="*/ 907088 w 1817737"/>
                      <a:gd name="connsiteY21" fmla="*/ 0 h 1819275"/>
                      <a:gd name="connsiteX0" fmla="*/ 856018 w 1817737"/>
                      <a:gd name="connsiteY0" fmla="*/ 203932 h 1819275"/>
                      <a:gd name="connsiteX1" fmla="*/ 625968 w 1817737"/>
                      <a:gd name="connsiteY1" fmla="*/ 258783 h 1819275"/>
                      <a:gd name="connsiteX2" fmla="*/ 569744 w 1817737"/>
                      <a:gd name="connsiteY2" fmla="*/ 401300 h 1819275"/>
                      <a:gd name="connsiteX3" fmla="*/ 712178 w 1817737"/>
                      <a:gd name="connsiteY3" fmla="*/ 457557 h 1819275"/>
                      <a:gd name="connsiteX4" fmla="*/ 936923 w 1817737"/>
                      <a:gd name="connsiteY4" fmla="*/ 430765 h 1819275"/>
                      <a:gd name="connsiteX5" fmla="*/ 989515 w 1817737"/>
                      <a:gd name="connsiteY5" fmla="*/ 432044 h 1819275"/>
                      <a:gd name="connsiteX6" fmla="*/ 1274654 w 1817737"/>
                      <a:gd name="connsiteY6" fmla="*/ 585765 h 1819275"/>
                      <a:gd name="connsiteX7" fmla="*/ 1428478 w 1817737"/>
                      <a:gd name="connsiteY7" fmla="*/ 597012 h 1819275"/>
                      <a:gd name="connsiteX8" fmla="*/ 1439734 w 1817737"/>
                      <a:gd name="connsiteY8" fmla="*/ 443292 h 1819275"/>
                      <a:gd name="connsiteX9" fmla="*/ 1062980 w 1817737"/>
                      <a:gd name="connsiteY9" fmla="*/ 221497 h 1819275"/>
                      <a:gd name="connsiteX10" fmla="*/ 856018 w 1817737"/>
                      <a:gd name="connsiteY10" fmla="*/ 203932 h 1819275"/>
                      <a:gd name="connsiteX11" fmla="*/ 907088 w 1817737"/>
                      <a:gd name="connsiteY11" fmla="*/ 0 h 1819275"/>
                      <a:gd name="connsiteX12" fmla="*/ 1065000 w 1817737"/>
                      <a:gd name="connsiteY12" fmla="*/ 12292 h 1819275"/>
                      <a:gd name="connsiteX13" fmla="*/ 1079559 w 1817737"/>
                      <a:gd name="connsiteY13" fmla="*/ 15875 h 1819275"/>
                      <a:gd name="connsiteX14" fmla="*/ 1548537 w 1817737"/>
                      <a:gd name="connsiteY14" fmla="*/ 263327 h 1819275"/>
                      <a:gd name="connsiteX15" fmla="*/ 1552289 w 1817737"/>
                      <a:gd name="connsiteY15" fmla="*/ 1549327 h 1819275"/>
                      <a:gd name="connsiteX16" fmla="*/ 906975 w 1817737"/>
                      <a:gd name="connsiteY16" fmla="*/ 1819275 h 1819275"/>
                      <a:gd name="connsiteX17" fmla="*/ 700624 w 1817737"/>
                      <a:gd name="connsiteY17" fmla="*/ 1793030 h 1819275"/>
                      <a:gd name="connsiteX18" fmla="*/ 676956 w 1817737"/>
                      <a:gd name="connsiteY18" fmla="*/ 1783699 h 1819275"/>
                      <a:gd name="connsiteX19" fmla="*/ 266134 w 1817737"/>
                      <a:gd name="connsiteY19" fmla="*/ 1552694 h 1819275"/>
                      <a:gd name="connsiteX20" fmla="*/ 262386 w 1817737"/>
                      <a:gd name="connsiteY20" fmla="*/ 266284 h 1819275"/>
                      <a:gd name="connsiteX21" fmla="*/ 907088 w 1817737"/>
                      <a:gd name="connsiteY21" fmla="*/ 0 h 1819275"/>
                      <a:gd name="connsiteX0" fmla="*/ 856018 w 1817737"/>
                      <a:gd name="connsiteY0" fmla="*/ 203932 h 1819275"/>
                      <a:gd name="connsiteX1" fmla="*/ 625968 w 1817737"/>
                      <a:gd name="connsiteY1" fmla="*/ 258783 h 1819275"/>
                      <a:gd name="connsiteX2" fmla="*/ 569744 w 1817737"/>
                      <a:gd name="connsiteY2" fmla="*/ 401300 h 1819275"/>
                      <a:gd name="connsiteX3" fmla="*/ 712178 w 1817737"/>
                      <a:gd name="connsiteY3" fmla="*/ 457557 h 1819275"/>
                      <a:gd name="connsiteX4" fmla="*/ 936923 w 1817737"/>
                      <a:gd name="connsiteY4" fmla="*/ 430765 h 1819275"/>
                      <a:gd name="connsiteX5" fmla="*/ 989515 w 1817737"/>
                      <a:gd name="connsiteY5" fmla="*/ 432044 h 1819275"/>
                      <a:gd name="connsiteX6" fmla="*/ 1274654 w 1817737"/>
                      <a:gd name="connsiteY6" fmla="*/ 585765 h 1819275"/>
                      <a:gd name="connsiteX7" fmla="*/ 1428478 w 1817737"/>
                      <a:gd name="connsiteY7" fmla="*/ 597012 h 1819275"/>
                      <a:gd name="connsiteX8" fmla="*/ 1439734 w 1817737"/>
                      <a:gd name="connsiteY8" fmla="*/ 443292 h 1819275"/>
                      <a:gd name="connsiteX9" fmla="*/ 1062980 w 1817737"/>
                      <a:gd name="connsiteY9" fmla="*/ 221497 h 1819275"/>
                      <a:gd name="connsiteX10" fmla="*/ 856018 w 1817737"/>
                      <a:gd name="connsiteY10" fmla="*/ 203932 h 1819275"/>
                      <a:gd name="connsiteX11" fmla="*/ 907088 w 1817737"/>
                      <a:gd name="connsiteY11" fmla="*/ 0 h 1819275"/>
                      <a:gd name="connsiteX12" fmla="*/ 1065000 w 1817737"/>
                      <a:gd name="connsiteY12" fmla="*/ 12292 h 1819275"/>
                      <a:gd name="connsiteX13" fmla="*/ 1079559 w 1817737"/>
                      <a:gd name="connsiteY13" fmla="*/ 15875 h 1819275"/>
                      <a:gd name="connsiteX14" fmla="*/ 1548537 w 1817737"/>
                      <a:gd name="connsiteY14" fmla="*/ 263327 h 1819275"/>
                      <a:gd name="connsiteX15" fmla="*/ 1552289 w 1817737"/>
                      <a:gd name="connsiteY15" fmla="*/ 1549327 h 1819275"/>
                      <a:gd name="connsiteX16" fmla="*/ 906975 w 1817737"/>
                      <a:gd name="connsiteY16" fmla="*/ 1819275 h 1819275"/>
                      <a:gd name="connsiteX17" fmla="*/ 700624 w 1817737"/>
                      <a:gd name="connsiteY17" fmla="*/ 1793030 h 1819275"/>
                      <a:gd name="connsiteX18" fmla="*/ 679677 w 1817737"/>
                      <a:gd name="connsiteY18" fmla="*/ 1789142 h 1819275"/>
                      <a:gd name="connsiteX19" fmla="*/ 266134 w 1817737"/>
                      <a:gd name="connsiteY19" fmla="*/ 1552694 h 1819275"/>
                      <a:gd name="connsiteX20" fmla="*/ 262386 w 1817737"/>
                      <a:gd name="connsiteY20" fmla="*/ 266284 h 1819275"/>
                      <a:gd name="connsiteX21" fmla="*/ 907088 w 1817737"/>
                      <a:gd name="connsiteY21" fmla="*/ 0 h 1819275"/>
                      <a:gd name="connsiteX0" fmla="*/ 856018 w 1817737"/>
                      <a:gd name="connsiteY0" fmla="*/ 203932 h 1819275"/>
                      <a:gd name="connsiteX1" fmla="*/ 625968 w 1817737"/>
                      <a:gd name="connsiteY1" fmla="*/ 258783 h 1819275"/>
                      <a:gd name="connsiteX2" fmla="*/ 569744 w 1817737"/>
                      <a:gd name="connsiteY2" fmla="*/ 401300 h 1819275"/>
                      <a:gd name="connsiteX3" fmla="*/ 712178 w 1817737"/>
                      <a:gd name="connsiteY3" fmla="*/ 457557 h 1819275"/>
                      <a:gd name="connsiteX4" fmla="*/ 936923 w 1817737"/>
                      <a:gd name="connsiteY4" fmla="*/ 430765 h 1819275"/>
                      <a:gd name="connsiteX5" fmla="*/ 989515 w 1817737"/>
                      <a:gd name="connsiteY5" fmla="*/ 432044 h 1819275"/>
                      <a:gd name="connsiteX6" fmla="*/ 1274654 w 1817737"/>
                      <a:gd name="connsiteY6" fmla="*/ 585765 h 1819275"/>
                      <a:gd name="connsiteX7" fmla="*/ 1428478 w 1817737"/>
                      <a:gd name="connsiteY7" fmla="*/ 597012 h 1819275"/>
                      <a:gd name="connsiteX8" fmla="*/ 1439734 w 1817737"/>
                      <a:gd name="connsiteY8" fmla="*/ 443292 h 1819275"/>
                      <a:gd name="connsiteX9" fmla="*/ 1062980 w 1817737"/>
                      <a:gd name="connsiteY9" fmla="*/ 221497 h 1819275"/>
                      <a:gd name="connsiteX10" fmla="*/ 856018 w 1817737"/>
                      <a:gd name="connsiteY10" fmla="*/ 203932 h 1819275"/>
                      <a:gd name="connsiteX11" fmla="*/ 907088 w 1817737"/>
                      <a:gd name="connsiteY11" fmla="*/ 0 h 1819275"/>
                      <a:gd name="connsiteX12" fmla="*/ 1065000 w 1817737"/>
                      <a:gd name="connsiteY12" fmla="*/ 12292 h 1819275"/>
                      <a:gd name="connsiteX13" fmla="*/ 1079559 w 1817737"/>
                      <a:gd name="connsiteY13" fmla="*/ 15875 h 1819275"/>
                      <a:gd name="connsiteX14" fmla="*/ 1548537 w 1817737"/>
                      <a:gd name="connsiteY14" fmla="*/ 263327 h 1819275"/>
                      <a:gd name="connsiteX15" fmla="*/ 1552289 w 1817737"/>
                      <a:gd name="connsiteY15" fmla="*/ 1549327 h 1819275"/>
                      <a:gd name="connsiteX16" fmla="*/ 906975 w 1817737"/>
                      <a:gd name="connsiteY16" fmla="*/ 1819275 h 1819275"/>
                      <a:gd name="connsiteX17" fmla="*/ 700624 w 1817737"/>
                      <a:gd name="connsiteY17" fmla="*/ 1793030 h 1819275"/>
                      <a:gd name="connsiteX18" fmla="*/ 679677 w 1817737"/>
                      <a:gd name="connsiteY18" fmla="*/ 1789142 h 1819275"/>
                      <a:gd name="connsiteX19" fmla="*/ 266134 w 1817737"/>
                      <a:gd name="connsiteY19" fmla="*/ 1552694 h 1819275"/>
                      <a:gd name="connsiteX20" fmla="*/ 262386 w 1817737"/>
                      <a:gd name="connsiteY20" fmla="*/ 266284 h 1819275"/>
                      <a:gd name="connsiteX21" fmla="*/ 907088 w 1817737"/>
                      <a:gd name="connsiteY21" fmla="*/ 0 h 1819275"/>
                      <a:gd name="connsiteX0" fmla="*/ 856018 w 1817737"/>
                      <a:gd name="connsiteY0" fmla="*/ 203932 h 1857816"/>
                      <a:gd name="connsiteX1" fmla="*/ 625968 w 1817737"/>
                      <a:gd name="connsiteY1" fmla="*/ 258783 h 1857816"/>
                      <a:gd name="connsiteX2" fmla="*/ 569744 w 1817737"/>
                      <a:gd name="connsiteY2" fmla="*/ 401300 h 1857816"/>
                      <a:gd name="connsiteX3" fmla="*/ 712178 w 1817737"/>
                      <a:gd name="connsiteY3" fmla="*/ 457557 h 1857816"/>
                      <a:gd name="connsiteX4" fmla="*/ 936923 w 1817737"/>
                      <a:gd name="connsiteY4" fmla="*/ 430765 h 1857816"/>
                      <a:gd name="connsiteX5" fmla="*/ 989515 w 1817737"/>
                      <a:gd name="connsiteY5" fmla="*/ 432044 h 1857816"/>
                      <a:gd name="connsiteX6" fmla="*/ 1274654 w 1817737"/>
                      <a:gd name="connsiteY6" fmla="*/ 585765 h 1857816"/>
                      <a:gd name="connsiteX7" fmla="*/ 1428478 w 1817737"/>
                      <a:gd name="connsiteY7" fmla="*/ 597012 h 1857816"/>
                      <a:gd name="connsiteX8" fmla="*/ 1439734 w 1817737"/>
                      <a:gd name="connsiteY8" fmla="*/ 443292 h 1857816"/>
                      <a:gd name="connsiteX9" fmla="*/ 1062980 w 1817737"/>
                      <a:gd name="connsiteY9" fmla="*/ 221497 h 1857816"/>
                      <a:gd name="connsiteX10" fmla="*/ 856018 w 1817737"/>
                      <a:gd name="connsiteY10" fmla="*/ 203932 h 1857816"/>
                      <a:gd name="connsiteX11" fmla="*/ 907088 w 1817737"/>
                      <a:gd name="connsiteY11" fmla="*/ 0 h 1857816"/>
                      <a:gd name="connsiteX12" fmla="*/ 1065000 w 1817737"/>
                      <a:gd name="connsiteY12" fmla="*/ 12292 h 1857816"/>
                      <a:gd name="connsiteX13" fmla="*/ 1079559 w 1817737"/>
                      <a:gd name="connsiteY13" fmla="*/ 15875 h 1857816"/>
                      <a:gd name="connsiteX14" fmla="*/ 1548537 w 1817737"/>
                      <a:gd name="connsiteY14" fmla="*/ 263327 h 1857816"/>
                      <a:gd name="connsiteX15" fmla="*/ 1552289 w 1817737"/>
                      <a:gd name="connsiteY15" fmla="*/ 1549327 h 1857816"/>
                      <a:gd name="connsiteX16" fmla="*/ 906975 w 1817737"/>
                      <a:gd name="connsiteY16" fmla="*/ 1819275 h 1857816"/>
                      <a:gd name="connsiteX17" fmla="*/ 776824 w 1817737"/>
                      <a:gd name="connsiteY17" fmla="*/ 1852901 h 1857816"/>
                      <a:gd name="connsiteX18" fmla="*/ 679677 w 1817737"/>
                      <a:gd name="connsiteY18" fmla="*/ 1789142 h 1857816"/>
                      <a:gd name="connsiteX19" fmla="*/ 266134 w 1817737"/>
                      <a:gd name="connsiteY19" fmla="*/ 1552694 h 1857816"/>
                      <a:gd name="connsiteX20" fmla="*/ 262386 w 1817737"/>
                      <a:gd name="connsiteY20" fmla="*/ 266284 h 1857816"/>
                      <a:gd name="connsiteX21" fmla="*/ 907088 w 1817737"/>
                      <a:gd name="connsiteY21" fmla="*/ 0 h 1857816"/>
                      <a:gd name="connsiteX0" fmla="*/ 856018 w 1817737"/>
                      <a:gd name="connsiteY0" fmla="*/ 203932 h 1839130"/>
                      <a:gd name="connsiteX1" fmla="*/ 625968 w 1817737"/>
                      <a:gd name="connsiteY1" fmla="*/ 258783 h 1839130"/>
                      <a:gd name="connsiteX2" fmla="*/ 569744 w 1817737"/>
                      <a:gd name="connsiteY2" fmla="*/ 401300 h 1839130"/>
                      <a:gd name="connsiteX3" fmla="*/ 712178 w 1817737"/>
                      <a:gd name="connsiteY3" fmla="*/ 457557 h 1839130"/>
                      <a:gd name="connsiteX4" fmla="*/ 936923 w 1817737"/>
                      <a:gd name="connsiteY4" fmla="*/ 430765 h 1839130"/>
                      <a:gd name="connsiteX5" fmla="*/ 989515 w 1817737"/>
                      <a:gd name="connsiteY5" fmla="*/ 432044 h 1839130"/>
                      <a:gd name="connsiteX6" fmla="*/ 1274654 w 1817737"/>
                      <a:gd name="connsiteY6" fmla="*/ 585765 h 1839130"/>
                      <a:gd name="connsiteX7" fmla="*/ 1428478 w 1817737"/>
                      <a:gd name="connsiteY7" fmla="*/ 597012 h 1839130"/>
                      <a:gd name="connsiteX8" fmla="*/ 1439734 w 1817737"/>
                      <a:gd name="connsiteY8" fmla="*/ 443292 h 1839130"/>
                      <a:gd name="connsiteX9" fmla="*/ 1062980 w 1817737"/>
                      <a:gd name="connsiteY9" fmla="*/ 221497 h 1839130"/>
                      <a:gd name="connsiteX10" fmla="*/ 856018 w 1817737"/>
                      <a:gd name="connsiteY10" fmla="*/ 203932 h 1839130"/>
                      <a:gd name="connsiteX11" fmla="*/ 907088 w 1817737"/>
                      <a:gd name="connsiteY11" fmla="*/ 0 h 1839130"/>
                      <a:gd name="connsiteX12" fmla="*/ 1065000 w 1817737"/>
                      <a:gd name="connsiteY12" fmla="*/ 12292 h 1839130"/>
                      <a:gd name="connsiteX13" fmla="*/ 1079559 w 1817737"/>
                      <a:gd name="connsiteY13" fmla="*/ 15875 h 1839130"/>
                      <a:gd name="connsiteX14" fmla="*/ 1548537 w 1817737"/>
                      <a:gd name="connsiteY14" fmla="*/ 263327 h 1839130"/>
                      <a:gd name="connsiteX15" fmla="*/ 1552289 w 1817737"/>
                      <a:gd name="connsiteY15" fmla="*/ 1549327 h 1839130"/>
                      <a:gd name="connsiteX16" fmla="*/ 906975 w 1817737"/>
                      <a:gd name="connsiteY16" fmla="*/ 1819275 h 1839130"/>
                      <a:gd name="connsiteX17" fmla="*/ 679677 w 1817737"/>
                      <a:gd name="connsiteY17" fmla="*/ 1789142 h 1839130"/>
                      <a:gd name="connsiteX18" fmla="*/ 266134 w 1817737"/>
                      <a:gd name="connsiteY18" fmla="*/ 1552694 h 1839130"/>
                      <a:gd name="connsiteX19" fmla="*/ 262386 w 1817737"/>
                      <a:gd name="connsiteY19" fmla="*/ 266284 h 1839130"/>
                      <a:gd name="connsiteX20" fmla="*/ 907088 w 1817737"/>
                      <a:gd name="connsiteY20" fmla="*/ 0 h 1839130"/>
                      <a:gd name="connsiteX0" fmla="*/ 856018 w 1817737"/>
                      <a:gd name="connsiteY0" fmla="*/ 203932 h 1833880"/>
                      <a:gd name="connsiteX1" fmla="*/ 625968 w 1817737"/>
                      <a:gd name="connsiteY1" fmla="*/ 258783 h 1833880"/>
                      <a:gd name="connsiteX2" fmla="*/ 569744 w 1817737"/>
                      <a:gd name="connsiteY2" fmla="*/ 401300 h 1833880"/>
                      <a:gd name="connsiteX3" fmla="*/ 712178 w 1817737"/>
                      <a:gd name="connsiteY3" fmla="*/ 457557 h 1833880"/>
                      <a:gd name="connsiteX4" fmla="*/ 936923 w 1817737"/>
                      <a:gd name="connsiteY4" fmla="*/ 430765 h 1833880"/>
                      <a:gd name="connsiteX5" fmla="*/ 989515 w 1817737"/>
                      <a:gd name="connsiteY5" fmla="*/ 432044 h 1833880"/>
                      <a:gd name="connsiteX6" fmla="*/ 1274654 w 1817737"/>
                      <a:gd name="connsiteY6" fmla="*/ 585765 h 1833880"/>
                      <a:gd name="connsiteX7" fmla="*/ 1428478 w 1817737"/>
                      <a:gd name="connsiteY7" fmla="*/ 597012 h 1833880"/>
                      <a:gd name="connsiteX8" fmla="*/ 1439734 w 1817737"/>
                      <a:gd name="connsiteY8" fmla="*/ 443292 h 1833880"/>
                      <a:gd name="connsiteX9" fmla="*/ 1062980 w 1817737"/>
                      <a:gd name="connsiteY9" fmla="*/ 221497 h 1833880"/>
                      <a:gd name="connsiteX10" fmla="*/ 856018 w 1817737"/>
                      <a:gd name="connsiteY10" fmla="*/ 203932 h 1833880"/>
                      <a:gd name="connsiteX11" fmla="*/ 907088 w 1817737"/>
                      <a:gd name="connsiteY11" fmla="*/ 0 h 1833880"/>
                      <a:gd name="connsiteX12" fmla="*/ 1065000 w 1817737"/>
                      <a:gd name="connsiteY12" fmla="*/ 12292 h 1833880"/>
                      <a:gd name="connsiteX13" fmla="*/ 1079559 w 1817737"/>
                      <a:gd name="connsiteY13" fmla="*/ 15875 h 1833880"/>
                      <a:gd name="connsiteX14" fmla="*/ 1548537 w 1817737"/>
                      <a:gd name="connsiteY14" fmla="*/ 263327 h 1833880"/>
                      <a:gd name="connsiteX15" fmla="*/ 1552289 w 1817737"/>
                      <a:gd name="connsiteY15" fmla="*/ 1549327 h 1833880"/>
                      <a:gd name="connsiteX16" fmla="*/ 906975 w 1817737"/>
                      <a:gd name="connsiteY16" fmla="*/ 1819275 h 1833880"/>
                      <a:gd name="connsiteX17" fmla="*/ 679677 w 1817737"/>
                      <a:gd name="connsiteY17" fmla="*/ 1789142 h 1833880"/>
                      <a:gd name="connsiteX18" fmla="*/ 266134 w 1817737"/>
                      <a:gd name="connsiteY18" fmla="*/ 1552694 h 1833880"/>
                      <a:gd name="connsiteX19" fmla="*/ 262386 w 1817737"/>
                      <a:gd name="connsiteY19" fmla="*/ 266284 h 1833880"/>
                      <a:gd name="connsiteX20" fmla="*/ 907088 w 1817737"/>
                      <a:gd name="connsiteY20" fmla="*/ 0 h 1833880"/>
                      <a:gd name="connsiteX0" fmla="*/ 856018 w 1817737"/>
                      <a:gd name="connsiteY0" fmla="*/ 203932 h 1820811"/>
                      <a:gd name="connsiteX1" fmla="*/ 625968 w 1817737"/>
                      <a:gd name="connsiteY1" fmla="*/ 258783 h 1820811"/>
                      <a:gd name="connsiteX2" fmla="*/ 569744 w 1817737"/>
                      <a:gd name="connsiteY2" fmla="*/ 401300 h 1820811"/>
                      <a:gd name="connsiteX3" fmla="*/ 712178 w 1817737"/>
                      <a:gd name="connsiteY3" fmla="*/ 457557 h 1820811"/>
                      <a:gd name="connsiteX4" fmla="*/ 936923 w 1817737"/>
                      <a:gd name="connsiteY4" fmla="*/ 430765 h 1820811"/>
                      <a:gd name="connsiteX5" fmla="*/ 989515 w 1817737"/>
                      <a:gd name="connsiteY5" fmla="*/ 432044 h 1820811"/>
                      <a:gd name="connsiteX6" fmla="*/ 1274654 w 1817737"/>
                      <a:gd name="connsiteY6" fmla="*/ 585765 h 1820811"/>
                      <a:gd name="connsiteX7" fmla="*/ 1428478 w 1817737"/>
                      <a:gd name="connsiteY7" fmla="*/ 597012 h 1820811"/>
                      <a:gd name="connsiteX8" fmla="*/ 1439734 w 1817737"/>
                      <a:gd name="connsiteY8" fmla="*/ 443292 h 1820811"/>
                      <a:gd name="connsiteX9" fmla="*/ 1062980 w 1817737"/>
                      <a:gd name="connsiteY9" fmla="*/ 221497 h 1820811"/>
                      <a:gd name="connsiteX10" fmla="*/ 856018 w 1817737"/>
                      <a:gd name="connsiteY10" fmla="*/ 203932 h 1820811"/>
                      <a:gd name="connsiteX11" fmla="*/ 907088 w 1817737"/>
                      <a:gd name="connsiteY11" fmla="*/ 0 h 1820811"/>
                      <a:gd name="connsiteX12" fmla="*/ 1065000 w 1817737"/>
                      <a:gd name="connsiteY12" fmla="*/ 12292 h 1820811"/>
                      <a:gd name="connsiteX13" fmla="*/ 1079559 w 1817737"/>
                      <a:gd name="connsiteY13" fmla="*/ 15875 h 1820811"/>
                      <a:gd name="connsiteX14" fmla="*/ 1548537 w 1817737"/>
                      <a:gd name="connsiteY14" fmla="*/ 263327 h 1820811"/>
                      <a:gd name="connsiteX15" fmla="*/ 1552289 w 1817737"/>
                      <a:gd name="connsiteY15" fmla="*/ 1549327 h 1820811"/>
                      <a:gd name="connsiteX16" fmla="*/ 906975 w 1817737"/>
                      <a:gd name="connsiteY16" fmla="*/ 1819275 h 1820811"/>
                      <a:gd name="connsiteX17" fmla="*/ 679677 w 1817737"/>
                      <a:gd name="connsiteY17" fmla="*/ 1789142 h 1820811"/>
                      <a:gd name="connsiteX18" fmla="*/ 266134 w 1817737"/>
                      <a:gd name="connsiteY18" fmla="*/ 1552694 h 1820811"/>
                      <a:gd name="connsiteX19" fmla="*/ 262386 w 1817737"/>
                      <a:gd name="connsiteY19" fmla="*/ 266284 h 1820811"/>
                      <a:gd name="connsiteX20" fmla="*/ 907088 w 1817737"/>
                      <a:gd name="connsiteY20" fmla="*/ 0 h 1820811"/>
                      <a:gd name="connsiteX0" fmla="*/ 856018 w 1817737"/>
                      <a:gd name="connsiteY0" fmla="*/ 203932 h 1819415"/>
                      <a:gd name="connsiteX1" fmla="*/ 625968 w 1817737"/>
                      <a:gd name="connsiteY1" fmla="*/ 258783 h 1819415"/>
                      <a:gd name="connsiteX2" fmla="*/ 569744 w 1817737"/>
                      <a:gd name="connsiteY2" fmla="*/ 401300 h 1819415"/>
                      <a:gd name="connsiteX3" fmla="*/ 712178 w 1817737"/>
                      <a:gd name="connsiteY3" fmla="*/ 457557 h 1819415"/>
                      <a:gd name="connsiteX4" fmla="*/ 936923 w 1817737"/>
                      <a:gd name="connsiteY4" fmla="*/ 430765 h 1819415"/>
                      <a:gd name="connsiteX5" fmla="*/ 989515 w 1817737"/>
                      <a:gd name="connsiteY5" fmla="*/ 432044 h 1819415"/>
                      <a:gd name="connsiteX6" fmla="*/ 1274654 w 1817737"/>
                      <a:gd name="connsiteY6" fmla="*/ 585765 h 1819415"/>
                      <a:gd name="connsiteX7" fmla="*/ 1428478 w 1817737"/>
                      <a:gd name="connsiteY7" fmla="*/ 597012 h 1819415"/>
                      <a:gd name="connsiteX8" fmla="*/ 1439734 w 1817737"/>
                      <a:gd name="connsiteY8" fmla="*/ 443292 h 1819415"/>
                      <a:gd name="connsiteX9" fmla="*/ 1062980 w 1817737"/>
                      <a:gd name="connsiteY9" fmla="*/ 221497 h 1819415"/>
                      <a:gd name="connsiteX10" fmla="*/ 856018 w 1817737"/>
                      <a:gd name="connsiteY10" fmla="*/ 203932 h 1819415"/>
                      <a:gd name="connsiteX11" fmla="*/ 907088 w 1817737"/>
                      <a:gd name="connsiteY11" fmla="*/ 0 h 1819415"/>
                      <a:gd name="connsiteX12" fmla="*/ 1065000 w 1817737"/>
                      <a:gd name="connsiteY12" fmla="*/ 12292 h 1819415"/>
                      <a:gd name="connsiteX13" fmla="*/ 1079559 w 1817737"/>
                      <a:gd name="connsiteY13" fmla="*/ 15875 h 1819415"/>
                      <a:gd name="connsiteX14" fmla="*/ 1548537 w 1817737"/>
                      <a:gd name="connsiteY14" fmla="*/ 263327 h 1819415"/>
                      <a:gd name="connsiteX15" fmla="*/ 1552289 w 1817737"/>
                      <a:gd name="connsiteY15" fmla="*/ 1549327 h 1819415"/>
                      <a:gd name="connsiteX16" fmla="*/ 906975 w 1817737"/>
                      <a:gd name="connsiteY16" fmla="*/ 1819275 h 1819415"/>
                      <a:gd name="connsiteX17" fmla="*/ 679677 w 1817737"/>
                      <a:gd name="connsiteY17" fmla="*/ 1789142 h 1819415"/>
                      <a:gd name="connsiteX18" fmla="*/ 266134 w 1817737"/>
                      <a:gd name="connsiteY18" fmla="*/ 1552694 h 1819415"/>
                      <a:gd name="connsiteX19" fmla="*/ 262386 w 1817737"/>
                      <a:gd name="connsiteY19" fmla="*/ 266284 h 1819415"/>
                      <a:gd name="connsiteX20" fmla="*/ 907088 w 1817737"/>
                      <a:gd name="connsiteY20" fmla="*/ 0 h 18194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817737" h="1819415">
                        <a:moveTo>
                          <a:pt x="856018" y="203932"/>
                        </a:moveTo>
                        <a:cubicBezTo>
                          <a:pt x="778710" y="209089"/>
                          <a:pt x="700933" y="226904"/>
                          <a:pt x="625968" y="258783"/>
                        </a:cubicBezTo>
                        <a:cubicBezTo>
                          <a:pt x="573492" y="281285"/>
                          <a:pt x="547254" y="345043"/>
                          <a:pt x="569744" y="401300"/>
                        </a:cubicBezTo>
                        <a:cubicBezTo>
                          <a:pt x="595981" y="453807"/>
                          <a:pt x="650982" y="452646"/>
                          <a:pt x="712178" y="457557"/>
                        </a:cubicBezTo>
                        <a:cubicBezTo>
                          <a:pt x="773374" y="462468"/>
                          <a:pt x="850891" y="424457"/>
                          <a:pt x="936923" y="430765"/>
                        </a:cubicBezTo>
                        <a:cubicBezTo>
                          <a:pt x="959897" y="428469"/>
                          <a:pt x="971984" y="431618"/>
                          <a:pt x="989515" y="432044"/>
                        </a:cubicBezTo>
                        <a:cubicBezTo>
                          <a:pt x="1079559" y="450791"/>
                          <a:pt x="1169603" y="495782"/>
                          <a:pt x="1274654" y="585765"/>
                        </a:cubicBezTo>
                        <a:cubicBezTo>
                          <a:pt x="1312172" y="615759"/>
                          <a:pt x="1383457" y="634505"/>
                          <a:pt x="1428478" y="597012"/>
                        </a:cubicBezTo>
                        <a:cubicBezTo>
                          <a:pt x="1473500" y="559520"/>
                          <a:pt x="1477252" y="488284"/>
                          <a:pt x="1439734" y="443292"/>
                        </a:cubicBezTo>
                        <a:cubicBezTo>
                          <a:pt x="1337000" y="326467"/>
                          <a:pt x="1204161" y="253097"/>
                          <a:pt x="1062980" y="221497"/>
                        </a:cubicBezTo>
                        <a:cubicBezTo>
                          <a:pt x="996219" y="205019"/>
                          <a:pt x="926312" y="199243"/>
                          <a:pt x="856018" y="203932"/>
                        </a:cubicBezTo>
                        <a:close/>
                        <a:moveTo>
                          <a:pt x="907088" y="0"/>
                        </a:moveTo>
                        <a:cubicBezTo>
                          <a:pt x="965570" y="0"/>
                          <a:pt x="1026774" y="6846"/>
                          <a:pt x="1065000" y="12292"/>
                        </a:cubicBezTo>
                        <a:cubicBezTo>
                          <a:pt x="1065317" y="10765"/>
                          <a:pt x="1079242" y="17402"/>
                          <a:pt x="1079559" y="15875"/>
                        </a:cubicBezTo>
                        <a:cubicBezTo>
                          <a:pt x="1255894" y="49619"/>
                          <a:pt x="1420975" y="135852"/>
                          <a:pt x="1548537" y="263327"/>
                        </a:cubicBezTo>
                        <a:cubicBezTo>
                          <a:pt x="1904960" y="619508"/>
                          <a:pt x="1908712" y="1193147"/>
                          <a:pt x="1552289" y="1549327"/>
                        </a:cubicBezTo>
                        <a:cubicBezTo>
                          <a:pt x="1379705" y="1721794"/>
                          <a:pt x="1115699" y="1811277"/>
                          <a:pt x="906975" y="1819275"/>
                        </a:cubicBezTo>
                        <a:cubicBezTo>
                          <a:pt x="861673" y="1821011"/>
                          <a:pt x="742941" y="1806358"/>
                          <a:pt x="679677" y="1789142"/>
                        </a:cubicBezTo>
                        <a:cubicBezTo>
                          <a:pt x="535796" y="1755422"/>
                          <a:pt x="389744" y="1672942"/>
                          <a:pt x="266134" y="1552694"/>
                        </a:cubicBezTo>
                        <a:cubicBezTo>
                          <a:pt x="-86203" y="1200150"/>
                          <a:pt x="-89951" y="622578"/>
                          <a:pt x="262386" y="266284"/>
                        </a:cubicBezTo>
                        <a:cubicBezTo>
                          <a:pt x="434806" y="93762"/>
                          <a:pt x="663450" y="0"/>
                          <a:pt x="907088" y="0"/>
                        </a:cubicBezTo>
                        <a:close/>
                      </a:path>
                    </a:pathLst>
                  </a:custGeom>
                  <a:solidFill>
                    <a:srgbClr val="1E4A74">
                      <a:alpha val="8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 sz="1100" b="1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38" name="グループ化 143">
                  <a:extLst>
                    <a:ext uri="{FF2B5EF4-FFF2-40B4-BE49-F238E27FC236}">
                      <a16:creationId xmlns:a16="http://schemas.microsoft.com/office/drawing/2014/main" id="{6D25F89A-348A-45E3-8DF7-B082961D0C4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gray">
                <a:xfrm>
                  <a:off x="8458267" y="2970680"/>
                  <a:ext cx="164731" cy="244785"/>
                  <a:chOff x="6579151" y="2971800"/>
                  <a:chExt cx="735013" cy="1092200"/>
                </a:xfrm>
                <a:solidFill>
                  <a:schemeClr val="bg1"/>
                </a:solidFill>
              </p:grpSpPr>
              <p:sp>
                <p:nvSpPr>
                  <p:cNvPr id="239" name="Freeform 64">
                    <a:extLst>
                      <a:ext uri="{FF2B5EF4-FFF2-40B4-BE49-F238E27FC236}">
                        <a16:creationId xmlns:a16="http://schemas.microsoft.com/office/drawing/2014/main" id="{94A876F8-4E69-46E6-B05C-239FA9D036B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gray">
                  <a:xfrm>
                    <a:off x="6579151" y="2971800"/>
                    <a:ext cx="369888" cy="1092200"/>
                  </a:xfrm>
                  <a:custGeom>
                    <a:avLst/>
                    <a:gdLst>
                      <a:gd name="T0" fmla="*/ 888 w 1202"/>
                      <a:gd name="T1" fmla="*/ 1060 h 3553"/>
                      <a:gd name="T2" fmla="*/ 888 w 1202"/>
                      <a:gd name="T3" fmla="*/ 3267 h 3553"/>
                      <a:gd name="T4" fmla="*/ 601 w 1202"/>
                      <a:gd name="T5" fmla="*/ 3553 h 3553"/>
                      <a:gd name="T6" fmla="*/ 315 w 1202"/>
                      <a:gd name="T7" fmla="*/ 3267 h 3553"/>
                      <a:gd name="T8" fmla="*/ 315 w 1202"/>
                      <a:gd name="T9" fmla="*/ 1060 h 3553"/>
                      <a:gd name="T10" fmla="*/ 0 w 1202"/>
                      <a:gd name="T11" fmla="*/ 532 h 3553"/>
                      <a:gd name="T12" fmla="*/ 322 w 1202"/>
                      <a:gd name="T13" fmla="*/ 0 h 3553"/>
                      <a:gd name="T14" fmla="*/ 322 w 1202"/>
                      <a:gd name="T15" fmla="*/ 500 h 3553"/>
                      <a:gd name="T16" fmla="*/ 601 w 1202"/>
                      <a:gd name="T17" fmla="*/ 661 h 3553"/>
                      <a:gd name="T18" fmla="*/ 880 w 1202"/>
                      <a:gd name="T19" fmla="*/ 500 h 3553"/>
                      <a:gd name="T20" fmla="*/ 880 w 1202"/>
                      <a:gd name="T21" fmla="*/ 0 h 3553"/>
                      <a:gd name="T22" fmla="*/ 1202 w 1202"/>
                      <a:gd name="T23" fmla="*/ 532 h 3553"/>
                      <a:gd name="T24" fmla="*/ 888 w 1202"/>
                      <a:gd name="T25" fmla="*/ 1060 h 3553"/>
                      <a:gd name="T26" fmla="*/ 598 w 1202"/>
                      <a:gd name="T27" fmla="*/ 3133 h 3553"/>
                      <a:gd name="T28" fmla="*/ 487 w 1202"/>
                      <a:gd name="T29" fmla="*/ 3244 h 3553"/>
                      <a:gd name="T30" fmla="*/ 598 w 1202"/>
                      <a:gd name="T31" fmla="*/ 3355 h 3553"/>
                      <a:gd name="T32" fmla="*/ 710 w 1202"/>
                      <a:gd name="T33" fmla="*/ 3244 h 3553"/>
                      <a:gd name="T34" fmla="*/ 598 w 1202"/>
                      <a:gd name="T35" fmla="*/ 3133 h 35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202" h="3553">
                        <a:moveTo>
                          <a:pt x="888" y="1060"/>
                        </a:moveTo>
                        <a:cubicBezTo>
                          <a:pt x="888" y="3267"/>
                          <a:pt x="888" y="3267"/>
                          <a:pt x="888" y="3267"/>
                        </a:cubicBezTo>
                        <a:cubicBezTo>
                          <a:pt x="888" y="3424"/>
                          <a:pt x="759" y="3553"/>
                          <a:pt x="601" y="3553"/>
                        </a:cubicBezTo>
                        <a:cubicBezTo>
                          <a:pt x="444" y="3553"/>
                          <a:pt x="315" y="3424"/>
                          <a:pt x="315" y="3267"/>
                        </a:cubicBezTo>
                        <a:cubicBezTo>
                          <a:pt x="315" y="1060"/>
                          <a:pt x="315" y="1060"/>
                          <a:pt x="315" y="1060"/>
                        </a:cubicBezTo>
                        <a:cubicBezTo>
                          <a:pt x="128" y="958"/>
                          <a:pt x="0" y="760"/>
                          <a:pt x="0" y="532"/>
                        </a:cubicBezTo>
                        <a:cubicBezTo>
                          <a:pt x="0" y="301"/>
                          <a:pt x="131" y="100"/>
                          <a:pt x="322" y="0"/>
                        </a:cubicBezTo>
                        <a:cubicBezTo>
                          <a:pt x="322" y="500"/>
                          <a:pt x="322" y="500"/>
                          <a:pt x="322" y="500"/>
                        </a:cubicBezTo>
                        <a:cubicBezTo>
                          <a:pt x="601" y="661"/>
                          <a:pt x="601" y="661"/>
                          <a:pt x="601" y="661"/>
                        </a:cubicBezTo>
                        <a:cubicBezTo>
                          <a:pt x="880" y="500"/>
                          <a:pt x="880" y="500"/>
                          <a:pt x="880" y="500"/>
                        </a:cubicBezTo>
                        <a:cubicBezTo>
                          <a:pt x="880" y="0"/>
                          <a:pt x="880" y="0"/>
                          <a:pt x="880" y="0"/>
                        </a:cubicBezTo>
                        <a:cubicBezTo>
                          <a:pt x="1071" y="100"/>
                          <a:pt x="1202" y="301"/>
                          <a:pt x="1202" y="532"/>
                        </a:cubicBezTo>
                        <a:cubicBezTo>
                          <a:pt x="1202" y="760"/>
                          <a:pt x="1075" y="958"/>
                          <a:pt x="888" y="1060"/>
                        </a:cubicBezTo>
                        <a:close/>
                        <a:moveTo>
                          <a:pt x="598" y="3133"/>
                        </a:moveTo>
                        <a:cubicBezTo>
                          <a:pt x="537" y="3133"/>
                          <a:pt x="487" y="3182"/>
                          <a:pt x="487" y="3244"/>
                        </a:cubicBezTo>
                        <a:cubicBezTo>
                          <a:pt x="487" y="3305"/>
                          <a:pt x="537" y="3355"/>
                          <a:pt x="598" y="3355"/>
                        </a:cubicBezTo>
                        <a:cubicBezTo>
                          <a:pt x="660" y="3355"/>
                          <a:pt x="710" y="3305"/>
                          <a:pt x="710" y="3244"/>
                        </a:cubicBezTo>
                        <a:cubicBezTo>
                          <a:pt x="710" y="3182"/>
                          <a:pt x="660" y="3133"/>
                          <a:pt x="598" y="31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 sz="1100" b="1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40" name="Freeform 65">
                    <a:extLst>
                      <a:ext uri="{FF2B5EF4-FFF2-40B4-BE49-F238E27FC236}">
                        <a16:creationId xmlns:a16="http://schemas.microsoft.com/office/drawing/2014/main" id="{F1CF8A79-BB3D-461D-BE59-CC49EFEB75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gray">
                  <a:xfrm>
                    <a:off x="7134776" y="2971800"/>
                    <a:ext cx="179388" cy="1092200"/>
                  </a:xfrm>
                  <a:custGeom>
                    <a:avLst/>
                    <a:gdLst>
                      <a:gd name="T0" fmla="*/ 397 w 583"/>
                      <a:gd name="T1" fmla="*/ 1811 h 3553"/>
                      <a:gd name="T2" fmla="*/ 397 w 583"/>
                      <a:gd name="T3" fmla="*/ 782 h 3553"/>
                      <a:gd name="T4" fmla="*/ 475 w 583"/>
                      <a:gd name="T5" fmla="*/ 572 h 3553"/>
                      <a:gd name="T6" fmla="*/ 478 w 583"/>
                      <a:gd name="T7" fmla="*/ 544 h 3553"/>
                      <a:gd name="T8" fmla="*/ 403 w 583"/>
                      <a:gd name="T9" fmla="*/ 48 h 3553"/>
                      <a:gd name="T10" fmla="*/ 347 w 583"/>
                      <a:gd name="T11" fmla="*/ 0 h 3553"/>
                      <a:gd name="T12" fmla="*/ 221 w 583"/>
                      <a:gd name="T13" fmla="*/ 0 h 3553"/>
                      <a:gd name="T14" fmla="*/ 165 w 583"/>
                      <a:gd name="T15" fmla="*/ 48 h 3553"/>
                      <a:gd name="T16" fmla="*/ 89 w 583"/>
                      <a:gd name="T17" fmla="*/ 541 h 3553"/>
                      <a:gd name="T18" fmla="*/ 92 w 583"/>
                      <a:gd name="T19" fmla="*/ 569 h 3553"/>
                      <a:gd name="T20" fmla="*/ 172 w 583"/>
                      <a:gd name="T21" fmla="*/ 786 h 3553"/>
                      <a:gd name="T22" fmla="*/ 173 w 583"/>
                      <a:gd name="T23" fmla="*/ 786 h 3553"/>
                      <a:gd name="T24" fmla="*/ 173 w 583"/>
                      <a:gd name="T25" fmla="*/ 1812 h 3553"/>
                      <a:gd name="T26" fmla="*/ 0 w 583"/>
                      <a:gd name="T27" fmla="*/ 2021 h 3553"/>
                      <a:gd name="T28" fmla="*/ 0 w 583"/>
                      <a:gd name="T29" fmla="*/ 3341 h 3553"/>
                      <a:gd name="T30" fmla="*/ 212 w 583"/>
                      <a:gd name="T31" fmla="*/ 3553 h 3553"/>
                      <a:gd name="T32" fmla="*/ 371 w 583"/>
                      <a:gd name="T33" fmla="*/ 3553 h 3553"/>
                      <a:gd name="T34" fmla="*/ 583 w 583"/>
                      <a:gd name="T35" fmla="*/ 3341 h 3553"/>
                      <a:gd name="T36" fmla="*/ 583 w 583"/>
                      <a:gd name="T37" fmla="*/ 2021 h 3553"/>
                      <a:gd name="T38" fmla="*/ 397 w 583"/>
                      <a:gd name="T39" fmla="*/ 1811 h 35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583" h="3553">
                        <a:moveTo>
                          <a:pt x="397" y="1811"/>
                        </a:moveTo>
                        <a:cubicBezTo>
                          <a:pt x="397" y="782"/>
                          <a:pt x="397" y="782"/>
                          <a:pt x="397" y="782"/>
                        </a:cubicBezTo>
                        <a:cubicBezTo>
                          <a:pt x="475" y="572"/>
                          <a:pt x="475" y="572"/>
                          <a:pt x="475" y="572"/>
                        </a:cubicBezTo>
                        <a:cubicBezTo>
                          <a:pt x="478" y="563"/>
                          <a:pt x="479" y="553"/>
                          <a:pt x="478" y="544"/>
                        </a:cubicBezTo>
                        <a:cubicBezTo>
                          <a:pt x="403" y="48"/>
                          <a:pt x="403" y="48"/>
                          <a:pt x="403" y="48"/>
                        </a:cubicBezTo>
                        <a:cubicBezTo>
                          <a:pt x="398" y="20"/>
                          <a:pt x="375" y="0"/>
                          <a:pt x="347" y="0"/>
                        </a:cubicBezTo>
                        <a:cubicBezTo>
                          <a:pt x="221" y="0"/>
                          <a:pt x="221" y="0"/>
                          <a:pt x="221" y="0"/>
                        </a:cubicBezTo>
                        <a:cubicBezTo>
                          <a:pt x="193" y="0"/>
                          <a:pt x="169" y="20"/>
                          <a:pt x="165" y="48"/>
                        </a:cubicBezTo>
                        <a:cubicBezTo>
                          <a:pt x="89" y="541"/>
                          <a:pt x="89" y="541"/>
                          <a:pt x="89" y="541"/>
                        </a:cubicBezTo>
                        <a:cubicBezTo>
                          <a:pt x="88" y="550"/>
                          <a:pt x="89" y="560"/>
                          <a:pt x="92" y="569"/>
                        </a:cubicBezTo>
                        <a:cubicBezTo>
                          <a:pt x="172" y="786"/>
                          <a:pt x="172" y="786"/>
                          <a:pt x="172" y="786"/>
                        </a:cubicBezTo>
                        <a:cubicBezTo>
                          <a:pt x="173" y="786"/>
                          <a:pt x="173" y="786"/>
                          <a:pt x="173" y="786"/>
                        </a:cubicBezTo>
                        <a:cubicBezTo>
                          <a:pt x="173" y="1812"/>
                          <a:pt x="173" y="1812"/>
                          <a:pt x="173" y="1812"/>
                        </a:cubicBezTo>
                        <a:cubicBezTo>
                          <a:pt x="75" y="1831"/>
                          <a:pt x="0" y="1917"/>
                          <a:pt x="0" y="2021"/>
                        </a:cubicBezTo>
                        <a:cubicBezTo>
                          <a:pt x="0" y="3341"/>
                          <a:pt x="0" y="3341"/>
                          <a:pt x="0" y="3341"/>
                        </a:cubicBezTo>
                        <a:cubicBezTo>
                          <a:pt x="0" y="3458"/>
                          <a:pt x="95" y="3553"/>
                          <a:pt x="212" y="3553"/>
                        </a:cubicBezTo>
                        <a:cubicBezTo>
                          <a:pt x="371" y="3553"/>
                          <a:pt x="371" y="3553"/>
                          <a:pt x="371" y="3553"/>
                        </a:cubicBezTo>
                        <a:cubicBezTo>
                          <a:pt x="488" y="3553"/>
                          <a:pt x="583" y="3458"/>
                          <a:pt x="583" y="3341"/>
                        </a:cubicBezTo>
                        <a:cubicBezTo>
                          <a:pt x="583" y="2021"/>
                          <a:pt x="583" y="2021"/>
                          <a:pt x="583" y="2021"/>
                        </a:cubicBezTo>
                        <a:cubicBezTo>
                          <a:pt x="583" y="1912"/>
                          <a:pt x="501" y="1824"/>
                          <a:pt x="397" y="18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 sz="1100" b="1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43" name="グループ化 178">
              <a:extLst>
                <a:ext uri="{FF2B5EF4-FFF2-40B4-BE49-F238E27FC236}">
                  <a16:creationId xmlns:a16="http://schemas.microsoft.com/office/drawing/2014/main" id="{BF91EE4D-CE6C-4DEF-BC10-22DB7B9EC906}"/>
                </a:ext>
              </a:extLst>
            </p:cNvPr>
            <p:cNvGrpSpPr/>
            <p:nvPr/>
          </p:nvGrpSpPr>
          <p:grpSpPr>
            <a:xfrm>
              <a:off x="4043960" y="3425858"/>
              <a:ext cx="1692000" cy="522778"/>
              <a:chOff x="2088544" y="5079134"/>
              <a:chExt cx="1692000" cy="522778"/>
            </a:xfrm>
          </p:grpSpPr>
          <p:sp>
            <p:nvSpPr>
              <p:cNvPr id="244" name="角丸四角形 179">
                <a:extLst>
                  <a:ext uri="{FF2B5EF4-FFF2-40B4-BE49-F238E27FC236}">
                    <a16:creationId xmlns:a16="http://schemas.microsoft.com/office/drawing/2014/main" id="{D9E3AF69-F831-4272-9FF4-769C71B33D31}"/>
                  </a:ext>
                </a:extLst>
              </p:cNvPr>
              <p:cNvSpPr/>
              <p:nvPr/>
            </p:nvSpPr>
            <p:spPr bwMode="auto">
              <a:xfrm>
                <a:off x="2088544" y="5079134"/>
                <a:ext cx="1692000" cy="522778"/>
              </a:xfrm>
              <a:prstGeom prst="roundRect">
                <a:avLst/>
              </a:prstGeom>
              <a:solidFill>
                <a:srgbClr val="0070C0">
                  <a:alpha val="50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68000"/>
                <a:r>
                  <a:rPr lang="ru-RU" altLang="ja-JP" sz="1000" dirty="0">
                    <a:solidFill>
                      <a:srgbClr val="FFFFFF"/>
                    </a:solidFill>
                  </a:rPr>
                  <a:t>Оценка ресурсов  на расширение сети</a:t>
                </a:r>
                <a:endParaRPr lang="ja-JP" altLang="en-US" sz="10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45" name="グループ化 180">
                <a:extLst>
                  <a:ext uri="{FF2B5EF4-FFF2-40B4-BE49-F238E27FC236}">
                    <a16:creationId xmlns:a16="http://schemas.microsoft.com/office/drawing/2014/main" id="{A97B90CA-C66F-4CB1-8A19-BDA536CE168C}"/>
                  </a:ext>
                </a:extLst>
              </p:cNvPr>
              <p:cNvGrpSpPr/>
              <p:nvPr/>
            </p:nvGrpSpPr>
            <p:grpSpPr>
              <a:xfrm>
                <a:off x="2203761" y="5158526"/>
                <a:ext cx="389774" cy="363995"/>
                <a:chOff x="8221262" y="5404327"/>
                <a:chExt cx="389774" cy="363995"/>
              </a:xfrm>
            </p:grpSpPr>
            <p:grpSp>
              <p:nvGrpSpPr>
                <p:cNvPr id="246" name="グループ化 181">
                  <a:extLst>
                    <a:ext uri="{FF2B5EF4-FFF2-40B4-BE49-F238E27FC236}">
                      <a16:creationId xmlns:a16="http://schemas.microsoft.com/office/drawing/2014/main" id="{28CFF9E0-3F12-47AF-8EA1-51EADCD80BD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221262" y="5404327"/>
                  <a:ext cx="243195" cy="198956"/>
                  <a:chOff x="7896745" y="4590770"/>
                  <a:chExt cx="473919" cy="387710"/>
                </a:xfrm>
              </p:grpSpPr>
              <p:sp>
                <p:nvSpPr>
                  <p:cNvPr id="248" name="フリーフォーム 183">
                    <a:extLst>
                      <a:ext uri="{FF2B5EF4-FFF2-40B4-BE49-F238E27FC236}">
                        <a16:creationId xmlns:a16="http://schemas.microsoft.com/office/drawing/2014/main" id="{2FE076F2-99AF-40DD-BACB-143377F8620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gray">
                  <a:xfrm>
                    <a:off x="7896745" y="4590770"/>
                    <a:ext cx="473919" cy="387710"/>
                  </a:xfrm>
                  <a:custGeom>
                    <a:avLst/>
                    <a:gdLst>
                      <a:gd name="connsiteX0" fmla="*/ 473919 w 473919"/>
                      <a:gd name="connsiteY0" fmla="*/ 62907 h 387710"/>
                      <a:gd name="connsiteX1" fmla="*/ 473919 w 473919"/>
                      <a:gd name="connsiteY1" fmla="*/ 87559 h 387710"/>
                      <a:gd name="connsiteX2" fmla="*/ 471427 w 473919"/>
                      <a:gd name="connsiteY2" fmla="*/ 75233 h 387710"/>
                      <a:gd name="connsiteX3" fmla="*/ 94527 w 473919"/>
                      <a:gd name="connsiteY3" fmla="*/ 0 h 387710"/>
                      <a:gd name="connsiteX4" fmla="*/ 101667 w 473919"/>
                      <a:gd name="connsiteY4" fmla="*/ 1550 h 387710"/>
                      <a:gd name="connsiteX5" fmla="*/ 442064 w 473919"/>
                      <a:gd name="connsiteY5" fmla="*/ 162553 h 387710"/>
                      <a:gd name="connsiteX6" fmla="*/ 450602 w 473919"/>
                      <a:gd name="connsiteY6" fmla="*/ 171851 h 387710"/>
                      <a:gd name="connsiteX7" fmla="*/ 449981 w 473919"/>
                      <a:gd name="connsiteY7" fmla="*/ 184403 h 387710"/>
                      <a:gd name="connsiteX8" fmla="*/ 447808 w 473919"/>
                      <a:gd name="connsiteY8" fmla="*/ 188742 h 387710"/>
                      <a:gd name="connsiteX9" fmla="*/ 447808 w 473919"/>
                      <a:gd name="connsiteY9" fmla="*/ 189361 h 387710"/>
                      <a:gd name="connsiteX10" fmla="*/ 447497 w 473919"/>
                      <a:gd name="connsiteY10" fmla="*/ 190756 h 387710"/>
                      <a:gd name="connsiteX11" fmla="*/ 447497 w 473919"/>
                      <a:gd name="connsiteY11" fmla="*/ 371285 h 387710"/>
                      <a:gd name="connsiteX12" fmla="*/ 431044 w 473919"/>
                      <a:gd name="connsiteY12" fmla="*/ 387710 h 387710"/>
                      <a:gd name="connsiteX13" fmla="*/ 54325 w 473919"/>
                      <a:gd name="connsiteY13" fmla="*/ 387710 h 387710"/>
                      <a:gd name="connsiteX14" fmla="*/ 37871 w 473919"/>
                      <a:gd name="connsiteY14" fmla="*/ 371285 h 387710"/>
                      <a:gd name="connsiteX15" fmla="*/ 37871 w 473919"/>
                      <a:gd name="connsiteY15" fmla="*/ 289156 h 387710"/>
                      <a:gd name="connsiteX16" fmla="*/ 17382 w 473919"/>
                      <a:gd name="connsiteY16" fmla="*/ 283887 h 387710"/>
                      <a:gd name="connsiteX17" fmla="*/ 7294 w 473919"/>
                      <a:gd name="connsiteY17" fmla="*/ 276449 h 387710"/>
                      <a:gd name="connsiteX18" fmla="*/ 5586 w 473919"/>
                      <a:gd name="connsiteY18" fmla="*/ 263897 h 387710"/>
                      <a:gd name="connsiteX19" fmla="*/ 21573 w 473919"/>
                      <a:gd name="connsiteY19" fmla="*/ 201913 h 387710"/>
                      <a:gd name="connsiteX20" fmla="*/ 9311 w 473919"/>
                      <a:gd name="connsiteY20" fmla="*/ 196025 h 387710"/>
                      <a:gd name="connsiteX21" fmla="*/ 929 w 473919"/>
                      <a:gd name="connsiteY21" fmla="*/ 186727 h 387710"/>
                      <a:gd name="connsiteX22" fmla="*/ 1550 w 473919"/>
                      <a:gd name="connsiteY22" fmla="*/ 174175 h 387710"/>
                      <a:gd name="connsiteX23" fmla="*/ 79781 w 473919"/>
                      <a:gd name="connsiteY23" fmla="*/ 9453 h 387710"/>
                      <a:gd name="connsiteX24" fmla="*/ 94527 w 473919"/>
                      <a:gd name="connsiteY24" fmla="*/ 0 h 38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473919" h="387710">
                        <a:moveTo>
                          <a:pt x="473919" y="62907"/>
                        </a:moveTo>
                        <a:lnTo>
                          <a:pt x="473919" y="87559"/>
                        </a:lnTo>
                        <a:lnTo>
                          <a:pt x="471427" y="75233"/>
                        </a:lnTo>
                        <a:close/>
                        <a:moveTo>
                          <a:pt x="94527" y="0"/>
                        </a:moveTo>
                        <a:cubicBezTo>
                          <a:pt x="97011" y="0"/>
                          <a:pt x="99339" y="465"/>
                          <a:pt x="101667" y="1550"/>
                        </a:cubicBezTo>
                        <a:cubicBezTo>
                          <a:pt x="101667" y="1550"/>
                          <a:pt x="101667" y="1550"/>
                          <a:pt x="442064" y="162553"/>
                        </a:cubicBezTo>
                        <a:cubicBezTo>
                          <a:pt x="446100" y="164413"/>
                          <a:pt x="449049" y="167822"/>
                          <a:pt x="450602" y="171851"/>
                        </a:cubicBezTo>
                        <a:cubicBezTo>
                          <a:pt x="451999" y="176035"/>
                          <a:pt x="451844" y="180529"/>
                          <a:pt x="449981" y="184403"/>
                        </a:cubicBezTo>
                        <a:cubicBezTo>
                          <a:pt x="449981" y="184403"/>
                          <a:pt x="449981" y="184403"/>
                          <a:pt x="447808" y="188742"/>
                        </a:cubicBezTo>
                        <a:cubicBezTo>
                          <a:pt x="447808" y="189052"/>
                          <a:pt x="447808" y="189206"/>
                          <a:pt x="447808" y="189361"/>
                        </a:cubicBezTo>
                        <a:cubicBezTo>
                          <a:pt x="447808" y="189361"/>
                          <a:pt x="447808" y="189361"/>
                          <a:pt x="447497" y="190756"/>
                        </a:cubicBezTo>
                        <a:cubicBezTo>
                          <a:pt x="447497" y="190756"/>
                          <a:pt x="447497" y="190756"/>
                          <a:pt x="447497" y="371285"/>
                        </a:cubicBezTo>
                        <a:cubicBezTo>
                          <a:pt x="447497" y="380427"/>
                          <a:pt x="440046" y="387710"/>
                          <a:pt x="431044" y="387710"/>
                        </a:cubicBezTo>
                        <a:cubicBezTo>
                          <a:pt x="431044" y="387710"/>
                          <a:pt x="431044" y="387710"/>
                          <a:pt x="54325" y="387710"/>
                        </a:cubicBezTo>
                        <a:cubicBezTo>
                          <a:pt x="45167" y="387710"/>
                          <a:pt x="37871" y="380427"/>
                          <a:pt x="37871" y="371285"/>
                        </a:cubicBezTo>
                        <a:cubicBezTo>
                          <a:pt x="37871" y="371285"/>
                          <a:pt x="37871" y="371285"/>
                          <a:pt x="37871" y="289156"/>
                        </a:cubicBezTo>
                        <a:cubicBezTo>
                          <a:pt x="37871" y="289156"/>
                          <a:pt x="37871" y="289156"/>
                          <a:pt x="17382" y="283887"/>
                        </a:cubicBezTo>
                        <a:cubicBezTo>
                          <a:pt x="13192" y="282802"/>
                          <a:pt x="9622" y="280168"/>
                          <a:pt x="7294" y="276449"/>
                        </a:cubicBezTo>
                        <a:cubicBezTo>
                          <a:pt x="5120" y="272730"/>
                          <a:pt x="4500" y="268236"/>
                          <a:pt x="5586" y="263897"/>
                        </a:cubicBezTo>
                        <a:cubicBezTo>
                          <a:pt x="5586" y="263897"/>
                          <a:pt x="5586" y="263897"/>
                          <a:pt x="21573" y="201913"/>
                        </a:cubicBezTo>
                        <a:cubicBezTo>
                          <a:pt x="21573" y="201913"/>
                          <a:pt x="21573" y="201913"/>
                          <a:pt x="9311" y="196025"/>
                        </a:cubicBezTo>
                        <a:cubicBezTo>
                          <a:pt x="5431" y="194165"/>
                          <a:pt x="2326" y="190911"/>
                          <a:pt x="929" y="186727"/>
                        </a:cubicBezTo>
                        <a:cubicBezTo>
                          <a:pt x="-468" y="182698"/>
                          <a:pt x="-313" y="178204"/>
                          <a:pt x="1550" y="174175"/>
                        </a:cubicBezTo>
                        <a:cubicBezTo>
                          <a:pt x="1550" y="174175"/>
                          <a:pt x="1550" y="174175"/>
                          <a:pt x="79781" y="9453"/>
                        </a:cubicBezTo>
                        <a:cubicBezTo>
                          <a:pt x="82575" y="3409"/>
                          <a:pt x="88473" y="0"/>
                          <a:pt x="9452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ja-JP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49" name="フリーフォーム 184">
                    <a:extLst>
                      <a:ext uri="{FF2B5EF4-FFF2-40B4-BE49-F238E27FC236}">
                        <a16:creationId xmlns:a16="http://schemas.microsoft.com/office/drawing/2014/main" id="{930AAE9D-1C84-40CC-9BB6-D3138A5CF0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gray">
                  <a:xfrm>
                    <a:off x="7927794" y="4623151"/>
                    <a:ext cx="400010" cy="338922"/>
                  </a:xfrm>
                  <a:custGeom>
                    <a:avLst/>
                    <a:gdLst>
                      <a:gd name="connsiteX0" fmla="*/ 268111 w 400010"/>
                      <a:gd name="connsiteY0" fmla="*/ 276319 h 338922"/>
                      <a:gd name="connsiteX1" fmla="*/ 400010 w 400010"/>
                      <a:gd name="connsiteY1" fmla="*/ 276319 h 338922"/>
                      <a:gd name="connsiteX2" fmla="*/ 400010 w 400010"/>
                      <a:gd name="connsiteY2" fmla="*/ 300803 h 338922"/>
                      <a:gd name="connsiteX3" fmla="*/ 361681 w 400010"/>
                      <a:gd name="connsiteY3" fmla="*/ 338922 h 338922"/>
                      <a:gd name="connsiteX4" fmla="*/ 219541 w 400010"/>
                      <a:gd name="connsiteY4" fmla="*/ 338922 h 338922"/>
                      <a:gd name="connsiteX5" fmla="*/ 268111 w 400010"/>
                      <a:gd name="connsiteY5" fmla="*/ 276319 h 338922"/>
                      <a:gd name="connsiteX6" fmla="*/ 23314 w 400010"/>
                      <a:gd name="connsiteY6" fmla="*/ 276319 h 338922"/>
                      <a:gd name="connsiteX7" fmla="*/ 155213 w 400010"/>
                      <a:gd name="connsiteY7" fmla="*/ 276319 h 338922"/>
                      <a:gd name="connsiteX8" fmla="*/ 203783 w 400010"/>
                      <a:gd name="connsiteY8" fmla="*/ 338922 h 338922"/>
                      <a:gd name="connsiteX9" fmla="*/ 62108 w 400010"/>
                      <a:gd name="connsiteY9" fmla="*/ 338922 h 338922"/>
                      <a:gd name="connsiteX10" fmla="*/ 23314 w 400010"/>
                      <a:gd name="connsiteY10" fmla="*/ 300803 h 338922"/>
                      <a:gd name="connsiteX11" fmla="*/ 23314 w 400010"/>
                      <a:gd name="connsiteY11" fmla="*/ 276319 h 338922"/>
                      <a:gd name="connsiteX12" fmla="*/ 270339 w 400010"/>
                      <a:gd name="connsiteY12" fmla="*/ 259912 h 338922"/>
                      <a:gd name="connsiteX13" fmla="*/ 400010 w 400010"/>
                      <a:gd name="connsiteY13" fmla="*/ 259912 h 338922"/>
                      <a:gd name="connsiteX14" fmla="*/ 400010 w 400010"/>
                      <a:gd name="connsiteY14" fmla="*/ 268116 h 338922"/>
                      <a:gd name="connsiteX15" fmla="*/ 269408 w 400010"/>
                      <a:gd name="connsiteY15" fmla="*/ 268116 h 338922"/>
                      <a:gd name="connsiteX16" fmla="*/ 270339 w 400010"/>
                      <a:gd name="connsiteY16" fmla="*/ 259912 h 338922"/>
                      <a:gd name="connsiteX17" fmla="*/ 23314 w 400010"/>
                      <a:gd name="connsiteY17" fmla="*/ 259912 h 338922"/>
                      <a:gd name="connsiteX18" fmla="*/ 152985 w 400010"/>
                      <a:gd name="connsiteY18" fmla="*/ 259912 h 338922"/>
                      <a:gd name="connsiteX19" fmla="*/ 153917 w 400010"/>
                      <a:gd name="connsiteY19" fmla="*/ 268116 h 338922"/>
                      <a:gd name="connsiteX20" fmla="*/ 23314 w 400010"/>
                      <a:gd name="connsiteY20" fmla="*/ 268116 h 338922"/>
                      <a:gd name="connsiteX21" fmla="*/ 23314 w 400010"/>
                      <a:gd name="connsiteY21" fmla="*/ 259912 h 338922"/>
                      <a:gd name="connsiteX22" fmla="*/ 270918 w 400010"/>
                      <a:gd name="connsiteY22" fmla="*/ 243506 h 338922"/>
                      <a:gd name="connsiteX23" fmla="*/ 400010 w 400010"/>
                      <a:gd name="connsiteY23" fmla="*/ 243506 h 338922"/>
                      <a:gd name="connsiteX24" fmla="*/ 400010 w 400010"/>
                      <a:gd name="connsiteY24" fmla="*/ 251709 h 338922"/>
                      <a:gd name="connsiteX25" fmla="*/ 270918 w 400010"/>
                      <a:gd name="connsiteY25" fmla="*/ 251709 h 338922"/>
                      <a:gd name="connsiteX26" fmla="*/ 270918 w 400010"/>
                      <a:gd name="connsiteY26" fmla="*/ 247840 h 338922"/>
                      <a:gd name="connsiteX27" fmla="*/ 270918 w 400010"/>
                      <a:gd name="connsiteY27" fmla="*/ 243506 h 338922"/>
                      <a:gd name="connsiteX28" fmla="*/ 23314 w 400010"/>
                      <a:gd name="connsiteY28" fmla="*/ 243506 h 338922"/>
                      <a:gd name="connsiteX29" fmla="*/ 152406 w 400010"/>
                      <a:gd name="connsiteY29" fmla="*/ 243506 h 338922"/>
                      <a:gd name="connsiteX30" fmla="*/ 152250 w 400010"/>
                      <a:gd name="connsiteY30" fmla="*/ 247840 h 338922"/>
                      <a:gd name="connsiteX31" fmla="*/ 152406 w 400010"/>
                      <a:gd name="connsiteY31" fmla="*/ 251709 h 338922"/>
                      <a:gd name="connsiteX32" fmla="*/ 23314 w 400010"/>
                      <a:gd name="connsiteY32" fmla="*/ 251709 h 338922"/>
                      <a:gd name="connsiteX33" fmla="*/ 23314 w 400010"/>
                      <a:gd name="connsiteY33" fmla="*/ 243506 h 338922"/>
                      <a:gd name="connsiteX34" fmla="*/ 269192 w 400010"/>
                      <a:gd name="connsiteY34" fmla="*/ 227099 h 338922"/>
                      <a:gd name="connsiteX35" fmla="*/ 400010 w 400010"/>
                      <a:gd name="connsiteY35" fmla="*/ 227099 h 338922"/>
                      <a:gd name="connsiteX36" fmla="*/ 400010 w 400010"/>
                      <a:gd name="connsiteY36" fmla="*/ 235303 h 338922"/>
                      <a:gd name="connsiteX37" fmla="*/ 270124 w 400010"/>
                      <a:gd name="connsiteY37" fmla="*/ 235303 h 338922"/>
                      <a:gd name="connsiteX38" fmla="*/ 269192 w 400010"/>
                      <a:gd name="connsiteY38" fmla="*/ 227099 h 338922"/>
                      <a:gd name="connsiteX39" fmla="*/ 23314 w 400010"/>
                      <a:gd name="connsiteY39" fmla="*/ 227099 h 338922"/>
                      <a:gd name="connsiteX40" fmla="*/ 153917 w 400010"/>
                      <a:gd name="connsiteY40" fmla="*/ 227099 h 338922"/>
                      <a:gd name="connsiteX41" fmla="*/ 152831 w 400010"/>
                      <a:gd name="connsiteY41" fmla="*/ 235303 h 338922"/>
                      <a:gd name="connsiteX42" fmla="*/ 23314 w 400010"/>
                      <a:gd name="connsiteY42" fmla="*/ 235303 h 338922"/>
                      <a:gd name="connsiteX43" fmla="*/ 23314 w 400010"/>
                      <a:gd name="connsiteY43" fmla="*/ 227099 h 338922"/>
                      <a:gd name="connsiteX44" fmla="*/ 6280 w 400010"/>
                      <a:gd name="connsiteY44" fmla="*/ 174858 h 338922"/>
                      <a:gd name="connsiteX45" fmla="*/ 6908 w 400010"/>
                      <a:gd name="connsiteY45" fmla="*/ 175013 h 338922"/>
                      <a:gd name="connsiteX46" fmla="*/ 6908 w 400010"/>
                      <a:gd name="connsiteY46" fmla="*/ 202058 h 338922"/>
                      <a:gd name="connsiteX47" fmla="*/ 0 w 400010"/>
                      <a:gd name="connsiteY47" fmla="*/ 198794 h 338922"/>
                      <a:gd name="connsiteX48" fmla="*/ 6280 w 400010"/>
                      <a:gd name="connsiteY48" fmla="*/ 174858 h 338922"/>
                      <a:gd name="connsiteX49" fmla="*/ 219541 w 400010"/>
                      <a:gd name="connsiteY49" fmla="*/ 156725 h 338922"/>
                      <a:gd name="connsiteX50" fmla="*/ 363233 w 400010"/>
                      <a:gd name="connsiteY50" fmla="*/ 156725 h 338922"/>
                      <a:gd name="connsiteX51" fmla="*/ 400010 w 400010"/>
                      <a:gd name="connsiteY51" fmla="*/ 194710 h 338922"/>
                      <a:gd name="connsiteX52" fmla="*/ 400010 w 400010"/>
                      <a:gd name="connsiteY52" fmla="*/ 218896 h 338922"/>
                      <a:gd name="connsiteX53" fmla="*/ 267956 w 400010"/>
                      <a:gd name="connsiteY53" fmla="*/ 218896 h 338922"/>
                      <a:gd name="connsiteX54" fmla="*/ 219541 w 400010"/>
                      <a:gd name="connsiteY54" fmla="*/ 156725 h 338922"/>
                      <a:gd name="connsiteX55" fmla="*/ 60556 w 400010"/>
                      <a:gd name="connsiteY55" fmla="*/ 156725 h 338922"/>
                      <a:gd name="connsiteX56" fmla="*/ 203783 w 400010"/>
                      <a:gd name="connsiteY56" fmla="*/ 156725 h 338922"/>
                      <a:gd name="connsiteX57" fmla="*/ 155368 w 400010"/>
                      <a:gd name="connsiteY57" fmla="*/ 218896 h 338922"/>
                      <a:gd name="connsiteX58" fmla="*/ 23314 w 400010"/>
                      <a:gd name="connsiteY58" fmla="*/ 218896 h 338922"/>
                      <a:gd name="connsiteX59" fmla="*/ 23314 w 400010"/>
                      <a:gd name="connsiteY59" fmla="*/ 194710 h 338922"/>
                      <a:gd name="connsiteX60" fmla="*/ 60556 w 400010"/>
                      <a:gd name="connsiteY60" fmla="*/ 156725 h 338922"/>
                      <a:gd name="connsiteX61" fmla="*/ 18565 w 400010"/>
                      <a:gd name="connsiteY61" fmla="*/ 127365 h 338922"/>
                      <a:gd name="connsiteX62" fmla="*/ 68432 w 400010"/>
                      <a:gd name="connsiteY62" fmla="*/ 140318 h 338922"/>
                      <a:gd name="connsiteX63" fmla="*/ 35619 w 400010"/>
                      <a:gd name="connsiteY63" fmla="*/ 140318 h 338922"/>
                      <a:gd name="connsiteX64" fmla="*/ 16406 w 400010"/>
                      <a:gd name="connsiteY64" fmla="*/ 135353 h 338922"/>
                      <a:gd name="connsiteX65" fmla="*/ 224075 w 400010"/>
                      <a:gd name="connsiteY65" fmla="*/ 107290 h 338922"/>
                      <a:gd name="connsiteX66" fmla="*/ 351223 w 400010"/>
                      <a:gd name="connsiteY66" fmla="*/ 140318 h 338922"/>
                      <a:gd name="connsiteX67" fmla="*/ 251398 w 400010"/>
                      <a:gd name="connsiteY67" fmla="*/ 140318 h 338922"/>
                      <a:gd name="connsiteX68" fmla="*/ 224075 w 400010"/>
                      <a:gd name="connsiteY68" fmla="*/ 107290 h 338922"/>
                      <a:gd name="connsiteX69" fmla="*/ 8635 w 400010"/>
                      <a:gd name="connsiteY69" fmla="*/ 100165 h 338922"/>
                      <a:gd name="connsiteX70" fmla="*/ 4396 w 400010"/>
                      <a:gd name="connsiteY70" fmla="*/ 116356 h 338922"/>
                      <a:gd name="connsiteX71" fmla="*/ 1727 w 400010"/>
                      <a:gd name="connsiteY71" fmla="*/ 114352 h 338922"/>
                      <a:gd name="connsiteX72" fmla="*/ 8635 w 400010"/>
                      <a:gd name="connsiteY72" fmla="*/ 100165 h 338922"/>
                      <a:gd name="connsiteX73" fmla="*/ 72164 w 400010"/>
                      <a:gd name="connsiteY73" fmla="*/ 68432 h 338922"/>
                      <a:gd name="connsiteX74" fmla="*/ 210690 w 400010"/>
                      <a:gd name="connsiteY74" fmla="*/ 104066 h 338922"/>
                      <a:gd name="connsiteX75" fmla="*/ 155311 w 400010"/>
                      <a:gd name="connsiteY75" fmla="*/ 140318 h 338922"/>
                      <a:gd name="connsiteX76" fmla="*/ 101483 w 400010"/>
                      <a:gd name="connsiteY76" fmla="*/ 140318 h 338922"/>
                      <a:gd name="connsiteX77" fmla="*/ 20508 w 400010"/>
                      <a:gd name="connsiteY77" fmla="*/ 119403 h 338922"/>
                      <a:gd name="connsiteX78" fmla="*/ 26558 w 400010"/>
                      <a:gd name="connsiteY78" fmla="*/ 96164 h 338922"/>
                      <a:gd name="connsiteX79" fmla="*/ 72164 w 400010"/>
                      <a:gd name="connsiteY79" fmla="*/ 68432 h 338922"/>
                      <a:gd name="connsiteX80" fmla="*/ 238970 w 400010"/>
                      <a:gd name="connsiteY80" fmla="*/ 66921 h 338922"/>
                      <a:gd name="connsiteX81" fmla="*/ 365902 w 400010"/>
                      <a:gd name="connsiteY81" fmla="*/ 126934 h 338922"/>
                      <a:gd name="connsiteX82" fmla="*/ 258856 w 400010"/>
                      <a:gd name="connsiteY82" fmla="*/ 99486 h 338922"/>
                      <a:gd name="connsiteX83" fmla="*/ 238970 w 400010"/>
                      <a:gd name="connsiteY83" fmla="*/ 66921 h 338922"/>
                      <a:gd name="connsiteX84" fmla="*/ 97317 w 400010"/>
                      <a:gd name="connsiteY84" fmla="*/ 0 h 338922"/>
                      <a:gd name="connsiteX85" fmla="*/ 226665 w 400010"/>
                      <a:gd name="connsiteY85" fmla="*/ 61150 h 338922"/>
                      <a:gd name="connsiteX86" fmla="*/ 174491 w 400010"/>
                      <a:gd name="connsiteY86" fmla="*/ 77715 h 338922"/>
                      <a:gd name="connsiteX87" fmla="*/ 46542 w 400010"/>
                      <a:gd name="connsiteY87" fmla="*/ 44895 h 338922"/>
                      <a:gd name="connsiteX88" fmla="*/ 36914 w 400010"/>
                      <a:gd name="connsiteY88" fmla="*/ 40251 h 338922"/>
                      <a:gd name="connsiteX89" fmla="*/ 47163 w 400010"/>
                      <a:gd name="connsiteY89" fmla="*/ 18422 h 338922"/>
                      <a:gd name="connsiteX90" fmla="*/ 97317 w 400010"/>
                      <a:gd name="connsiteY90" fmla="*/ 0 h 338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</a:cxnLst>
                    <a:rect l="l" t="t" r="r" b="b"/>
                    <a:pathLst>
                      <a:path w="400010" h="338922">
                        <a:moveTo>
                          <a:pt x="268111" y="276319"/>
                        </a:moveTo>
                        <a:cubicBezTo>
                          <a:pt x="268111" y="276319"/>
                          <a:pt x="268111" y="276319"/>
                          <a:pt x="400010" y="276319"/>
                        </a:cubicBezTo>
                        <a:cubicBezTo>
                          <a:pt x="400010" y="276319"/>
                          <a:pt x="400010" y="276319"/>
                          <a:pt x="400010" y="300803"/>
                        </a:cubicBezTo>
                        <a:cubicBezTo>
                          <a:pt x="379992" y="303437"/>
                          <a:pt x="364319" y="319088"/>
                          <a:pt x="361681" y="338922"/>
                        </a:cubicBezTo>
                        <a:cubicBezTo>
                          <a:pt x="361681" y="338922"/>
                          <a:pt x="361681" y="338922"/>
                          <a:pt x="219541" y="338922"/>
                        </a:cubicBezTo>
                        <a:cubicBezTo>
                          <a:pt x="242352" y="334273"/>
                          <a:pt x="261128" y="309480"/>
                          <a:pt x="268111" y="276319"/>
                        </a:cubicBezTo>
                        <a:close/>
                        <a:moveTo>
                          <a:pt x="23314" y="276319"/>
                        </a:moveTo>
                        <a:cubicBezTo>
                          <a:pt x="23314" y="276319"/>
                          <a:pt x="23314" y="276319"/>
                          <a:pt x="155213" y="276319"/>
                        </a:cubicBezTo>
                        <a:cubicBezTo>
                          <a:pt x="162196" y="309480"/>
                          <a:pt x="180972" y="334273"/>
                          <a:pt x="203783" y="338922"/>
                        </a:cubicBezTo>
                        <a:cubicBezTo>
                          <a:pt x="203783" y="338922"/>
                          <a:pt x="203783" y="338922"/>
                          <a:pt x="62108" y="338922"/>
                        </a:cubicBezTo>
                        <a:cubicBezTo>
                          <a:pt x="59470" y="318933"/>
                          <a:pt x="43487" y="303127"/>
                          <a:pt x="23314" y="300803"/>
                        </a:cubicBezTo>
                        <a:cubicBezTo>
                          <a:pt x="23314" y="300803"/>
                          <a:pt x="23314" y="300803"/>
                          <a:pt x="23314" y="276319"/>
                        </a:cubicBezTo>
                        <a:close/>
                        <a:moveTo>
                          <a:pt x="270339" y="259912"/>
                        </a:moveTo>
                        <a:cubicBezTo>
                          <a:pt x="270339" y="259912"/>
                          <a:pt x="270339" y="259912"/>
                          <a:pt x="400010" y="259912"/>
                        </a:cubicBezTo>
                        <a:cubicBezTo>
                          <a:pt x="400010" y="259912"/>
                          <a:pt x="400010" y="259912"/>
                          <a:pt x="400010" y="268116"/>
                        </a:cubicBezTo>
                        <a:cubicBezTo>
                          <a:pt x="400010" y="268116"/>
                          <a:pt x="400010" y="268116"/>
                          <a:pt x="269408" y="268116"/>
                        </a:cubicBezTo>
                        <a:cubicBezTo>
                          <a:pt x="269718" y="265484"/>
                          <a:pt x="270029" y="262698"/>
                          <a:pt x="270339" y="259912"/>
                        </a:cubicBezTo>
                        <a:close/>
                        <a:moveTo>
                          <a:pt x="23314" y="259912"/>
                        </a:moveTo>
                        <a:cubicBezTo>
                          <a:pt x="23314" y="259912"/>
                          <a:pt x="23314" y="259912"/>
                          <a:pt x="152985" y="259912"/>
                        </a:cubicBezTo>
                        <a:cubicBezTo>
                          <a:pt x="153295" y="262698"/>
                          <a:pt x="153606" y="265484"/>
                          <a:pt x="153917" y="268116"/>
                        </a:cubicBezTo>
                        <a:cubicBezTo>
                          <a:pt x="153917" y="268116"/>
                          <a:pt x="153917" y="268116"/>
                          <a:pt x="23314" y="268116"/>
                        </a:cubicBezTo>
                        <a:cubicBezTo>
                          <a:pt x="23314" y="268116"/>
                          <a:pt x="23314" y="268116"/>
                          <a:pt x="23314" y="259912"/>
                        </a:cubicBezTo>
                        <a:close/>
                        <a:moveTo>
                          <a:pt x="270918" y="243506"/>
                        </a:moveTo>
                        <a:cubicBezTo>
                          <a:pt x="270918" y="243506"/>
                          <a:pt x="270918" y="243506"/>
                          <a:pt x="400010" y="243506"/>
                        </a:cubicBezTo>
                        <a:cubicBezTo>
                          <a:pt x="400010" y="243506"/>
                          <a:pt x="400010" y="243506"/>
                          <a:pt x="400010" y="251709"/>
                        </a:cubicBezTo>
                        <a:cubicBezTo>
                          <a:pt x="400010" y="251709"/>
                          <a:pt x="400010" y="251709"/>
                          <a:pt x="270918" y="251709"/>
                        </a:cubicBezTo>
                        <a:cubicBezTo>
                          <a:pt x="270918" y="250471"/>
                          <a:pt x="270918" y="249078"/>
                          <a:pt x="270918" y="247840"/>
                        </a:cubicBezTo>
                        <a:cubicBezTo>
                          <a:pt x="270918" y="246292"/>
                          <a:pt x="270918" y="244899"/>
                          <a:pt x="270918" y="243506"/>
                        </a:cubicBezTo>
                        <a:close/>
                        <a:moveTo>
                          <a:pt x="23314" y="243506"/>
                        </a:moveTo>
                        <a:cubicBezTo>
                          <a:pt x="23314" y="243506"/>
                          <a:pt x="23314" y="243506"/>
                          <a:pt x="152406" y="243506"/>
                        </a:cubicBezTo>
                        <a:cubicBezTo>
                          <a:pt x="152406" y="244899"/>
                          <a:pt x="152250" y="246292"/>
                          <a:pt x="152250" y="247840"/>
                        </a:cubicBezTo>
                        <a:cubicBezTo>
                          <a:pt x="152250" y="249078"/>
                          <a:pt x="152406" y="250471"/>
                          <a:pt x="152406" y="251709"/>
                        </a:cubicBezTo>
                        <a:cubicBezTo>
                          <a:pt x="152406" y="251709"/>
                          <a:pt x="152406" y="251709"/>
                          <a:pt x="23314" y="251709"/>
                        </a:cubicBezTo>
                        <a:cubicBezTo>
                          <a:pt x="23314" y="251709"/>
                          <a:pt x="23314" y="251709"/>
                          <a:pt x="23314" y="243506"/>
                        </a:cubicBezTo>
                        <a:close/>
                        <a:moveTo>
                          <a:pt x="269192" y="227099"/>
                        </a:moveTo>
                        <a:cubicBezTo>
                          <a:pt x="269192" y="227099"/>
                          <a:pt x="269192" y="227099"/>
                          <a:pt x="400010" y="227099"/>
                        </a:cubicBezTo>
                        <a:cubicBezTo>
                          <a:pt x="400010" y="227099"/>
                          <a:pt x="400010" y="227099"/>
                          <a:pt x="400010" y="235303"/>
                        </a:cubicBezTo>
                        <a:cubicBezTo>
                          <a:pt x="400010" y="235303"/>
                          <a:pt x="400010" y="235303"/>
                          <a:pt x="270124" y="235303"/>
                        </a:cubicBezTo>
                        <a:cubicBezTo>
                          <a:pt x="269969" y="232517"/>
                          <a:pt x="269658" y="229731"/>
                          <a:pt x="269192" y="227099"/>
                        </a:cubicBezTo>
                        <a:close/>
                        <a:moveTo>
                          <a:pt x="23314" y="227099"/>
                        </a:moveTo>
                        <a:cubicBezTo>
                          <a:pt x="23314" y="227099"/>
                          <a:pt x="23314" y="227099"/>
                          <a:pt x="153917" y="227099"/>
                        </a:cubicBezTo>
                        <a:cubicBezTo>
                          <a:pt x="153451" y="229731"/>
                          <a:pt x="153141" y="232517"/>
                          <a:pt x="152831" y="235303"/>
                        </a:cubicBezTo>
                        <a:cubicBezTo>
                          <a:pt x="152831" y="235303"/>
                          <a:pt x="152831" y="235303"/>
                          <a:pt x="23314" y="235303"/>
                        </a:cubicBezTo>
                        <a:cubicBezTo>
                          <a:pt x="23314" y="235303"/>
                          <a:pt x="23314" y="235303"/>
                          <a:pt x="23314" y="227099"/>
                        </a:cubicBezTo>
                        <a:close/>
                        <a:moveTo>
                          <a:pt x="6280" y="174858"/>
                        </a:moveTo>
                        <a:cubicBezTo>
                          <a:pt x="6280" y="174858"/>
                          <a:pt x="6280" y="174858"/>
                          <a:pt x="6908" y="175013"/>
                        </a:cubicBezTo>
                        <a:lnTo>
                          <a:pt x="6908" y="202058"/>
                        </a:lnTo>
                        <a:cubicBezTo>
                          <a:pt x="4710" y="200815"/>
                          <a:pt x="2512" y="199727"/>
                          <a:pt x="0" y="198794"/>
                        </a:cubicBezTo>
                        <a:cubicBezTo>
                          <a:pt x="0" y="198794"/>
                          <a:pt x="0" y="198794"/>
                          <a:pt x="6280" y="174858"/>
                        </a:cubicBezTo>
                        <a:close/>
                        <a:moveTo>
                          <a:pt x="219541" y="156725"/>
                        </a:moveTo>
                        <a:cubicBezTo>
                          <a:pt x="219541" y="156725"/>
                          <a:pt x="219541" y="156725"/>
                          <a:pt x="363233" y="156725"/>
                        </a:cubicBezTo>
                        <a:cubicBezTo>
                          <a:pt x="365872" y="176105"/>
                          <a:pt x="380768" y="191609"/>
                          <a:pt x="400010" y="194710"/>
                        </a:cubicBezTo>
                        <a:cubicBezTo>
                          <a:pt x="400010" y="194710"/>
                          <a:pt x="400010" y="194710"/>
                          <a:pt x="400010" y="218896"/>
                        </a:cubicBezTo>
                        <a:cubicBezTo>
                          <a:pt x="400010" y="218896"/>
                          <a:pt x="400010" y="218896"/>
                          <a:pt x="267956" y="218896"/>
                        </a:cubicBezTo>
                        <a:cubicBezTo>
                          <a:pt x="260973" y="186028"/>
                          <a:pt x="242352" y="161376"/>
                          <a:pt x="219541" y="156725"/>
                        </a:cubicBezTo>
                        <a:close/>
                        <a:moveTo>
                          <a:pt x="60556" y="156725"/>
                        </a:moveTo>
                        <a:cubicBezTo>
                          <a:pt x="60556" y="156725"/>
                          <a:pt x="60556" y="156725"/>
                          <a:pt x="203783" y="156725"/>
                        </a:cubicBezTo>
                        <a:cubicBezTo>
                          <a:pt x="180972" y="161376"/>
                          <a:pt x="162351" y="186028"/>
                          <a:pt x="155368" y="218896"/>
                        </a:cubicBezTo>
                        <a:cubicBezTo>
                          <a:pt x="155368" y="218896"/>
                          <a:pt x="155368" y="218896"/>
                          <a:pt x="23314" y="218896"/>
                        </a:cubicBezTo>
                        <a:cubicBezTo>
                          <a:pt x="23314" y="218896"/>
                          <a:pt x="23314" y="218896"/>
                          <a:pt x="23314" y="194710"/>
                        </a:cubicBezTo>
                        <a:cubicBezTo>
                          <a:pt x="42866" y="191764"/>
                          <a:pt x="58073" y="176260"/>
                          <a:pt x="60556" y="156725"/>
                        </a:cubicBezTo>
                        <a:close/>
                        <a:moveTo>
                          <a:pt x="18565" y="127365"/>
                        </a:moveTo>
                        <a:lnTo>
                          <a:pt x="68432" y="140318"/>
                        </a:lnTo>
                        <a:lnTo>
                          <a:pt x="35619" y="140318"/>
                        </a:lnTo>
                        <a:lnTo>
                          <a:pt x="16406" y="135353"/>
                        </a:lnTo>
                        <a:close/>
                        <a:moveTo>
                          <a:pt x="224075" y="107290"/>
                        </a:moveTo>
                        <a:cubicBezTo>
                          <a:pt x="224075" y="107290"/>
                          <a:pt x="224075" y="107290"/>
                          <a:pt x="351223" y="140318"/>
                        </a:cubicBezTo>
                        <a:cubicBezTo>
                          <a:pt x="351223" y="140318"/>
                          <a:pt x="351223" y="140318"/>
                          <a:pt x="251398" y="140318"/>
                        </a:cubicBezTo>
                        <a:cubicBezTo>
                          <a:pt x="245965" y="124739"/>
                          <a:pt x="236495" y="112742"/>
                          <a:pt x="224075" y="107290"/>
                        </a:cubicBezTo>
                        <a:close/>
                        <a:moveTo>
                          <a:pt x="8635" y="100165"/>
                        </a:moveTo>
                        <a:lnTo>
                          <a:pt x="4396" y="116356"/>
                        </a:lnTo>
                        <a:cubicBezTo>
                          <a:pt x="3454" y="115585"/>
                          <a:pt x="2669" y="114968"/>
                          <a:pt x="1727" y="114352"/>
                        </a:cubicBezTo>
                        <a:cubicBezTo>
                          <a:pt x="1727" y="114352"/>
                          <a:pt x="1727" y="114352"/>
                          <a:pt x="8635" y="100165"/>
                        </a:cubicBezTo>
                        <a:close/>
                        <a:moveTo>
                          <a:pt x="72164" y="68432"/>
                        </a:moveTo>
                        <a:cubicBezTo>
                          <a:pt x="72164" y="68432"/>
                          <a:pt x="72164" y="68432"/>
                          <a:pt x="210690" y="104066"/>
                        </a:cubicBezTo>
                        <a:cubicBezTo>
                          <a:pt x="190834" y="103136"/>
                          <a:pt x="170203" y="117234"/>
                          <a:pt x="155311" y="140318"/>
                        </a:cubicBezTo>
                        <a:lnTo>
                          <a:pt x="101483" y="140318"/>
                        </a:lnTo>
                        <a:cubicBezTo>
                          <a:pt x="101483" y="140318"/>
                          <a:pt x="101483" y="140318"/>
                          <a:pt x="20508" y="119403"/>
                        </a:cubicBezTo>
                        <a:cubicBezTo>
                          <a:pt x="20508" y="119403"/>
                          <a:pt x="20508" y="119403"/>
                          <a:pt x="26558" y="96164"/>
                        </a:cubicBezTo>
                        <a:cubicBezTo>
                          <a:pt x="46103" y="98023"/>
                          <a:pt x="64719" y="86869"/>
                          <a:pt x="72164" y="68432"/>
                        </a:cubicBezTo>
                        <a:close/>
                        <a:moveTo>
                          <a:pt x="238970" y="66921"/>
                        </a:moveTo>
                        <a:cubicBezTo>
                          <a:pt x="238970" y="66921"/>
                          <a:pt x="238970" y="66921"/>
                          <a:pt x="365902" y="126934"/>
                        </a:cubicBezTo>
                        <a:cubicBezTo>
                          <a:pt x="365902" y="126934"/>
                          <a:pt x="365902" y="126934"/>
                          <a:pt x="258856" y="99486"/>
                        </a:cubicBezTo>
                        <a:cubicBezTo>
                          <a:pt x="255904" y="85374"/>
                          <a:pt x="249223" y="73899"/>
                          <a:pt x="238970" y="66921"/>
                        </a:cubicBezTo>
                        <a:close/>
                        <a:moveTo>
                          <a:pt x="97317" y="0"/>
                        </a:moveTo>
                        <a:cubicBezTo>
                          <a:pt x="97317" y="0"/>
                          <a:pt x="97317" y="0"/>
                          <a:pt x="226665" y="61150"/>
                        </a:cubicBezTo>
                        <a:cubicBezTo>
                          <a:pt x="210360" y="57125"/>
                          <a:pt x="191417" y="63627"/>
                          <a:pt x="174491" y="77715"/>
                        </a:cubicBezTo>
                        <a:lnTo>
                          <a:pt x="46542" y="44895"/>
                        </a:lnTo>
                        <a:cubicBezTo>
                          <a:pt x="46542" y="44895"/>
                          <a:pt x="46542" y="44895"/>
                          <a:pt x="36914" y="40251"/>
                        </a:cubicBezTo>
                        <a:cubicBezTo>
                          <a:pt x="36914" y="40251"/>
                          <a:pt x="36914" y="40251"/>
                          <a:pt x="47163" y="18422"/>
                        </a:cubicBezTo>
                        <a:cubicBezTo>
                          <a:pt x="66106" y="24150"/>
                          <a:pt x="86448" y="16564"/>
                          <a:pt x="97317" y="0"/>
                        </a:cubicBezTo>
                        <a:close/>
                      </a:path>
                    </a:pathLst>
                  </a:custGeom>
                  <a:solidFill>
                    <a:srgbClr val="1E4A74">
                      <a:alpha val="8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ja-JP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50" name="テキスト ボックス 185">
                    <a:extLst>
                      <a:ext uri="{FF2B5EF4-FFF2-40B4-BE49-F238E27FC236}">
                        <a16:creationId xmlns:a16="http://schemas.microsoft.com/office/drawing/2014/main" id="{88CF9ACA-874D-4B37-AF94-7218D385D2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 bwMode="gray">
                  <a:xfrm>
                    <a:off x="8093288" y="4813569"/>
                    <a:ext cx="91599" cy="1277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prstTxWarp prst="textPlain">
                      <a:avLst/>
                    </a:prstTxWarp>
                    <a:spAutoFit/>
                  </a:bodyPr>
                  <a:lstStyle/>
                  <a:p>
                    <a:r>
                      <a:rPr lang="en-US" altLang="ja-JP" sz="2000" b="1" dirty="0">
                        <a:solidFill>
                          <a:srgbClr val="002B62"/>
                        </a:solidFill>
                      </a:rPr>
                      <a:t>$</a:t>
                    </a:r>
                    <a:endParaRPr lang="ja-JP" altLang="en-US" sz="2000" b="1" dirty="0">
                      <a:solidFill>
                        <a:srgbClr val="002B62"/>
                      </a:solidFill>
                    </a:endParaRPr>
                  </a:p>
                </p:txBody>
              </p:sp>
            </p:grpSp>
            <p:sp>
              <p:nvSpPr>
                <p:cNvPr id="247" name="フリーフォーム 182">
                  <a:extLst>
                    <a:ext uri="{FF2B5EF4-FFF2-40B4-BE49-F238E27FC236}">
                      <a16:creationId xmlns:a16="http://schemas.microsoft.com/office/drawing/2014/main" id="{75C0804D-258B-4CA7-B037-54D14A32B326}"/>
                    </a:ext>
                  </a:extLst>
                </p:cNvPr>
                <p:cNvSpPr/>
                <p:nvPr/>
              </p:nvSpPr>
              <p:spPr bwMode="auto">
                <a:xfrm rot="2700000">
                  <a:off x="8360580" y="5517867"/>
                  <a:ext cx="155185" cy="345726"/>
                </a:xfrm>
                <a:custGeom>
                  <a:avLst/>
                  <a:gdLst>
                    <a:gd name="connsiteX0" fmla="*/ 217091 w 302410"/>
                    <a:gd name="connsiteY0" fmla="*/ 0 h 673722"/>
                    <a:gd name="connsiteX1" fmla="*/ 302410 w 302410"/>
                    <a:gd name="connsiteY1" fmla="*/ 96216 h 673722"/>
                    <a:gd name="connsiteX2" fmla="*/ 231439 w 302410"/>
                    <a:gd name="connsiteY2" fmla="*/ 96216 h 673722"/>
                    <a:gd name="connsiteX3" fmla="*/ 233208 w 302410"/>
                    <a:gd name="connsiteY3" fmla="*/ 115877 h 673722"/>
                    <a:gd name="connsiteX4" fmla="*/ 247765 w 302410"/>
                    <a:gd name="connsiteY4" fmla="*/ 277612 h 673722"/>
                    <a:gd name="connsiteX5" fmla="*/ 268111 w 302410"/>
                    <a:gd name="connsiteY5" fmla="*/ 289318 h 673722"/>
                    <a:gd name="connsiteX6" fmla="*/ 268032 w 302410"/>
                    <a:gd name="connsiteY6" fmla="*/ 355657 h 673722"/>
                    <a:gd name="connsiteX7" fmla="*/ 201559 w 302410"/>
                    <a:gd name="connsiteY7" fmla="*/ 355871 h 673722"/>
                    <a:gd name="connsiteX8" fmla="*/ 197923 w 302410"/>
                    <a:gd name="connsiteY8" fmla="*/ 351425 h 673722"/>
                    <a:gd name="connsiteX9" fmla="*/ 97572 w 302410"/>
                    <a:gd name="connsiteY9" fmla="*/ 381746 h 673722"/>
                    <a:gd name="connsiteX10" fmla="*/ 84046 w 302410"/>
                    <a:gd name="connsiteY10" fmla="*/ 417898 h 673722"/>
                    <a:gd name="connsiteX11" fmla="*/ 63671 w 302410"/>
                    <a:gd name="connsiteY11" fmla="*/ 429652 h 673722"/>
                    <a:gd name="connsiteX12" fmla="*/ 62143 w 302410"/>
                    <a:gd name="connsiteY12" fmla="*/ 582556 h 673722"/>
                    <a:gd name="connsiteX13" fmla="*/ 80332 w 302410"/>
                    <a:gd name="connsiteY13" fmla="*/ 593456 h 673722"/>
                    <a:gd name="connsiteX14" fmla="*/ 80119 w 302410"/>
                    <a:gd name="connsiteY14" fmla="*/ 659929 h 673722"/>
                    <a:gd name="connsiteX15" fmla="*/ 46933 w 302410"/>
                    <a:gd name="connsiteY15" fmla="*/ 673722 h 673722"/>
                    <a:gd name="connsiteX16" fmla="*/ 37615 w 302410"/>
                    <a:gd name="connsiteY16" fmla="*/ 669868 h 673722"/>
                    <a:gd name="connsiteX17" fmla="*/ 3873 w 302410"/>
                    <a:gd name="connsiteY17" fmla="*/ 636127 h 673722"/>
                    <a:gd name="connsiteX18" fmla="*/ 0 w 302410"/>
                    <a:gd name="connsiteY18" fmla="*/ 626789 h 673722"/>
                    <a:gd name="connsiteX19" fmla="*/ 13724 w 302410"/>
                    <a:gd name="connsiteY19" fmla="*/ 593535 h 673722"/>
                    <a:gd name="connsiteX20" fmla="*/ 31265 w 302410"/>
                    <a:gd name="connsiteY20" fmla="*/ 582727 h 673722"/>
                    <a:gd name="connsiteX21" fmla="*/ 32930 w 302410"/>
                    <a:gd name="connsiteY21" fmla="*/ 428071 h 673722"/>
                    <a:gd name="connsiteX22" fmla="*/ 17572 w 302410"/>
                    <a:gd name="connsiteY22" fmla="*/ 417841 h 673722"/>
                    <a:gd name="connsiteX23" fmla="*/ 17649 w 302410"/>
                    <a:gd name="connsiteY23" fmla="*/ 351501 h 673722"/>
                    <a:gd name="connsiteX24" fmla="*/ 84124 w 302410"/>
                    <a:gd name="connsiteY24" fmla="*/ 351290 h 673722"/>
                    <a:gd name="connsiteX25" fmla="*/ 85604 w 302410"/>
                    <a:gd name="connsiteY25" fmla="*/ 353041 h 673722"/>
                    <a:gd name="connsiteX26" fmla="*/ 187846 w 302410"/>
                    <a:gd name="connsiteY26" fmla="*/ 322178 h 673722"/>
                    <a:gd name="connsiteX27" fmla="*/ 201638 w 302410"/>
                    <a:gd name="connsiteY27" fmla="*/ 289263 h 673722"/>
                    <a:gd name="connsiteX28" fmla="*/ 216885 w 302410"/>
                    <a:gd name="connsiteY28" fmla="*/ 279132 h 673722"/>
                    <a:gd name="connsiteX29" fmla="*/ 200515 w 302410"/>
                    <a:gd name="connsiteY29" fmla="*/ 97528 h 673722"/>
                    <a:gd name="connsiteX30" fmla="*/ 198090 w 302410"/>
                    <a:gd name="connsiteY30" fmla="*/ 96216 h 673722"/>
                    <a:gd name="connsiteX31" fmla="*/ 131772 w 302410"/>
                    <a:gd name="connsiteY31" fmla="*/ 96216 h 673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302410" h="673722">
                      <a:moveTo>
                        <a:pt x="217091" y="0"/>
                      </a:moveTo>
                      <a:lnTo>
                        <a:pt x="302410" y="96216"/>
                      </a:lnTo>
                      <a:lnTo>
                        <a:pt x="231439" y="96216"/>
                      </a:lnTo>
                      <a:lnTo>
                        <a:pt x="233208" y="115877"/>
                      </a:lnTo>
                      <a:cubicBezTo>
                        <a:pt x="235288" y="138983"/>
                        <a:pt x="239447" y="185192"/>
                        <a:pt x="247765" y="277612"/>
                      </a:cubicBezTo>
                      <a:cubicBezTo>
                        <a:pt x="255179" y="279625"/>
                        <a:pt x="262186" y="283394"/>
                        <a:pt x="268111" y="289318"/>
                      </a:cubicBezTo>
                      <a:cubicBezTo>
                        <a:pt x="286427" y="307635"/>
                        <a:pt x="286392" y="337298"/>
                        <a:pt x="268032" y="355657"/>
                      </a:cubicBezTo>
                      <a:cubicBezTo>
                        <a:pt x="249674" y="374016"/>
                        <a:pt x="219875" y="374187"/>
                        <a:pt x="201559" y="355871"/>
                      </a:cubicBezTo>
                      <a:cubicBezTo>
                        <a:pt x="200212" y="354524"/>
                        <a:pt x="199135" y="352906"/>
                        <a:pt x="197923" y="351425"/>
                      </a:cubicBezTo>
                      <a:cubicBezTo>
                        <a:pt x="197923" y="351425"/>
                        <a:pt x="197923" y="351425"/>
                        <a:pt x="97572" y="381746"/>
                      </a:cubicBezTo>
                      <a:cubicBezTo>
                        <a:pt x="98365" y="394689"/>
                        <a:pt x="94035" y="407909"/>
                        <a:pt x="84046" y="417898"/>
                      </a:cubicBezTo>
                      <a:cubicBezTo>
                        <a:pt x="78241" y="423703"/>
                        <a:pt x="71224" y="427486"/>
                        <a:pt x="63671" y="429652"/>
                      </a:cubicBezTo>
                      <a:cubicBezTo>
                        <a:pt x="63671" y="429652"/>
                        <a:pt x="63671" y="429652"/>
                        <a:pt x="62143" y="582556"/>
                      </a:cubicBezTo>
                      <a:cubicBezTo>
                        <a:pt x="68747" y="584572"/>
                        <a:pt x="75080" y="588205"/>
                        <a:pt x="80332" y="593456"/>
                      </a:cubicBezTo>
                      <a:cubicBezTo>
                        <a:pt x="98648" y="611773"/>
                        <a:pt x="98477" y="641571"/>
                        <a:pt x="80119" y="659929"/>
                      </a:cubicBezTo>
                      <a:cubicBezTo>
                        <a:pt x="70939" y="669109"/>
                        <a:pt x="58934" y="673708"/>
                        <a:pt x="46933" y="673722"/>
                      </a:cubicBezTo>
                      <a:lnTo>
                        <a:pt x="37615" y="669868"/>
                      </a:lnTo>
                      <a:lnTo>
                        <a:pt x="3873" y="636127"/>
                      </a:lnTo>
                      <a:lnTo>
                        <a:pt x="0" y="626789"/>
                      </a:lnTo>
                      <a:cubicBezTo>
                        <a:pt x="-20" y="614754"/>
                        <a:pt x="4545" y="602715"/>
                        <a:pt x="13724" y="593535"/>
                      </a:cubicBezTo>
                      <a:cubicBezTo>
                        <a:pt x="18853" y="588406"/>
                        <a:pt x="24926" y="585027"/>
                        <a:pt x="31265" y="582727"/>
                      </a:cubicBezTo>
                      <a:cubicBezTo>
                        <a:pt x="31265" y="582727"/>
                        <a:pt x="31265" y="582727"/>
                        <a:pt x="32930" y="428071"/>
                      </a:cubicBezTo>
                      <a:cubicBezTo>
                        <a:pt x="27406" y="425786"/>
                        <a:pt x="22152" y="422421"/>
                        <a:pt x="17572" y="417841"/>
                      </a:cubicBezTo>
                      <a:cubicBezTo>
                        <a:pt x="-744" y="399525"/>
                        <a:pt x="-711" y="369861"/>
                        <a:pt x="17649" y="351501"/>
                      </a:cubicBezTo>
                      <a:cubicBezTo>
                        <a:pt x="36009" y="333142"/>
                        <a:pt x="65808" y="332974"/>
                        <a:pt x="84124" y="351290"/>
                      </a:cubicBezTo>
                      <a:cubicBezTo>
                        <a:pt x="84796" y="351962"/>
                        <a:pt x="85066" y="352503"/>
                        <a:pt x="85604" y="353041"/>
                      </a:cubicBezTo>
                      <a:cubicBezTo>
                        <a:pt x="85604" y="353041"/>
                        <a:pt x="85604" y="353041"/>
                        <a:pt x="187846" y="322178"/>
                      </a:cubicBezTo>
                      <a:cubicBezTo>
                        <a:pt x="187994" y="310447"/>
                        <a:pt x="192459" y="298441"/>
                        <a:pt x="201638" y="289263"/>
                      </a:cubicBezTo>
                      <a:cubicBezTo>
                        <a:pt x="206093" y="284807"/>
                        <a:pt x="211356" y="281431"/>
                        <a:pt x="216885" y="279132"/>
                      </a:cubicBezTo>
                      <a:cubicBezTo>
                        <a:pt x="216885" y="279132"/>
                        <a:pt x="216885" y="279132"/>
                        <a:pt x="200515" y="97528"/>
                      </a:cubicBezTo>
                      <a:lnTo>
                        <a:pt x="198090" y="96216"/>
                      </a:lnTo>
                      <a:lnTo>
                        <a:pt x="131772" y="962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b="1" dirty="0">
                    <a:solidFill>
                      <a:srgbClr val="000000"/>
                    </a:solidFill>
                    <a:latin typeface="メイリオ" panose="020B0604030504040204" pitchFamily="50" charset="-128"/>
                  </a:endParaRPr>
                </a:p>
              </p:txBody>
            </p:sp>
          </p:grpSp>
        </p:grpSp>
        <p:sp>
          <p:nvSpPr>
            <p:cNvPr id="251" name="角丸四角形 172">
              <a:extLst>
                <a:ext uri="{FF2B5EF4-FFF2-40B4-BE49-F238E27FC236}">
                  <a16:creationId xmlns:a16="http://schemas.microsoft.com/office/drawing/2014/main" id="{17A5E8A1-3CF3-4665-BBB6-C61827BDF39A}"/>
                </a:ext>
              </a:extLst>
            </p:cNvPr>
            <p:cNvSpPr/>
            <p:nvPr/>
          </p:nvSpPr>
          <p:spPr bwMode="auto">
            <a:xfrm>
              <a:off x="4029040" y="1048856"/>
              <a:ext cx="1692000" cy="1372583"/>
            </a:xfrm>
            <a:prstGeom prst="roundRect">
              <a:avLst>
                <a:gd name="adj" fmla="val 10974"/>
              </a:avLst>
            </a:prstGeom>
            <a:solidFill>
              <a:srgbClr val="3C84C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468000"/>
              <a:r>
                <a:rPr lang="ru-RU" altLang="ja-JP" sz="10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Мониторинг и управление</a:t>
              </a:r>
            </a:p>
            <a:p>
              <a:pPr marL="468000"/>
              <a:endParaRPr lang="ru-RU" altLang="ja-JP" sz="10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  <a:p>
              <a:pPr marL="468000"/>
              <a:r>
                <a:rPr lang="ru-RU" altLang="ja-JP" sz="10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Инвентаризация</a:t>
              </a:r>
              <a:br>
                <a:rPr lang="en-US" altLang="ja-JP" sz="1000" dirty="0">
                  <a:solidFill>
                    <a:schemeClr val="bg1"/>
                  </a:solidFill>
                  <a:latin typeface="Trebuchet MS" panose="020B0603020202020204" pitchFamily="34" charset="0"/>
                </a:rPr>
              </a:br>
              <a:endParaRPr lang="ru-RU" altLang="ja-JP" sz="10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  <a:p>
              <a:pPr marL="468000"/>
              <a:r>
                <a:rPr lang="ru-RU" altLang="ja-JP" sz="10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Настройка и конфигурация</a:t>
              </a:r>
              <a:endParaRPr lang="ja-JP" altLang="en-US" sz="10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252" name="グループ化 174">
              <a:extLst>
                <a:ext uri="{FF2B5EF4-FFF2-40B4-BE49-F238E27FC236}">
                  <a16:creationId xmlns:a16="http://schemas.microsoft.com/office/drawing/2014/main" id="{B5A09F93-0F39-4FB3-9DC9-D061C21DEC41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4148959" y="1557088"/>
              <a:ext cx="219256" cy="325811"/>
              <a:chOff x="6579151" y="2971800"/>
              <a:chExt cx="735013" cy="1092200"/>
            </a:xfrm>
            <a:solidFill>
              <a:schemeClr val="bg1"/>
            </a:solidFill>
          </p:grpSpPr>
          <p:sp>
            <p:nvSpPr>
              <p:cNvPr id="253" name="Freeform 64">
                <a:extLst>
                  <a:ext uri="{FF2B5EF4-FFF2-40B4-BE49-F238E27FC236}">
                    <a16:creationId xmlns:a16="http://schemas.microsoft.com/office/drawing/2014/main" id="{1E8EAEE8-AB1E-498F-964B-DE6F027CA614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6579151" y="2971800"/>
                <a:ext cx="369888" cy="1092200"/>
              </a:xfrm>
              <a:custGeom>
                <a:avLst/>
                <a:gdLst>
                  <a:gd name="T0" fmla="*/ 888 w 1202"/>
                  <a:gd name="T1" fmla="*/ 1060 h 3553"/>
                  <a:gd name="T2" fmla="*/ 888 w 1202"/>
                  <a:gd name="T3" fmla="*/ 3267 h 3553"/>
                  <a:gd name="T4" fmla="*/ 601 w 1202"/>
                  <a:gd name="T5" fmla="*/ 3553 h 3553"/>
                  <a:gd name="T6" fmla="*/ 315 w 1202"/>
                  <a:gd name="T7" fmla="*/ 3267 h 3553"/>
                  <a:gd name="T8" fmla="*/ 315 w 1202"/>
                  <a:gd name="T9" fmla="*/ 1060 h 3553"/>
                  <a:gd name="T10" fmla="*/ 0 w 1202"/>
                  <a:gd name="T11" fmla="*/ 532 h 3553"/>
                  <a:gd name="T12" fmla="*/ 322 w 1202"/>
                  <a:gd name="T13" fmla="*/ 0 h 3553"/>
                  <a:gd name="T14" fmla="*/ 322 w 1202"/>
                  <a:gd name="T15" fmla="*/ 500 h 3553"/>
                  <a:gd name="T16" fmla="*/ 601 w 1202"/>
                  <a:gd name="T17" fmla="*/ 661 h 3553"/>
                  <a:gd name="T18" fmla="*/ 880 w 1202"/>
                  <a:gd name="T19" fmla="*/ 500 h 3553"/>
                  <a:gd name="T20" fmla="*/ 880 w 1202"/>
                  <a:gd name="T21" fmla="*/ 0 h 3553"/>
                  <a:gd name="T22" fmla="*/ 1202 w 1202"/>
                  <a:gd name="T23" fmla="*/ 532 h 3553"/>
                  <a:gd name="T24" fmla="*/ 888 w 1202"/>
                  <a:gd name="T25" fmla="*/ 1060 h 3553"/>
                  <a:gd name="T26" fmla="*/ 598 w 1202"/>
                  <a:gd name="T27" fmla="*/ 3133 h 3553"/>
                  <a:gd name="T28" fmla="*/ 487 w 1202"/>
                  <a:gd name="T29" fmla="*/ 3244 h 3553"/>
                  <a:gd name="T30" fmla="*/ 598 w 1202"/>
                  <a:gd name="T31" fmla="*/ 3355 h 3553"/>
                  <a:gd name="T32" fmla="*/ 710 w 1202"/>
                  <a:gd name="T33" fmla="*/ 3244 h 3553"/>
                  <a:gd name="T34" fmla="*/ 598 w 1202"/>
                  <a:gd name="T35" fmla="*/ 3133 h 3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02" h="3553">
                    <a:moveTo>
                      <a:pt x="888" y="1060"/>
                    </a:moveTo>
                    <a:cubicBezTo>
                      <a:pt x="888" y="3267"/>
                      <a:pt x="888" y="3267"/>
                      <a:pt x="888" y="3267"/>
                    </a:cubicBezTo>
                    <a:cubicBezTo>
                      <a:pt x="888" y="3424"/>
                      <a:pt x="759" y="3553"/>
                      <a:pt x="601" y="3553"/>
                    </a:cubicBezTo>
                    <a:cubicBezTo>
                      <a:pt x="444" y="3553"/>
                      <a:pt x="315" y="3424"/>
                      <a:pt x="315" y="3267"/>
                    </a:cubicBezTo>
                    <a:cubicBezTo>
                      <a:pt x="315" y="1060"/>
                      <a:pt x="315" y="1060"/>
                      <a:pt x="315" y="1060"/>
                    </a:cubicBezTo>
                    <a:cubicBezTo>
                      <a:pt x="128" y="958"/>
                      <a:pt x="0" y="760"/>
                      <a:pt x="0" y="532"/>
                    </a:cubicBezTo>
                    <a:cubicBezTo>
                      <a:pt x="0" y="301"/>
                      <a:pt x="131" y="100"/>
                      <a:pt x="322" y="0"/>
                    </a:cubicBezTo>
                    <a:cubicBezTo>
                      <a:pt x="322" y="500"/>
                      <a:pt x="322" y="500"/>
                      <a:pt x="322" y="500"/>
                    </a:cubicBezTo>
                    <a:cubicBezTo>
                      <a:pt x="601" y="661"/>
                      <a:pt x="601" y="661"/>
                      <a:pt x="601" y="661"/>
                    </a:cubicBezTo>
                    <a:cubicBezTo>
                      <a:pt x="880" y="500"/>
                      <a:pt x="880" y="500"/>
                      <a:pt x="880" y="500"/>
                    </a:cubicBezTo>
                    <a:cubicBezTo>
                      <a:pt x="880" y="0"/>
                      <a:pt x="880" y="0"/>
                      <a:pt x="880" y="0"/>
                    </a:cubicBezTo>
                    <a:cubicBezTo>
                      <a:pt x="1071" y="100"/>
                      <a:pt x="1202" y="301"/>
                      <a:pt x="1202" y="532"/>
                    </a:cubicBezTo>
                    <a:cubicBezTo>
                      <a:pt x="1202" y="760"/>
                      <a:pt x="1075" y="958"/>
                      <a:pt x="888" y="1060"/>
                    </a:cubicBezTo>
                    <a:close/>
                    <a:moveTo>
                      <a:pt x="598" y="3133"/>
                    </a:moveTo>
                    <a:cubicBezTo>
                      <a:pt x="537" y="3133"/>
                      <a:pt x="487" y="3182"/>
                      <a:pt x="487" y="3244"/>
                    </a:cubicBezTo>
                    <a:cubicBezTo>
                      <a:pt x="487" y="3305"/>
                      <a:pt x="537" y="3355"/>
                      <a:pt x="598" y="3355"/>
                    </a:cubicBezTo>
                    <a:cubicBezTo>
                      <a:pt x="660" y="3355"/>
                      <a:pt x="710" y="3305"/>
                      <a:pt x="710" y="3244"/>
                    </a:cubicBezTo>
                    <a:cubicBezTo>
                      <a:pt x="710" y="3182"/>
                      <a:pt x="660" y="3133"/>
                      <a:pt x="598" y="3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" name="Freeform 65">
                <a:extLst>
                  <a:ext uri="{FF2B5EF4-FFF2-40B4-BE49-F238E27FC236}">
                    <a16:creationId xmlns:a16="http://schemas.microsoft.com/office/drawing/2014/main" id="{A69029C9-FEF0-48AD-9D52-089C8E05F6E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134776" y="2971800"/>
                <a:ext cx="179388" cy="1092200"/>
              </a:xfrm>
              <a:custGeom>
                <a:avLst/>
                <a:gdLst>
                  <a:gd name="T0" fmla="*/ 397 w 583"/>
                  <a:gd name="T1" fmla="*/ 1811 h 3553"/>
                  <a:gd name="T2" fmla="*/ 397 w 583"/>
                  <a:gd name="T3" fmla="*/ 782 h 3553"/>
                  <a:gd name="T4" fmla="*/ 475 w 583"/>
                  <a:gd name="T5" fmla="*/ 572 h 3553"/>
                  <a:gd name="T6" fmla="*/ 478 w 583"/>
                  <a:gd name="T7" fmla="*/ 544 h 3553"/>
                  <a:gd name="T8" fmla="*/ 403 w 583"/>
                  <a:gd name="T9" fmla="*/ 48 h 3553"/>
                  <a:gd name="T10" fmla="*/ 347 w 583"/>
                  <a:gd name="T11" fmla="*/ 0 h 3553"/>
                  <a:gd name="T12" fmla="*/ 221 w 583"/>
                  <a:gd name="T13" fmla="*/ 0 h 3553"/>
                  <a:gd name="T14" fmla="*/ 165 w 583"/>
                  <a:gd name="T15" fmla="*/ 48 h 3553"/>
                  <a:gd name="T16" fmla="*/ 89 w 583"/>
                  <a:gd name="T17" fmla="*/ 541 h 3553"/>
                  <a:gd name="T18" fmla="*/ 92 w 583"/>
                  <a:gd name="T19" fmla="*/ 569 h 3553"/>
                  <a:gd name="T20" fmla="*/ 172 w 583"/>
                  <a:gd name="T21" fmla="*/ 786 h 3553"/>
                  <a:gd name="T22" fmla="*/ 173 w 583"/>
                  <a:gd name="T23" fmla="*/ 786 h 3553"/>
                  <a:gd name="T24" fmla="*/ 173 w 583"/>
                  <a:gd name="T25" fmla="*/ 1812 h 3553"/>
                  <a:gd name="T26" fmla="*/ 0 w 583"/>
                  <a:gd name="T27" fmla="*/ 2021 h 3553"/>
                  <a:gd name="T28" fmla="*/ 0 w 583"/>
                  <a:gd name="T29" fmla="*/ 3341 h 3553"/>
                  <a:gd name="T30" fmla="*/ 212 w 583"/>
                  <a:gd name="T31" fmla="*/ 3553 h 3553"/>
                  <a:gd name="T32" fmla="*/ 371 w 583"/>
                  <a:gd name="T33" fmla="*/ 3553 h 3553"/>
                  <a:gd name="T34" fmla="*/ 583 w 583"/>
                  <a:gd name="T35" fmla="*/ 3341 h 3553"/>
                  <a:gd name="T36" fmla="*/ 583 w 583"/>
                  <a:gd name="T37" fmla="*/ 2021 h 3553"/>
                  <a:gd name="T38" fmla="*/ 397 w 583"/>
                  <a:gd name="T39" fmla="*/ 1811 h 3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3" h="3553">
                    <a:moveTo>
                      <a:pt x="397" y="1811"/>
                    </a:moveTo>
                    <a:cubicBezTo>
                      <a:pt x="397" y="782"/>
                      <a:pt x="397" y="782"/>
                      <a:pt x="397" y="782"/>
                    </a:cubicBezTo>
                    <a:cubicBezTo>
                      <a:pt x="475" y="572"/>
                      <a:pt x="475" y="572"/>
                      <a:pt x="475" y="572"/>
                    </a:cubicBezTo>
                    <a:cubicBezTo>
                      <a:pt x="478" y="563"/>
                      <a:pt x="479" y="553"/>
                      <a:pt x="478" y="544"/>
                    </a:cubicBezTo>
                    <a:cubicBezTo>
                      <a:pt x="403" y="48"/>
                      <a:pt x="403" y="48"/>
                      <a:pt x="403" y="48"/>
                    </a:cubicBezTo>
                    <a:cubicBezTo>
                      <a:pt x="398" y="20"/>
                      <a:pt x="375" y="0"/>
                      <a:pt x="347" y="0"/>
                    </a:cubicBezTo>
                    <a:cubicBezTo>
                      <a:pt x="221" y="0"/>
                      <a:pt x="221" y="0"/>
                      <a:pt x="221" y="0"/>
                    </a:cubicBezTo>
                    <a:cubicBezTo>
                      <a:pt x="193" y="0"/>
                      <a:pt x="169" y="20"/>
                      <a:pt x="165" y="48"/>
                    </a:cubicBezTo>
                    <a:cubicBezTo>
                      <a:pt x="89" y="541"/>
                      <a:pt x="89" y="541"/>
                      <a:pt x="89" y="541"/>
                    </a:cubicBezTo>
                    <a:cubicBezTo>
                      <a:pt x="88" y="550"/>
                      <a:pt x="89" y="560"/>
                      <a:pt x="92" y="569"/>
                    </a:cubicBezTo>
                    <a:cubicBezTo>
                      <a:pt x="172" y="786"/>
                      <a:pt x="172" y="786"/>
                      <a:pt x="172" y="786"/>
                    </a:cubicBezTo>
                    <a:cubicBezTo>
                      <a:pt x="173" y="786"/>
                      <a:pt x="173" y="786"/>
                      <a:pt x="173" y="786"/>
                    </a:cubicBezTo>
                    <a:cubicBezTo>
                      <a:pt x="173" y="1812"/>
                      <a:pt x="173" y="1812"/>
                      <a:pt x="173" y="1812"/>
                    </a:cubicBezTo>
                    <a:cubicBezTo>
                      <a:pt x="75" y="1831"/>
                      <a:pt x="0" y="1917"/>
                      <a:pt x="0" y="2021"/>
                    </a:cubicBezTo>
                    <a:cubicBezTo>
                      <a:pt x="0" y="3341"/>
                      <a:pt x="0" y="3341"/>
                      <a:pt x="0" y="3341"/>
                    </a:cubicBezTo>
                    <a:cubicBezTo>
                      <a:pt x="0" y="3458"/>
                      <a:pt x="95" y="3553"/>
                      <a:pt x="212" y="3553"/>
                    </a:cubicBezTo>
                    <a:cubicBezTo>
                      <a:pt x="371" y="3553"/>
                      <a:pt x="371" y="3553"/>
                      <a:pt x="371" y="3553"/>
                    </a:cubicBezTo>
                    <a:cubicBezTo>
                      <a:pt x="488" y="3553"/>
                      <a:pt x="583" y="3458"/>
                      <a:pt x="583" y="3341"/>
                    </a:cubicBezTo>
                    <a:cubicBezTo>
                      <a:pt x="583" y="2021"/>
                      <a:pt x="583" y="2021"/>
                      <a:pt x="583" y="2021"/>
                    </a:cubicBezTo>
                    <a:cubicBezTo>
                      <a:pt x="583" y="1912"/>
                      <a:pt x="501" y="1824"/>
                      <a:pt x="397" y="18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5" name="グループ化 202">
              <a:extLst>
                <a:ext uri="{FF2B5EF4-FFF2-40B4-BE49-F238E27FC236}">
                  <a16:creationId xmlns:a16="http://schemas.microsoft.com/office/drawing/2014/main" id="{6D1EE67C-945E-4403-B945-9973895085F8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4178676" y="4259828"/>
              <a:ext cx="297128" cy="297128"/>
              <a:chOff x="6010275" y="1289562"/>
              <a:chExt cx="793750" cy="793750"/>
            </a:xfrm>
          </p:grpSpPr>
          <p:sp>
            <p:nvSpPr>
              <p:cNvPr id="256" name="Freeform 5">
                <a:extLst>
                  <a:ext uri="{FF2B5EF4-FFF2-40B4-BE49-F238E27FC236}">
                    <a16:creationId xmlns:a16="http://schemas.microsoft.com/office/drawing/2014/main" id="{0071258A-8C14-4744-834E-4E5A5BE5E26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010275" y="1289562"/>
                <a:ext cx="793750" cy="793750"/>
              </a:xfrm>
              <a:custGeom>
                <a:avLst/>
                <a:gdLst>
                  <a:gd name="T0" fmla="*/ 728 w 728"/>
                  <a:gd name="T1" fmla="*/ 702 h 728"/>
                  <a:gd name="T2" fmla="*/ 702 w 728"/>
                  <a:gd name="T3" fmla="*/ 728 h 728"/>
                  <a:gd name="T4" fmla="*/ 26 w 728"/>
                  <a:gd name="T5" fmla="*/ 728 h 728"/>
                  <a:gd name="T6" fmla="*/ 0 w 728"/>
                  <a:gd name="T7" fmla="*/ 702 h 728"/>
                  <a:gd name="T8" fmla="*/ 0 w 728"/>
                  <a:gd name="T9" fmla="*/ 26 h 728"/>
                  <a:gd name="T10" fmla="*/ 26 w 728"/>
                  <a:gd name="T11" fmla="*/ 0 h 728"/>
                  <a:gd name="T12" fmla="*/ 702 w 728"/>
                  <a:gd name="T13" fmla="*/ 0 h 728"/>
                  <a:gd name="T14" fmla="*/ 728 w 728"/>
                  <a:gd name="T15" fmla="*/ 26 h 728"/>
                  <a:gd name="T16" fmla="*/ 728 w 728"/>
                  <a:gd name="T17" fmla="*/ 702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8" h="728">
                    <a:moveTo>
                      <a:pt x="728" y="702"/>
                    </a:moveTo>
                    <a:cubicBezTo>
                      <a:pt x="728" y="716"/>
                      <a:pt x="716" y="728"/>
                      <a:pt x="702" y="728"/>
                    </a:cubicBezTo>
                    <a:cubicBezTo>
                      <a:pt x="26" y="728"/>
                      <a:pt x="26" y="728"/>
                      <a:pt x="26" y="728"/>
                    </a:cubicBezTo>
                    <a:cubicBezTo>
                      <a:pt x="11" y="728"/>
                      <a:pt x="0" y="716"/>
                      <a:pt x="0" y="70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702" y="0"/>
                      <a:pt x="702" y="0"/>
                      <a:pt x="702" y="0"/>
                    </a:cubicBezTo>
                    <a:cubicBezTo>
                      <a:pt x="716" y="0"/>
                      <a:pt x="728" y="12"/>
                      <a:pt x="728" y="26"/>
                    </a:cubicBezTo>
                    <a:lnTo>
                      <a:pt x="728" y="702"/>
                    </a:lnTo>
                    <a:close/>
                  </a:path>
                </a:pathLst>
              </a:custGeom>
              <a:solidFill>
                <a:srgbClr val="1E4A7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" name="Freeform 6">
                <a:extLst>
                  <a:ext uri="{FF2B5EF4-FFF2-40B4-BE49-F238E27FC236}">
                    <a16:creationId xmlns:a16="http://schemas.microsoft.com/office/drawing/2014/main" id="{709E11B9-2C32-42E4-B11A-7448BE220C1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040438" y="1444343"/>
                <a:ext cx="733425" cy="484188"/>
              </a:xfrm>
              <a:custGeom>
                <a:avLst/>
                <a:gdLst>
                  <a:gd name="T0" fmla="*/ 542 w 672"/>
                  <a:gd name="T1" fmla="*/ 348 h 444"/>
                  <a:gd name="T2" fmla="*/ 457 w 672"/>
                  <a:gd name="T3" fmla="*/ 345 h 444"/>
                  <a:gd name="T4" fmla="*/ 370 w 672"/>
                  <a:gd name="T5" fmla="*/ 214 h 444"/>
                  <a:gd name="T6" fmla="*/ 457 w 672"/>
                  <a:gd name="T7" fmla="*/ 96 h 444"/>
                  <a:gd name="T8" fmla="*/ 549 w 672"/>
                  <a:gd name="T9" fmla="*/ 100 h 444"/>
                  <a:gd name="T10" fmla="*/ 553 w 672"/>
                  <a:gd name="T11" fmla="*/ 140 h 444"/>
                  <a:gd name="T12" fmla="*/ 670 w 672"/>
                  <a:gd name="T13" fmla="*/ 68 h 444"/>
                  <a:gd name="T14" fmla="*/ 549 w 672"/>
                  <a:gd name="T15" fmla="*/ 3 h 444"/>
                  <a:gd name="T16" fmla="*/ 546 w 672"/>
                  <a:gd name="T17" fmla="*/ 45 h 444"/>
                  <a:gd name="T18" fmla="*/ 424 w 672"/>
                  <a:gd name="T19" fmla="*/ 48 h 444"/>
                  <a:gd name="T20" fmla="*/ 335 w 672"/>
                  <a:gd name="T21" fmla="*/ 169 h 444"/>
                  <a:gd name="T22" fmla="*/ 245 w 672"/>
                  <a:gd name="T23" fmla="*/ 45 h 444"/>
                  <a:gd name="T24" fmla="*/ 125 w 672"/>
                  <a:gd name="T25" fmla="*/ 41 h 444"/>
                  <a:gd name="T26" fmla="*/ 122 w 672"/>
                  <a:gd name="T27" fmla="*/ 1 h 444"/>
                  <a:gd name="T28" fmla="*/ 5 w 672"/>
                  <a:gd name="T29" fmla="*/ 72 h 444"/>
                  <a:gd name="T30" fmla="*/ 125 w 672"/>
                  <a:gd name="T31" fmla="*/ 138 h 444"/>
                  <a:gd name="T32" fmla="*/ 129 w 672"/>
                  <a:gd name="T33" fmla="*/ 96 h 444"/>
                  <a:gd name="T34" fmla="*/ 224 w 672"/>
                  <a:gd name="T35" fmla="*/ 99 h 444"/>
                  <a:gd name="T36" fmla="*/ 304 w 672"/>
                  <a:gd name="T37" fmla="*/ 220 h 444"/>
                  <a:gd name="T38" fmla="*/ 211 w 672"/>
                  <a:gd name="T39" fmla="*/ 348 h 444"/>
                  <a:gd name="T40" fmla="*/ 122 w 672"/>
                  <a:gd name="T41" fmla="*/ 344 h 444"/>
                  <a:gd name="T42" fmla="*/ 119 w 672"/>
                  <a:gd name="T43" fmla="*/ 304 h 444"/>
                  <a:gd name="T44" fmla="*/ 2 w 672"/>
                  <a:gd name="T45" fmla="*/ 375 h 444"/>
                  <a:gd name="T46" fmla="*/ 122 w 672"/>
                  <a:gd name="T47" fmla="*/ 441 h 444"/>
                  <a:gd name="T48" fmla="*/ 126 w 672"/>
                  <a:gd name="T49" fmla="*/ 399 h 444"/>
                  <a:gd name="T50" fmla="*/ 244 w 672"/>
                  <a:gd name="T51" fmla="*/ 396 h 444"/>
                  <a:gd name="T52" fmla="*/ 339 w 672"/>
                  <a:gd name="T53" fmla="*/ 265 h 444"/>
                  <a:gd name="T54" fmla="*/ 436 w 672"/>
                  <a:gd name="T55" fmla="*/ 399 h 444"/>
                  <a:gd name="T56" fmla="*/ 546 w 672"/>
                  <a:gd name="T57" fmla="*/ 403 h 444"/>
                  <a:gd name="T58" fmla="*/ 550 w 672"/>
                  <a:gd name="T59" fmla="*/ 443 h 444"/>
                  <a:gd name="T60" fmla="*/ 667 w 672"/>
                  <a:gd name="T61" fmla="*/ 372 h 444"/>
                  <a:gd name="T62" fmla="*/ 546 w 672"/>
                  <a:gd name="T63" fmla="*/ 306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72" h="444">
                    <a:moveTo>
                      <a:pt x="546" y="344"/>
                    </a:moveTo>
                    <a:cubicBezTo>
                      <a:pt x="546" y="346"/>
                      <a:pt x="545" y="348"/>
                      <a:pt x="542" y="348"/>
                    </a:cubicBezTo>
                    <a:cubicBezTo>
                      <a:pt x="463" y="348"/>
                      <a:pt x="463" y="348"/>
                      <a:pt x="463" y="348"/>
                    </a:cubicBezTo>
                    <a:cubicBezTo>
                      <a:pt x="461" y="348"/>
                      <a:pt x="458" y="347"/>
                      <a:pt x="457" y="345"/>
                    </a:cubicBezTo>
                    <a:cubicBezTo>
                      <a:pt x="370" y="220"/>
                      <a:pt x="370" y="220"/>
                      <a:pt x="370" y="220"/>
                    </a:cubicBezTo>
                    <a:cubicBezTo>
                      <a:pt x="369" y="219"/>
                      <a:pt x="369" y="216"/>
                      <a:pt x="370" y="214"/>
                    </a:cubicBezTo>
                    <a:cubicBezTo>
                      <a:pt x="451" y="99"/>
                      <a:pt x="451" y="99"/>
                      <a:pt x="451" y="99"/>
                    </a:cubicBezTo>
                    <a:cubicBezTo>
                      <a:pt x="452" y="97"/>
                      <a:pt x="454" y="96"/>
                      <a:pt x="457" y="96"/>
                    </a:cubicBezTo>
                    <a:cubicBezTo>
                      <a:pt x="546" y="96"/>
                      <a:pt x="546" y="96"/>
                      <a:pt x="546" y="96"/>
                    </a:cubicBezTo>
                    <a:cubicBezTo>
                      <a:pt x="548" y="96"/>
                      <a:pt x="549" y="97"/>
                      <a:pt x="549" y="100"/>
                    </a:cubicBezTo>
                    <a:cubicBezTo>
                      <a:pt x="549" y="138"/>
                      <a:pt x="549" y="138"/>
                      <a:pt x="549" y="138"/>
                    </a:cubicBezTo>
                    <a:cubicBezTo>
                      <a:pt x="549" y="140"/>
                      <a:pt x="551" y="141"/>
                      <a:pt x="553" y="140"/>
                    </a:cubicBezTo>
                    <a:cubicBezTo>
                      <a:pt x="670" y="72"/>
                      <a:pt x="670" y="72"/>
                      <a:pt x="670" y="72"/>
                    </a:cubicBezTo>
                    <a:cubicBezTo>
                      <a:pt x="672" y="71"/>
                      <a:pt x="672" y="69"/>
                      <a:pt x="670" y="68"/>
                    </a:cubicBezTo>
                    <a:cubicBezTo>
                      <a:pt x="553" y="1"/>
                      <a:pt x="553" y="1"/>
                      <a:pt x="553" y="1"/>
                    </a:cubicBezTo>
                    <a:cubicBezTo>
                      <a:pt x="551" y="0"/>
                      <a:pt x="549" y="1"/>
                      <a:pt x="549" y="3"/>
                    </a:cubicBezTo>
                    <a:cubicBezTo>
                      <a:pt x="549" y="41"/>
                      <a:pt x="549" y="41"/>
                      <a:pt x="549" y="41"/>
                    </a:cubicBezTo>
                    <a:cubicBezTo>
                      <a:pt x="549" y="43"/>
                      <a:pt x="548" y="45"/>
                      <a:pt x="546" y="45"/>
                    </a:cubicBezTo>
                    <a:cubicBezTo>
                      <a:pt x="430" y="45"/>
                      <a:pt x="430" y="45"/>
                      <a:pt x="430" y="45"/>
                    </a:cubicBezTo>
                    <a:cubicBezTo>
                      <a:pt x="428" y="45"/>
                      <a:pt x="425" y="46"/>
                      <a:pt x="424" y="48"/>
                    </a:cubicBezTo>
                    <a:cubicBezTo>
                      <a:pt x="339" y="169"/>
                      <a:pt x="339" y="169"/>
                      <a:pt x="339" y="169"/>
                    </a:cubicBezTo>
                    <a:cubicBezTo>
                      <a:pt x="338" y="171"/>
                      <a:pt x="336" y="171"/>
                      <a:pt x="335" y="169"/>
                    </a:cubicBezTo>
                    <a:cubicBezTo>
                      <a:pt x="251" y="48"/>
                      <a:pt x="251" y="48"/>
                      <a:pt x="251" y="48"/>
                    </a:cubicBezTo>
                    <a:cubicBezTo>
                      <a:pt x="249" y="46"/>
                      <a:pt x="247" y="45"/>
                      <a:pt x="245" y="45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7" y="45"/>
                      <a:pt x="125" y="43"/>
                      <a:pt x="125" y="41"/>
                    </a:cubicBezTo>
                    <a:cubicBezTo>
                      <a:pt x="125" y="3"/>
                      <a:pt x="125" y="3"/>
                      <a:pt x="125" y="3"/>
                    </a:cubicBezTo>
                    <a:cubicBezTo>
                      <a:pt x="125" y="1"/>
                      <a:pt x="123" y="0"/>
                      <a:pt x="122" y="1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3" y="69"/>
                      <a:pt x="3" y="71"/>
                      <a:pt x="5" y="72"/>
                    </a:cubicBezTo>
                    <a:cubicBezTo>
                      <a:pt x="122" y="140"/>
                      <a:pt x="122" y="140"/>
                      <a:pt x="122" y="140"/>
                    </a:cubicBezTo>
                    <a:cubicBezTo>
                      <a:pt x="123" y="141"/>
                      <a:pt x="125" y="140"/>
                      <a:pt x="125" y="138"/>
                    </a:cubicBezTo>
                    <a:cubicBezTo>
                      <a:pt x="125" y="100"/>
                      <a:pt x="125" y="100"/>
                      <a:pt x="125" y="100"/>
                    </a:cubicBezTo>
                    <a:cubicBezTo>
                      <a:pt x="125" y="97"/>
                      <a:pt x="127" y="96"/>
                      <a:pt x="129" y="96"/>
                    </a:cubicBezTo>
                    <a:cubicBezTo>
                      <a:pt x="218" y="96"/>
                      <a:pt x="218" y="96"/>
                      <a:pt x="218" y="96"/>
                    </a:cubicBezTo>
                    <a:cubicBezTo>
                      <a:pt x="220" y="96"/>
                      <a:pt x="223" y="97"/>
                      <a:pt x="224" y="99"/>
                    </a:cubicBezTo>
                    <a:cubicBezTo>
                      <a:pt x="304" y="214"/>
                      <a:pt x="304" y="214"/>
                      <a:pt x="304" y="214"/>
                    </a:cubicBezTo>
                    <a:cubicBezTo>
                      <a:pt x="305" y="216"/>
                      <a:pt x="305" y="219"/>
                      <a:pt x="304" y="220"/>
                    </a:cubicBezTo>
                    <a:cubicBezTo>
                      <a:pt x="217" y="345"/>
                      <a:pt x="217" y="345"/>
                      <a:pt x="217" y="345"/>
                    </a:cubicBezTo>
                    <a:cubicBezTo>
                      <a:pt x="216" y="347"/>
                      <a:pt x="214" y="348"/>
                      <a:pt x="211" y="348"/>
                    </a:cubicBezTo>
                    <a:cubicBezTo>
                      <a:pt x="126" y="348"/>
                      <a:pt x="126" y="348"/>
                      <a:pt x="126" y="348"/>
                    </a:cubicBezTo>
                    <a:cubicBezTo>
                      <a:pt x="123" y="348"/>
                      <a:pt x="122" y="346"/>
                      <a:pt x="122" y="344"/>
                    </a:cubicBezTo>
                    <a:cubicBezTo>
                      <a:pt x="122" y="306"/>
                      <a:pt x="122" y="306"/>
                      <a:pt x="122" y="306"/>
                    </a:cubicBezTo>
                    <a:cubicBezTo>
                      <a:pt x="122" y="304"/>
                      <a:pt x="120" y="303"/>
                      <a:pt x="119" y="304"/>
                    </a:cubicBezTo>
                    <a:cubicBezTo>
                      <a:pt x="2" y="372"/>
                      <a:pt x="2" y="372"/>
                      <a:pt x="2" y="372"/>
                    </a:cubicBezTo>
                    <a:cubicBezTo>
                      <a:pt x="0" y="373"/>
                      <a:pt x="0" y="374"/>
                      <a:pt x="2" y="375"/>
                    </a:cubicBezTo>
                    <a:cubicBezTo>
                      <a:pt x="119" y="443"/>
                      <a:pt x="119" y="443"/>
                      <a:pt x="119" y="443"/>
                    </a:cubicBezTo>
                    <a:cubicBezTo>
                      <a:pt x="120" y="444"/>
                      <a:pt x="122" y="443"/>
                      <a:pt x="122" y="441"/>
                    </a:cubicBezTo>
                    <a:cubicBezTo>
                      <a:pt x="122" y="403"/>
                      <a:pt x="122" y="403"/>
                      <a:pt x="122" y="403"/>
                    </a:cubicBezTo>
                    <a:cubicBezTo>
                      <a:pt x="122" y="401"/>
                      <a:pt x="123" y="399"/>
                      <a:pt x="126" y="399"/>
                    </a:cubicBezTo>
                    <a:cubicBezTo>
                      <a:pt x="238" y="399"/>
                      <a:pt x="238" y="399"/>
                      <a:pt x="238" y="399"/>
                    </a:cubicBezTo>
                    <a:cubicBezTo>
                      <a:pt x="240" y="399"/>
                      <a:pt x="243" y="398"/>
                      <a:pt x="244" y="396"/>
                    </a:cubicBezTo>
                    <a:cubicBezTo>
                      <a:pt x="335" y="265"/>
                      <a:pt x="335" y="265"/>
                      <a:pt x="335" y="265"/>
                    </a:cubicBezTo>
                    <a:cubicBezTo>
                      <a:pt x="336" y="263"/>
                      <a:pt x="338" y="263"/>
                      <a:pt x="339" y="265"/>
                    </a:cubicBezTo>
                    <a:cubicBezTo>
                      <a:pt x="430" y="396"/>
                      <a:pt x="430" y="396"/>
                      <a:pt x="430" y="396"/>
                    </a:cubicBezTo>
                    <a:cubicBezTo>
                      <a:pt x="431" y="398"/>
                      <a:pt x="434" y="399"/>
                      <a:pt x="436" y="399"/>
                    </a:cubicBezTo>
                    <a:cubicBezTo>
                      <a:pt x="542" y="399"/>
                      <a:pt x="542" y="399"/>
                      <a:pt x="542" y="399"/>
                    </a:cubicBezTo>
                    <a:cubicBezTo>
                      <a:pt x="545" y="399"/>
                      <a:pt x="546" y="401"/>
                      <a:pt x="546" y="403"/>
                    </a:cubicBezTo>
                    <a:cubicBezTo>
                      <a:pt x="546" y="441"/>
                      <a:pt x="546" y="441"/>
                      <a:pt x="546" y="441"/>
                    </a:cubicBezTo>
                    <a:cubicBezTo>
                      <a:pt x="546" y="443"/>
                      <a:pt x="548" y="444"/>
                      <a:pt x="550" y="443"/>
                    </a:cubicBezTo>
                    <a:cubicBezTo>
                      <a:pt x="667" y="375"/>
                      <a:pt x="667" y="375"/>
                      <a:pt x="667" y="375"/>
                    </a:cubicBezTo>
                    <a:cubicBezTo>
                      <a:pt x="668" y="374"/>
                      <a:pt x="668" y="373"/>
                      <a:pt x="667" y="372"/>
                    </a:cubicBezTo>
                    <a:cubicBezTo>
                      <a:pt x="550" y="304"/>
                      <a:pt x="550" y="304"/>
                      <a:pt x="550" y="304"/>
                    </a:cubicBezTo>
                    <a:cubicBezTo>
                      <a:pt x="548" y="303"/>
                      <a:pt x="546" y="304"/>
                      <a:pt x="546" y="306"/>
                    </a:cubicBezTo>
                    <a:lnTo>
                      <a:pt x="546" y="3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258" name="Picture 2">
              <a:extLst>
                <a:ext uri="{FF2B5EF4-FFF2-40B4-BE49-F238E27FC236}">
                  <a16:creationId xmlns:a16="http://schemas.microsoft.com/office/drawing/2014/main" id="{312BAF7A-6BD9-452F-A9A0-E8CC706B0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793540" y="4220143"/>
              <a:ext cx="404306" cy="451657"/>
            </a:xfrm>
            <a:prstGeom prst="rect">
              <a:avLst/>
            </a:prstGeom>
            <a:noFill/>
          </p:spPr>
        </p:pic>
        <p:grpSp>
          <p:nvGrpSpPr>
            <p:cNvPr id="332" name="グループ化 127">
              <a:extLst>
                <a:ext uri="{FF2B5EF4-FFF2-40B4-BE49-F238E27FC236}">
                  <a16:creationId xmlns:a16="http://schemas.microsoft.com/office/drawing/2014/main" id="{685312DB-73F7-49DB-8C0C-56E29126491E}"/>
                </a:ext>
              </a:extLst>
            </p:cNvPr>
            <p:cNvGrpSpPr/>
            <p:nvPr/>
          </p:nvGrpSpPr>
          <p:grpSpPr>
            <a:xfrm>
              <a:off x="1569073" y="263556"/>
              <a:ext cx="7946455" cy="576000"/>
              <a:chOff x="907671" y="1916832"/>
              <a:chExt cx="7227873" cy="576000"/>
            </a:xfr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</p:grpSpPr>
          <p:sp>
            <p:nvSpPr>
              <p:cNvPr id="333" name="ホームベース 128">
                <a:extLst>
                  <a:ext uri="{FF2B5EF4-FFF2-40B4-BE49-F238E27FC236}">
                    <a16:creationId xmlns:a16="http://schemas.microsoft.com/office/drawing/2014/main" id="{65BE055D-ADF8-4FAF-A489-5A6382C8BECC}"/>
                  </a:ext>
                </a:extLst>
              </p:cNvPr>
              <p:cNvSpPr/>
              <p:nvPr/>
            </p:nvSpPr>
            <p:spPr bwMode="auto">
              <a:xfrm>
                <a:off x="6155544" y="1916832"/>
                <a:ext cx="1980000" cy="576000"/>
              </a:xfrm>
              <a:prstGeom prst="homePlate">
                <a:avLst>
                  <a:gd name="adj" fmla="val 33354"/>
                </a:avLst>
              </a:prstGeom>
              <a:gradFill>
                <a:gsLst>
                  <a:gs pos="0">
                    <a:srgbClr val="81B1C9"/>
                  </a:gs>
                  <a:gs pos="100000">
                    <a:srgbClr val="1E4A74"/>
                  </a:gs>
                </a:gsLst>
                <a:lin ang="0" scaled="1"/>
              </a:gradFill>
              <a:ln w="412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08000" algn="ctr">
                  <a:lnSpc>
                    <a:spcPct val="80000"/>
                  </a:lnSpc>
                </a:pPr>
                <a:r>
                  <a:rPr lang="ru-RU" altLang="ja-JP" sz="16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Автоматизация</a:t>
                </a:r>
                <a:endParaRPr lang="ja-JP" altLang="en-US" sz="16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334" name="ホームベース 129">
                <a:extLst>
                  <a:ext uri="{FF2B5EF4-FFF2-40B4-BE49-F238E27FC236}">
                    <a16:creationId xmlns:a16="http://schemas.microsoft.com/office/drawing/2014/main" id="{B99A8255-52F6-46A2-B0D3-62B0E84EBFD9}"/>
                  </a:ext>
                </a:extLst>
              </p:cNvPr>
              <p:cNvSpPr/>
              <p:nvPr/>
            </p:nvSpPr>
            <p:spPr bwMode="auto">
              <a:xfrm>
                <a:off x="4355659" y="1916832"/>
                <a:ext cx="2084736" cy="576000"/>
              </a:xfrm>
              <a:prstGeom prst="homePlate">
                <a:avLst>
                  <a:gd name="adj" fmla="val 33354"/>
                </a:avLst>
              </a:prstGeom>
              <a:gradFill>
                <a:gsLst>
                  <a:gs pos="0">
                    <a:srgbClr val="81B1C9"/>
                  </a:gs>
                  <a:gs pos="100000">
                    <a:srgbClr val="1E4A74"/>
                  </a:gs>
                </a:gsLst>
                <a:lin ang="0" scaled="1"/>
              </a:gradFill>
              <a:ln w="412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44000" algn="ctr">
                  <a:lnSpc>
                    <a:spcPct val="80000"/>
                  </a:lnSpc>
                </a:pPr>
                <a:r>
                  <a:rPr lang="ru-RU" altLang="ja-JP" sz="16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Анализ</a:t>
                </a:r>
                <a:endParaRPr lang="ja-JP" altLang="en-US" sz="16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335" name="ホームベース 130">
                <a:extLst>
                  <a:ext uri="{FF2B5EF4-FFF2-40B4-BE49-F238E27FC236}">
                    <a16:creationId xmlns:a16="http://schemas.microsoft.com/office/drawing/2014/main" id="{35B6001C-66DD-4CA9-BE42-257834600FAE}"/>
                  </a:ext>
                </a:extLst>
              </p:cNvPr>
              <p:cNvSpPr/>
              <p:nvPr/>
            </p:nvSpPr>
            <p:spPr bwMode="auto">
              <a:xfrm>
                <a:off x="3060343" y="1916832"/>
                <a:ext cx="1702333" cy="576000"/>
              </a:xfrm>
              <a:prstGeom prst="homePlate">
                <a:avLst>
                  <a:gd name="adj" fmla="val 33354"/>
                </a:avLst>
              </a:prstGeom>
              <a:gradFill flip="none" rotWithShape="1">
                <a:gsLst>
                  <a:gs pos="0">
                    <a:srgbClr val="81B1C9"/>
                  </a:gs>
                  <a:gs pos="100000">
                    <a:srgbClr val="1E4A74"/>
                  </a:gs>
                </a:gsLst>
                <a:lin ang="0" scaled="1"/>
                <a:tileRect/>
              </a:gradFill>
              <a:ln w="412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ru-RU" altLang="ja-JP" sz="1600" b="1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Базовый</a:t>
                </a:r>
                <a:endParaRPr lang="ja-JP" altLang="en-US" sz="1600" b="1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336" name="正方形/長方形 131">
                <a:extLst>
                  <a:ext uri="{FF2B5EF4-FFF2-40B4-BE49-F238E27FC236}">
                    <a16:creationId xmlns:a16="http://schemas.microsoft.com/office/drawing/2014/main" id="{61EAAAB3-4E6C-4A70-84D8-35B1460958E3}"/>
                  </a:ext>
                </a:extLst>
              </p:cNvPr>
              <p:cNvSpPr/>
              <p:nvPr/>
            </p:nvSpPr>
            <p:spPr bwMode="auto">
              <a:xfrm>
                <a:off x="907671" y="1916832"/>
                <a:ext cx="2062407" cy="576000"/>
              </a:xfrm>
              <a:prstGeom prst="rect">
                <a:avLst/>
              </a:prstGeom>
              <a:gradFill>
                <a:gsLst>
                  <a:gs pos="0">
                    <a:srgbClr val="002B62"/>
                  </a:gs>
                  <a:gs pos="100000">
                    <a:srgbClr val="1E4A74"/>
                  </a:gs>
                </a:gsLst>
                <a:lin ang="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72000" tIns="72000" rIns="7200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threePt" dir="t"/>
                </a:scene3d>
                <a:sp3d contourW="12700">
                  <a:contourClr>
                    <a:srgbClr val="0070C0"/>
                  </a:contourClr>
                </a:sp3d>
              </a:bodyPr>
              <a:lstStyle/>
              <a:p>
                <a:pPr algn="ctr"/>
                <a:r>
                  <a:rPr lang="ru-RU" altLang="ja-JP" sz="16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Этап запуска</a:t>
                </a:r>
                <a:endParaRPr lang="ja-JP" altLang="en-US" sz="16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sp>
          <p:nvSpPr>
            <p:cNvPr id="342" name="正方形/長方形 114">
              <a:extLst>
                <a:ext uri="{FF2B5EF4-FFF2-40B4-BE49-F238E27FC236}">
                  <a16:creationId xmlns:a16="http://schemas.microsoft.com/office/drawing/2014/main" id="{D825DBBB-5C8C-4AFE-B21E-7936C2002C98}"/>
                </a:ext>
              </a:extLst>
            </p:cNvPr>
            <p:cNvSpPr/>
            <p:nvPr/>
          </p:nvSpPr>
          <p:spPr bwMode="auto">
            <a:xfrm>
              <a:off x="1559496" y="945994"/>
              <a:ext cx="2277025" cy="1548000"/>
            </a:xfrm>
            <a:prstGeom prst="rect">
              <a:avLst/>
            </a:prstGeom>
            <a:gradFill>
              <a:gsLst>
                <a:gs pos="0">
                  <a:srgbClr val="002B62"/>
                </a:gs>
                <a:gs pos="100000">
                  <a:srgbClr val="1E4A74"/>
                </a:gs>
              </a:gsLst>
              <a:lin ang="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altLang="ja-JP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Эксплуатация и </a:t>
              </a:r>
              <a:r>
                <a:rPr lang="ru-RU" altLang="ja-JP" sz="1600" dirty="0" err="1">
                  <a:solidFill>
                    <a:schemeClr val="bg1"/>
                  </a:solidFill>
                  <a:latin typeface="Trebuchet MS" panose="020B0603020202020204" pitchFamily="34" charset="0"/>
                </a:rPr>
                <a:t>тех.поддержка</a:t>
              </a:r>
              <a:endParaRPr lang="en-US" altLang="ja-JP" sz="1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30" name="角丸四角形 135">
              <a:extLst>
                <a:ext uri="{FF2B5EF4-FFF2-40B4-BE49-F238E27FC236}">
                  <a16:creationId xmlns:a16="http://schemas.microsoft.com/office/drawing/2014/main" id="{18924E33-57D5-4660-8C8B-72D414696B51}"/>
                </a:ext>
              </a:extLst>
            </p:cNvPr>
            <p:cNvSpPr/>
            <p:nvPr/>
          </p:nvSpPr>
          <p:spPr bwMode="auto">
            <a:xfrm>
              <a:off x="3948450" y="913982"/>
              <a:ext cx="1821384" cy="3883170"/>
            </a:xfrm>
            <a:prstGeom prst="roundRect">
              <a:avLst>
                <a:gd name="adj" fmla="val 6759"/>
              </a:avLst>
            </a:prstGeom>
            <a:gradFill flip="none" rotWithShape="0">
              <a:gsLst>
                <a:gs pos="0">
                  <a:schemeClr val="bg1">
                    <a:lumMod val="94000"/>
                    <a:alpha val="0"/>
                  </a:schemeClr>
                </a:gs>
                <a:gs pos="76000">
                  <a:srgbClr val="5287BA">
                    <a:alpha val="31000"/>
                    <a:lumMod val="0"/>
                    <a:lumOff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cmpd="sng">
              <a:solidFill>
                <a:srgbClr val="002B6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50" b="1" dirty="0">
                <a:solidFill>
                  <a:schemeClr val="bg1"/>
                </a:solidFill>
                <a:effectLst>
                  <a:glow rad="228600">
                    <a:schemeClr val="accent6">
                      <a:lumMod val="75000"/>
                      <a:lumOff val="25000"/>
                      <a:alpha val="40000"/>
                    </a:schemeClr>
                  </a:glow>
                </a:effectLst>
                <a:ea typeface="+mj-ea"/>
              </a:endParaRPr>
            </a:p>
          </p:txBody>
        </p:sp>
        <p:sp>
          <p:nvSpPr>
            <p:cNvPr id="2" name="Овал 1">
              <a:extLst>
                <a:ext uri="{FF2B5EF4-FFF2-40B4-BE49-F238E27FC236}">
                  <a16:creationId xmlns:a16="http://schemas.microsoft.com/office/drawing/2014/main" id="{73FE8595-A903-49E8-B9FD-000AB67B6E4F}"/>
                </a:ext>
              </a:extLst>
            </p:cNvPr>
            <p:cNvSpPr/>
            <p:nvPr/>
          </p:nvSpPr>
          <p:spPr>
            <a:xfrm>
              <a:off x="4711700" y="4285538"/>
              <a:ext cx="45719" cy="2362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1" name="Овал 350">
              <a:extLst>
                <a:ext uri="{FF2B5EF4-FFF2-40B4-BE49-F238E27FC236}">
                  <a16:creationId xmlns:a16="http://schemas.microsoft.com/office/drawing/2014/main" id="{38EB50C1-29D0-44DD-B714-E1EABFA31971}"/>
                </a:ext>
              </a:extLst>
            </p:cNvPr>
            <p:cNvSpPr/>
            <p:nvPr/>
          </p:nvSpPr>
          <p:spPr>
            <a:xfrm>
              <a:off x="4833597" y="4376420"/>
              <a:ext cx="45719" cy="1805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3" name="Google Shape;235;p20">
            <a:extLst>
              <a:ext uri="{FF2B5EF4-FFF2-40B4-BE49-F238E27FC236}">
                <a16:creationId xmlns:a16="http://schemas.microsoft.com/office/drawing/2014/main" id="{DDE3D876-8C07-4BFE-ACF0-ED91B44A3302}"/>
              </a:ext>
            </a:extLst>
          </p:cNvPr>
          <p:cNvSpPr/>
          <p:nvPr/>
        </p:nvSpPr>
        <p:spPr>
          <a:xfrm>
            <a:off x="-9450" y="-12300"/>
            <a:ext cx="284700" cy="6882600"/>
          </a:xfrm>
          <a:prstGeom prst="rect">
            <a:avLst/>
          </a:prstGeom>
          <a:solidFill>
            <a:srgbClr val="1E4A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E4A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body" idx="1"/>
          </p:nvPr>
        </p:nvSpPr>
        <p:spPr>
          <a:xfrm>
            <a:off x="438481" y="1200414"/>
            <a:ext cx="5333100" cy="3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Особенности функционала</a:t>
            </a:r>
            <a:endParaRPr sz="1800" b="1" dirty="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600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Поддержка SNMP (v1, v2c, v3), FTP (SSH*, </a:t>
            </a:r>
            <a:r>
              <a:rPr lang="ru-RU" sz="1800" dirty="0" err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NetConf</a:t>
            </a:r>
            <a:r>
              <a:rPr lang="ru-RU" sz="1800" dirty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* (RFC6241) и т.д.)</a:t>
            </a:r>
            <a:endParaRPr sz="1800" dirty="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60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Возможность сбора данных напрямую с NE и с NMS NBI</a:t>
            </a:r>
            <a:endParaRPr sz="1800" dirty="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60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Журнал аварий с группировкой аварий по общему типу, маскированием аварии (</a:t>
            </a:r>
            <a:r>
              <a:rPr lang="ru-RU" sz="1800" dirty="0" err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Suppress</a:t>
            </a:r>
            <a:r>
              <a:rPr lang="ru-RU" sz="1800" dirty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1800" dirty="0" err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Alarm</a:t>
            </a:r>
            <a:r>
              <a:rPr lang="ru-RU" sz="1800" dirty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List)</a:t>
            </a:r>
            <a:endParaRPr sz="1800" dirty="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60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Загрузка PM-данных (RMON RFC2819 и других структур данных)</a:t>
            </a:r>
            <a:endParaRPr sz="1800" dirty="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-338842" y="132209"/>
            <a:ext cx="6519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3600"/>
              <a:buFont typeface="Calibri"/>
              <a:buNone/>
            </a:pPr>
            <a:r>
              <a:rPr lang="ru-RU" sz="3200" dirty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Спецификация системы</a:t>
            </a:r>
            <a:endParaRPr sz="3200" dirty="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latin typeface="Trebuchet MS" panose="020B0603020202020204" pitchFamily="34" charset="0"/>
              </a:rPr>
              <a:t>6</a:t>
            </a:fld>
            <a:endParaRPr sz="1400" dirty="0">
              <a:latin typeface="Trebuchet MS" panose="020B0603020202020204" pitchFamily="34" charset="0"/>
            </a:endParaRPr>
          </a:p>
        </p:txBody>
      </p:sp>
      <p:cxnSp>
        <p:nvCxnSpPr>
          <p:cNvPr id="220" name="Google Shape;220;p19"/>
          <p:cNvCxnSpPr>
            <a:cxnSpLocks/>
          </p:cNvCxnSpPr>
          <p:nvPr/>
        </p:nvCxnSpPr>
        <p:spPr>
          <a:xfrm>
            <a:off x="-24450" y="809150"/>
            <a:ext cx="5439730" cy="0"/>
          </a:xfrm>
          <a:prstGeom prst="straightConnector1">
            <a:avLst/>
          </a:pr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1" name="Google Shape;221;p19"/>
          <p:cNvSpPr txBox="1">
            <a:spLocks noGrp="1"/>
          </p:cNvSpPr>
          <p:nvPr>
            <p:ph type="body" idx="2"/>
          </p:nvPr>
        </p:nvSpPr>
        <p:spPr>
          <a:xfrm>
            <a:off x="6434025" y="2257923"/>
            <a:ext cx="5333100" cy="408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Состав оборудования (</a:t>
            </a:r>
            <a:r>
              <a:rPr lang="ru-RU" sz="1800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Inventory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Management) для IDU, ODU, SFP – </a:t>
            </a:r>
            <a:b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для анализа необходимого ЗИП, возможности перемещения и т.д.</a:t>
            </a:r>
            <a:endParaRPr sz="1800" dirty="0">
              <a:solidFill>
                <a:schemeClr val="tx2">
                  <a:lumMod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Список установленных лицензий (SW </a:t>
            </a:r>
            <a:r>
              <a:rPr lang="ru-RU" sz="1800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License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1800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) - для анализа потребности в расширения функционала и модернизации РРЛ</a:t>
            </a:r>
            <a:endParaRPr sz="1800" dirty="0">
              <a:solidFill>
                <a:schemeClr val="tx2">
                  <a:lumMod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Режим клиент-сервер (</a:t>
            </a:r>
            <a:r>
              <a:rPr lang="ru-RU" sz="1800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проксирование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) прямого доступа к РРЛ (веб-интерфейсу настроек)</a:t>
            </a:r>
            <a:endParaRPr sz="1800" dirty="0">
              <a:solidFill>
                <a:schemeClr val="tx2">
                  <a:lumMod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Windows и Linux пользовательские клиенты </a:t>
            </a:r>
            <a:b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с автозагрузкой с сервера </a:t>
            </a:r>
            <a:r>
              <a:rPr lang="ru-RU" sz="1800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Musson</a:t>
            </a:r>
            <a:endParaRPr dirty="0">
              <a:solidFill>
                <a:schemeClr val="tx2">
                  <a:lumMod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4D9880-EB4A-4F56-853D-29C0D4A8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75" y="144124"/>
            <a:ext cx="2882900" cy="17145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39641B-9C1A-446F-A912-821A516F9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225" y="543423"/>
            <a:ext cx="2882900" cy="17145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C82543-4275-497D-9995-3E3557843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31" y="4543739"/>
            <a:ext cx="2882900" cy="17145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38978D4-CBBE-458A-A869-B6DC3E135A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641" y="4933323"/>
            <a:ext cx="28829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E0A23C4-5E45-45BA-A86D-2FA1753C1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11" y="294879"/>
            <a:ext cx="2579473" cy="3870721"/>
          </a:xfrm>
          <a:prstGeom prst="rect">
            <a:avLst/>
          </a:prstGeom>
        </p:spPr>
      </p:pic>
      <p:sp>
        <p:nvSpPr>
          <p:cNvPr id="216" name="Google Shape;216;p1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35000">
                <a:srgbClr val="1E4A74"/>
              </a:gs>
              <a:gs pos="100000">
                <a:srgbClr val="415977"/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gradFill flip="none" rotWithShape="1">
                <a:gsLst>
                  <a:gs pos="0">
                    <a:srgbClr val="1E4A74"/>
                  </a:gs>
                  <a:gs pos="100000">
                    <a:schemeClr val="dk1"/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-201738" y="179439"/>
            <a:ext cx="6426294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3600"/>
              <a:buFont typeface="Calibri"/>
              <a:buNone/>
            </a:pPr>
            <a:r>
              <a:rPr lang="ru-RU" sz="3200" dirty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Сценарии использования</a:t>
            </a:r>
            <a:endParaRPr sz="3200" dirty="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latin typeface="Trebuchet MS" panose="020B0603020202020204" pitchFamily="34" charset="0"/>
              </a:rPr>
              <a:t>7</a:t>
            </a:fld>
            <a:endParaRPr sz="1400" dirty="0">
              <a:latin typeface="Trebuchet MS" panose="020B0603020202020204" pitchFamily="34" charset="0"/>
            </a:endParaRPr>
          </a:p>
        </p:txBody>
      </p:sp>
      <p:cxnSp>
        <p:nvCxnSpPr>
          <p:cNvPr id="220" name="Google Shape;220;p19"/>
          <p:cNvCxnSpPr>
            <a:cxnSpLocks/>
          </p:cNvCxnSpPr>
          <p:nvPr/>
        </p:nvCxnSpPr>
        <p:spPr>
          <a:xfrm>
            <a:off x="-24450" y="809150"/>
            <a:ext cx="5368610" cy="0"/>
          </a:xfrm>
          <a:prstGeom prst="straightConnector1">
            <a:avLst/>
          </a:pr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" name="Google Shape;217;p19">
            <a:extLst>
              <a:ext uri="{FF2B5EF4-FFF2-40B4-BE49-F238E27FC236}">
                <a16:creationId xmlns:a16="http://schemas.microsoft.com/office/drawing/2014/main" id="{4515E628-FCFF-4966-BFFA-C1031B0402E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03714" y="2425781"/>
            <a:ext cx="5332412" cy="218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Телекоммуникационные операторы</a:t>
            </a:r>
            <a:endParaRPr lang="en-US" sz="1800" dirty="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indent="-285750">
              <a:lnSpc>
                <a:spcPct val="100000"/>
              </a:lnSpc>
              <a:spcAft>
                <a:spcPts val="60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Оператор спутниковых линий связи</a:t>
            </a:r>
          </a:p>
          <a:p>
            <a:pPr marL="400050" indent="-285750">
              <a:lnSpc>
                <a:spcPct val="100000"/>
              </a:lnSpc>
              <a:spcAft>
                <a:spcPts val="60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IT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 компания</a:t>
            </a:r>
          </a:p>
          <a:p>
            <a:pPr marL="400050" indent="-285750">
              <a:lnSpc>
                <a:spcPct val="100000"/>
              </a:lnSpc>
              <a:spcAft>
                <a:spcPts val="60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Промышленное предприятие с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IT 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инфраструктурой</a:t>
            </a:r>
          </a:p>
          <a:p>
            <a:pPr marL="114300" indent="0">
              <a:lnSpc>
                <a:spcPct val="100000"/>
              </a:lnSpc>
              <a:spcAft>
                <a:spcPts val="600"/>
              </a:spcAft>
              <a:buClr>
                <a:schemeClr val="lt2"/>
              </a:buClr>
              <a:buSzPts val="1800"/>
              <a:buNone/>
            </a:pPr>
            <a:endParaRPr lang="ru-RU" sz="1800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32E83CF-2B03-4ED9-BF52-F77551526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695" y="1503919"/>
            <a:ext cx="2766743" cy="167319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BD480A-3388-45D9-A413-BD696B6E4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871" y="4346372"/>
            <a:ext cx="3670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3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>
            <a:spLocks noGrp="1"/>
          </p:cNvSpPr>
          <p:nvPr>
            <p:ph type="body" idx="1"/>
          </p:nvPr>
        </p:nvSpPr>
        <p:spPr>
          <a:xfrm>
            <a:off x="574574" y="1723508"/>
            <a:ext cx="6324065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Установка порогов аварий для приемного уровня </a:t>
            </a:r>
            <a:b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ru-RU" sz="1800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Alarm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High Level, </a:t>
            </a:r>
            <a:r>
              <a:rPr lang="ru-RU" sz="1800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Alarm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1800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Low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Level, </a:t>
            </a:r>
            <a:r>
              <a:rPr lang="ru-RU" sz="1800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Level) и трафика</a:t>
            </a:r>
            <a:endParaRPr sz="1800" dirty="0">
              <a:solidFill>
                <a:schemeClr val="tx2">
                  <a:lumMod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Онлайн мониторинг уровней, трафика, отказов</a:t>
            </a:r>
            <a:endParaRPr sz="1800" dirty="0">
              <a:solidFill>
                <a:schemeClr val="tx2">
                  <a:lumMod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Контроль загруженности полосы передачи данных РРЛ в % и Мб/с в оба направления на пролете, физическом порту и отдельно по VLAN (</a:t>
            </a:r>
            <a:r>
              <a:rPr lang="ru-RU" sz="1800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Capacity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1800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Utilization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800" dirty="0">
              <a:solidFill>
                <a:schemeClr val="tx2">
                  <a:lumMod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Отчет по перегрузке каналов с количеством потерянных пакетов</a:t>
            </a:r>
            <a:endParaRPr sz="1800" dirty="0">
              <a:solidFill>
                <a:schemeClr val="tx2">
                  <a:lumMod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Контроль качества связи между Муссоном  и оборудованием </a:t>
            </a:r>
            <a:endParaRPr sz="1800" dirty="0">
              <a:solidFill>
                <a:schemeClr val="tx2">
                  <a:lumMod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Контроль синхронизация времени на РРЛ</a:t>
            </a:r>
            <a:endParaRPr sz="1800" dirty="0">
              <a:solidFill>
                <a:schemeClr val="tx2">
                  <a:lumMod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-182715" y="144099"/>
            <a:ext cx="8194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3600"/>
              <a:buFont typeface="Calibri"/>
              <a:buNone/>
            </a:pPr>
            <a:r>
              <a:rPr lang="ru-RU" sz="3200" dirty="0">
                <a:solidFill>
                  <a:srgbClr val="415977"/>
                </a:solidFill>
                <a:latin typeface="Trebuchet MS"/>
                <a:ea typeface="Trebuchet MS"/>
                <a:cs typeface="Trebuchet MS"/>
                <a:sym typeface="Trebuchet MS"/>
              </a:rPr>
              <a:t>Планы по развитию системы 2021</a:t>
            </a:r>
            <a:endParaRPr sz="3200" dirty="0">
              <a:solidFill>
                <a:srgbClr val="41597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-24450" y="1063997"/>
            <a:ext cx="5333099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096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415977"/>
                </a:solidFill>
                <a:latin typeface="Trebuchet MS"/>
                <a:ea typeface="Trebuchet MS"/>
                <a:cs typeface="Trebuchet MS"/>
                <a:sym typeface="Trebuchet MS"/>
              </a:rPr>
              <a:t>Расширение функционала системы</a:t>
            </a:r>
            <a:endParaRPr b="1" dirty="0">
              <a:solidFill>
                <a:srgbClr val="41597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33" name="Google Shape;233;p20"/>
          <p:cNvCxnSpPr>
            <a:cxnSpLocks/>
          </p:cNvCxnSpPr>
          <p:nvPr/>
        </p:nvCxnSpPr>
        <p:spPr>
          <a:xfrm>
            <a:off x="61125" y="809150"/>
            <a:ext cx="9011755" cy="0"/>
          </a:xfrm>
          <a:prstGeom prst="straightConnector1">
            <a:avLst/>
          </a:prstGeom>
          <a:noFill/>
          <a:ln w="19050" cap="rnd" cmpd="sng">
            <a:solidFill>
              <a:srgbClr val="8BA1BC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35" name="Google Shape;235;p20"/>
          <p:cNvSpPr/>
          <p:nvPr/>
        </p:nvSpPr>
        <p:spPr>
          <a:xfrm>
            <a:off x="-9450" y="-12300"/>
            <a:ext cx="284700" cy="6882600"/>
          </a:xfrm>
          <a:prstGeom prst="rect">
            <a:avLst/>
          </a:prstGeom>
          <a:solidFill>
            <a:srgbClr val="4159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19;p19">
            <a:extLst>
              <a:ext uri="{FF2B5EF4-FFF2-40B4-BE49-F238E27FC236}">
                <a16:creationId xmlns:a16="http://schemas.microsoft.com/office/drawing/2014/main" id="{B1E8B979-E810-4312-B0E9-55B89068CF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latin typeface="Trebuchet MS" panose="020B0603020202020204" pitchFamily="34" charset="0"/>
              </a:rPr>
              <a:t>8</a:t>
            </a:fld>
            <a:endParaRPr sz="1400" dirty="0">
              <a:latin typeface="Trebuchet MS" panose="020B0603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85E26B-385F-486D-A4DE-D99CB1FBD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723" y="3670342"/>
            <a:ext cx="4137894" cy="28096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A0E057-75B6-480C-BE7C-90C2C8329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732" y="1188085"/>
            <a:ext cx="4157876" cy="21555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61125" y="161450"/>
            <a:ext cx="8194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3600"/>
              <a:buFont typeface="Calibri"/>
              <a:buNone/>
            </a:pPr>
            <a:r>
              <a:rPr lang="ru-RU" sz="3200" dirty="0">
                <a:solidFill>
                  <a:srgbClr val="415977"/>
                </a:solidFill>
                <a:latin typeface="Trebuchet MS"/>
                <a:ea typeface="Trebuchet MS"/>
                <a:cs typeface="Trebuchet MS"/>
                <a:sym typeface="Trebuchet MS"/>
              </a:rPr>
              <a:t>Планы по развитию системы 2021</a:t>
            </a:r>
            <a:endParaRPr sz="3200" dirty="0">
              <a:solidFill>
                <a:srgbClr val="41597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20"/>
          <p:cNvSpPr txBox="1">
            <a:spLocks noGrp="1"/>
          </p:cNvSpPr>
          <p:nvPr>
            <p:ph type="body" idx="2"/>
          </p:nvPr>
        </p:nvSpPr>
        <p:spPr>
          <a:xfrm>
            <a:off x="6329360" y="1140398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Автоматический перезапрос сетевого элемента для восстановления пропуска SNMP </a:t>
            </a:r>
            <a:r>
              <a:rPr lang="ru-RU" sz="1800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Trap</a:t>
            </a:r>
            <a:endParaRPr sz="1800" dirty="0">
              <a:solidFill>
                <a:schemeClr val="tx2">
                  <a:lumMod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Поиск элементов по сегменту сети (Auto-Discovery) и автоматическая интеграция в систему</a:t>
            </a:r>
            <a:endParaRPr sz="1800" dirty="0">
              <a:solidFill>
                <a:schemeClr val="tx2">
                  <a:lumMod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Определение топологии сети (LLDP/SNMP), отображение топологии на схеме сети, </a:t>
            </a:r>
            <a:r>
              <a:rPr lang="ru-RU" sz="1800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геопривязка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объектов на карте</a:t>
            </a:r>
            <a:endParaRPr sz="1800" dirty="0">
              <a:solidFill>
                <a:schemeClr val="tx2">
                  <a:lumMod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Интеграция ряда несовременных РРЛ (NEC </a:t>
            </a:r>
            <a:r>
              <a:rPr lang="ru-RU" sz="1800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Pasolink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Neo, </a:t>
            </a:r>
            <a:r>
              <a:rPr lang="ru-RU" sz="1800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Mx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, V4, V3)</a:t>
            </a:r>
            <a:endParaRPr sz="1800" dirty="0">
              <a:solidFill>
                <a:schemeClr val="tx2">
                  <a:lumMod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Интеграция Ericsson </a:t>
            </a:r>
            <a:r>
              <a:rPr lang="ru-RU" sz="1800" dirty="0" err="1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Minilink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, Huawei RTN</a:t>
            </a:r>
            <a:endParaRPr sz="1800" dirty="0">
              <a:solidFill>
                <a:schemeClr val="tx2">
                  <a:lumMod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Пользовательский загрузчик MIB-файлов</a:t>
            </a:r>
            <a:endParaRPr sz="1800" dirty="0">
              <a:solidFill>
                <a:schemeClr val="tx2">
                  <a:lumMod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2B6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Пользовательский веб-клиент</a:t>
            </a:r>
            <a:endParaRPr sz="1800" dirty="0">
              <a:solidFill>
                <a:schemeClr val="tx2">
                  <a:lumMod val="2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33" name="Google Shape;233;p20"/>
          <p:cNvCxnSpPr>
            <a:cxnSpLocks/>
          </p:cNvCxnSpPr>
          <p:nvPr/>
        </p:nvCxnSpPr>
        <p:spPr>
          <a:xfrm>
            <a:off x="6030" y="809150"/>
            <a:ext cx="10214930" cy="0"/>
          </a:xfrm>
          <a:prstGeom prst="straightConnector1">
            <a:avLst/>
          </a:prstGeom>
          <a:noFill/>
          <a:ln w="19050" cap="rnd" cmpd="sng">
            <a:solidFill>
              <a:srgbClr val="8BA1B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4" name="Google Shape;234;p20"/>
          <p:cNvCxnSpPr/>
          <p:nvPr/>
        </p:nvCxnSpPr>
        <p:spPr>
          <a:xfrm>
            <a:off x="6096000" y="1273916"/>
            <a:ext cx="0" cy="4899000"/>
          </a:xfrm>
          <a:prstGeom prst="straightConnector1">
            <a:avLst/>
          </a:prstGeom>
          <a:noFill/>
          <a:ln w="9525" cap="flat" cmpd="sng">
            <a:solidFill>
              <a:srgbClr val="8BA1B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20"/>
          <p:cNvSpPr/>
          <p:nvPr/>
        </p:nvSpPr>
        <p:spPr>
          <a:xfrm>
            <a:off x="-9450" y="-12300"/>
            <a:ext cx="284700" cy="6882600"/>
          </a:xfrm>
          <a:prstGeom prst="rect">
            <a:avLst/>
          </a:prstGeom>
          <a:solidFill>
            <a:srgbClr val="4159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19;p19">
            <a:extLst>
              <a:ext uri="{FF2B5EF4-FFF2-40B4-BE49-F238E27FC236}">
                <a16:creationId xmlns:a16="http://schemas.microsoft.com/office/drawing/2014/main" id="{B1E8B979-E810-4312-B0E9-55B89068CF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latin typeface="Trebuchet MS" panose="020B0603020202020204" pitchFamily="34" charset="0"/>
              </a:rPr>
              <a:t>9</a:t>
            </a:fld>
            <a:endParaRPr sz="1400" dirty="0">
              <a:latin typeface="Trebuchet MS" panose="020B060302020202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3ABF48A-A2CC-4D00-AC72-486FB0CAC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6" y="1558832"/>
            <a:ext cx="3202598" cy="369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71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744</Words>
  <Application>Microsoft Office PowerPoint</Application>
  <PresentationFormat>Широкоэкранный</PresentationFormat>
  <Paragraphs>131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メイリオ</vt:lpstr>
      <vt:lpstr>ＭＳ Ｐゴシック</vt:lpstr>
      <vt:lpstr>Arial</vt:lpstr>
      <vt:lpstr>Calibri</vt:lpstr>
      <vt:lpstr>Roboto</vt:lpstr>
      <vt:lpstr>Trebuchet MS</vt:lpstr>
      <vt:lpstr>Simple Light</vt:lpstr>
      <vt:lpstr>Презентация PowerPoint</vt:lpstr>
      <vt:lpstr>Презентация PowerPoint</vt:lpstr>
      <vt:lpstr>Функции системы</vt:lpstr>
      <vt:lpstr>Преимущества системы</vt:lpstr>
      <vt:lpstr>Презентация PowerPoint</vt:lpstr>
      <vt:lpstr>Спецификация системы</vt:lpstr>
      <vt:lpstr>Сценарии использования</vt:lpstr>
      <vt:lpstr>Планы по развитию системы 2021</vt:lpstr>
      <vt:lpstr>Планы по развитию системы 2021</vt:lpstr>
      <vt:lpstr>Аналитические возможности</vt:lpstr>
      <vt:lpstr>Архитектура платформы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Eugene &amp; Nastya</dc:creator>
  <cp:lastModifiedBy>Nastya</cp:lastModifiedBy>
  <cp:revision>14</cp:revision>
  <dcterms:modified xsi:type="dcterms:W3CDTF">2022-03-24T09:54:55Z</dcterms:modified>
</cp:coreProperties>
</file>