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81" r:id="rId2"/>
  </p:sldIdLst>
  <p:sldSz cx="9144000" cy="6858000" type="screen4x3"/>
  <p:notesSz cx="6797675" cy="9926638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7"/>
    <a:srgbClr val="6F8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6311" autoAdjust="0"/>
  </p:normalViewPr>
  <p:slideViewPr>
    <p:cSldViewPr>
      <p:cViewPr varScale="1">
        <p:scale>
          <a:sx n="93" d="100"/>
          <a:sy n="93" d="100"/>
        </p:scale>
        <p:origin x="-8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21" name="정육면체 20"/>
          <p:cNvSpPr/>
          <p:nvPr/>
        </p:nvSpPr>
        <p:spPr>
          <a:xfrm>
            <a:off x="2699792" y="188640"/>
            <a:ext cx="5976664" cy="5760640"/>
          </a:xfrm>
          <a:prstGeom prst="cube">
            <a:avLst>
              <a:gd name="adj" fmla="val 11635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43808" y="1066056"/>
            <a:ext cx="936104" cy="3011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REST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851920" y="1066056"/>
            <a:ext cx="747868" cy="3011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DW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F/W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599788" y="1066056"/>
            <a:ext cx="3345838" cy="3011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4921290" y="1858144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669262" y="1786136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50364" y="1498104"/>
            <a:ext cx="63511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Base</a:t>
            </a:r>
            <a:endParaRPr lang="ko-KR" altLang="en-US" sz="1600" b="1" dirty="0" err="1" smtClean="0"/>
          </a:p>
        </p:txBody>
      </p:sp>
      <p:sp>
        <p:nvSpPr>
          <p:cNvPr id="69" name="직사각형 68"/>
          <p:cNvSpPr/>
          <p:nvPr/>
        </p:nvSpPr>
        <p:spPr>
          <a:xfrm>
            <a:off x="5641370" y="1786136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218096" y="1498104"/>
            <a:ext cx="12153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Data </a:t>
            </a:r>
            <a:r>
              <a:rPr lang="ko-KR" altLang="en-US" sz="1600" b="1" dirty="0" smtClean="0"/>
              <a:t>유형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6793498" y="1686431"/>
            <a:ext cx="936104" cy="334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 1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793498" y="2672004"/>
            <a:ext cx="936104" cy="334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 N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6433457" y="1858430"/>
            <a:ext cx="0" cy="980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endCxn id="74" idx="1"/>
          </p:cNvCxnSpPr>
          <p:nvPr/>
        </p:nvCxnSpPr>
        <p:spPr>
          <a:xfrm>
            <a:off x="6433457" y="2839394"/>
            <a:ext cx="360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7261550" y="2146176"/>
            <a:ext cx="0" cy="4253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5281330" y="1858430"/>
            <a:ext cx="0" cy="1922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5641370" y="3730352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18096" y="3442320"/>
            <a:ext cx="13953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Data N </a:t>
            </a:r>
            <a:r>
              <a:rPr lang="ko-KR" altLang="en-US" sz="1600" b="1" dirty="0" smtClean="0"/>
              <a:t>유형</a:t>
            </a:r>
          </a:p>
        </p:txBody>
      </p:sp>
      <p:cxnSp>
        <p:nvCxnSpPr>
          <p:cNvPr id="82" name="직선 연결선 81"/>
          <p:cNvCxnSpPr/>
          <p:nvPr/>
        </p:nvCxnSpPr>
        <p:spPr>
          <a:xfrm>
            <a:off x="5281330" y="3780588"/>
            <a:ext cx="360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2843808" y="4162400"/>
            <a:ext cx="5112568" cy="16428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491880" y="1836658"/>
            <a:ext cx="589958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491880" y="3432531"/>
            <a:ext cx="589958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275856" y="3810812"/>
            <a:ext cx="0" cy="57606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4214224" y="3810812"/>
            <a:ext cx="0" cy="57606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USER\AppData\Local\Microsoft\Windows\Temporary Internet Files\Content.IE5\CBRN2S2P\Robustness_Diagram_Actor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93" y="1079597"/>
            <a:ext cx="1000947" cy="1098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92" name="Picture 3" descr="C:\Users\USER\AppData\Local\Microsoft\Windows\Temporary Internet Files\Content.IE5\CBRN2S2P\Robustness_Diagram_Actor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93" y="2883307"/>
            <a:ext cx="1000947" cy="109844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93" name="직선 연결선 92"/>
          <p:cNvCxnSpPr/>
          <p:nvPr/>
        </p:nvCxnSpPr>
        <p:spPr>
          <a:xfrm>
            <a:off x="1331640" y="1667381"/>
            <a:ext cx="1512168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1331640" y="3384094"/>
            <a:ext cx="1512168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7664" y="1772816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err="1" smtClean="0"/>
              <a:t>빅데이터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관련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작업요</a:t>
            </a:r>
            <a:r>
              <a:rPr lang="ko-KR" altLang="en-US" sz="1600" b="1" dirty="0"/>
              <a:t>청</a:t>
            </a:r>
            <a:endParaRPr lang="ko-KR" altLang="en-US" sz="1600" b="1" dirty="0" smtClean="0"/>
          </a:p>
        </p:txBody>
      </p:sp>
      <p:cxnSp>
        <p:nvCxnSpPr>
          <p:cNvPr id="35" name="직선 연결선 34"/>
          <p:cNvCxnSpPr/>
          <p:nvPr/>
        </p:nvCxnSpPr>
        <p:spPr>
          <a:xfrm>
            <a:off x="831166" y="2276872"/>
            <a:ext cx="1" cy="5343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05533" y="332656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err="1" smtClean="0"/>
              <a:t>빅데이터</a:t>
            </a:r>
            <a:r>
              <a:rPr lang="ko-KR" altLang="en-US" sz="1600" b="1" dirty="0" smtClean="0"/>
              <a:t> 서버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9672" y="1079597"/>
            <a:ext cx="93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REST </a:t>
            </a:r>
          </a:p>
          <a:p>
            <a:pPr algn="ctr"/>
            <a:r>
              <a:rPr lang="en-US" altLang="ko-KR" sz="1600" b="1" dirty="0" smtClean="0"/>
              <a:t>Get</a:t>
            </a:r>
            <a:r>
              <a:rPr lang="ko-KR" altLang="en-US" sz="1600" b="1" dirty="0" smtClean="0"/>
              <a:t>방식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8146" y="1044046"/>
            <a:ext cx="2546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/>
              <a:t>빅데이터</a:t>
            </a:r>
            <a:r>
              <a:rPr lang="ko-KR" altLang="en-US" sz="1600" b="1" dirty="0" smtClean="0"/>
              <a:t> 저장 관리 모듈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094" y="816967"/>
            <a:ext cx="2550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Ex) http://</a:t>
            </a:r>
            <a:r>
              <a:rPr lang="en-US" altLang="ko-KR" sz="1400" b="1" dirty="0" smtClean="0"/>
              <a:t>192.168.0.8/job1</a:t>
            </a:r>
            <a:endParaRPr lang="ko-KR" altLang="en-US" sz="1400" b="1" dirty="0" err="1" smtClean="0"/>
          </a:p>
        </p:txBody>
      </p:sp>
      <p:sp>
        <p:nvSpPr>
          <p:cNvPr id="10" name="TextBox 9"/>
          <p:cNvSpPr txBox="1"/>
          <p:nvPr/>
        </p:nvSpPr>
        <p:spPr>
          <a:xfrm>
            <a:off x="4891097" y="4162400"/>
            <a:ext cx="2962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빅데이터</a:t>
            </a:r>
            <a:r>
              <a:rPr lang="ko-KR" altLang="en-US" sz="1600" dirty="0"/>
              <a:t> 분석 및 기타 </a:t>
            </a:r>
            <a:r>
              <a:rPr lang="en-US" altLang="ko-KR" sz="1600" dirty="0"/>
              <a:t>AI </a:t>
            </a:r>
            <a:r>
              <a:rPr lang="en-US" altLang="ko-KR" sz="1600" dirty="0" smtClean="0"/>
              <a:t>F/W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2988926" y="4622660"/>
            <a:ext cx="1541888" cy="10385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30610" y="4622660"/>
            <a:ext cx="1541888" cy="10385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270472" y="4622660"/>
            <a:ext cx="1541888" cy="10385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03848" y="4849566"/>
            <a:ext cx="1149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선형 회귀 </a:t>
            </a:r>
            <a:endParaRPr lang="en-US" altLang="ko-KR" sz="1600" dirty="0" smtClean="0"/>
          </a:p>
          <a:p>
            <a:r>
              <a:rPr lang="ko-KR" altLang="en-US" sz="1600" dirty="0" smtClean="0"/>
              <a:t>분석 모듈</a:t>
            </a:r>
            <a:endParaRPr lang="en-US" altLang="ko-KR" sz="16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4640323" y="4849566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/>
              <a:t>로지스</a:t>
            </a:r>
            <a:r>
              <a:rPr lang="ko-KR" altLang="en-US" sz="1600" dirty="0" err="1"/>
              <a:t>틱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회귀 분석 모듈</a:t>
            </a:r>
            <a:endParaRPr lang="en-US" altLang="ko-KR" sz="16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6403022" y="4849566"/>
            <a:ext cx="128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기타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서비스 모듈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535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23135</TotalTime>
  <Words>50</Words>
  <Application>Microsoft Office PowerPoint</Application>
  <PresentationFormat>화면 슬라이드 쇼(4:3)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  <vt:variant>
        <vt:lpstr>재구성한 쇼</vt:lpstr>
      </vt:variant>
      <vt:variant>
        <vt:i4>7</vt:i4>
      </vt:variant>
    </vt:vector>
  </HeadingPairs>
  <TitlesOfParts>
    <vt:vector size="9" baseType="lpstr">
      <vt:lpstr>Office 테마</vt:lpstr>
      <vt:lpstr>PowerPoint 프레젠테이션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</cp:lastModifiedBy>
  <cp:revision>726</cp:revision>
  <cp:lastPrinted>2019-09-11T04:48:03Z</cp:lastPrinted>
  <dcterms:created xsi:type="dcterms:W3CDTF">2011-02-25T04:33:20Z</dcterms:created>
  <dcterms:modified xsi:type="dcterms:W3CDTF">2019-09-27T06:24:28Z</dcterms:modified>
</cp:coreProperties>
</file>