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652" r:id="rId2"/>
    <p:sldId id="679" r:id="rId3"/>
    <p:sldId id="680" r:id="rId4"/>
    <p:sldId id="691" r:id="rId5"/>
    <p:sldId id="689" r:id="rId6"/>
    <p:sldId id="690" r:id="rId7"/>
    <p:sldId id="681" r:id="rId8"/>
    <p:sldId id="692" r:id="rId9"/>
    <p:sldId id="694" r:id="rId10"/>
    <p:sldId id="695" r:id="rId11"/>
    <p:sldId id="696" r:id="rId12"/>
    <p:sldId id="697" r:id="rId13"/>
  </p:sldIdLst>
  <p:sldSz cx="9144000" cy="6858000" type="screen4x3"/>
  <p:notesSz cx="6797675" cy="9926638"/>
  <p:custShowLst>
    <p:custShow name="재구성한 쇼 1" id="0">
      <p:sldLst/>
    </p:custShow>
    <p:custShow name="재구성한 쇼 2" id="1">
      <p:sldLst/>
    </p:custShow>
    <p:custShow name="Find Behaviors Variables" id="2">
      <p:sldLst/>
    </p:custShow>
    <p:custShow name="Research Users Requirements" id="3">
      <p:sldLst/>
    </p:custShow>
    <p:custShow name="Analyzing Behaviors Variables" id="4">
      <p:sldLst/>
    </p:custShow>
    <p:custShow name="Make individual Persona" id="5">
      <p:sldLst/>
    </p:custShow>
    <p:custShow name="What if customer’s requirements" id="6">
      <p:sldLst/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7"/>
    <a:srgbClr val="6F89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96311" autoAdjust="0"/>
  </p:normalViewPr>
  <p:slideViewPr>
    <p:cSldViewPr>
      <p:cViewPr>
        <p:scale>
          <a:sx n="100" d="100"/>
          <a:sy n="100" d="100"/>
        </p:scale>
        <p:origin x="-68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346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96E18-C80D-4A81-AC24-4ABFEA7451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35180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AD778-3262-4885-B27A-E3245008E14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15776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09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imjey\Desktop\Mr.Ju\STA\ppt\2012\edu_templet\bg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11986" y="6516256"/>
            <a:ext cx="6789038" cy="270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1pPr>
            <a:lvl2pPr marL="4572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2pPr>
            <a:lvl3pPr marL="9144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3pPr>
            <a:lvl4pPr marL="13716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4pPr>
            <a:lvl5pPr marL="18288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9pPr>
          </a:lstStyle>
          <a:p>
            <a:pPr marL="174625" indent="-174625" eaLnBrk="0" hangingPunct="0">
              <a:buFont typeface="Wingdings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 교재는 저작권의 보호를 받고 있습니다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저자의 승인을 받지 않은 복사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변형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게재 등의 일체 행위를 금지합니다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 flipV="1">
            <a:off x="-85725" y="-19050"/>
            <a:ext cx="9266237" cy="6904434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57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71414"/>
            <a:ext cx="8856984" cy="571504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143890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>
                <a:solidFill>
                  <a:schemeClr val="bg1"/>
                </a:solidFill>
              </a:defRPr>
            </a:lvl1pPr>
            <a:lvl2pPr marL="538163" indent="-285750">
              <a:buClr>
                <a:schemeClr val="bg1"/>
              </a:buClr>
              <a:buFont typeface="Arial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717550" indent="-22860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85838" indent="-228600">
              <a:buClr>
                <a:schemeClr val="bg1"/>
              </a:buClr>
              <a:buFont typeface="Wingdings" panose="05000000000000000000" pitchFamily="2" charset="2"/>
              <a:buChar char="Ø"/>
              <a:defRPr sz="1400">
                <a:solidFill>
                  <a:schemeClr val="bg1"/>
                </a:solidFill>
              </a:defRPr>
            </a:lvl4pPr>
            <a:lvl5pPr marL="1344613" indent="-22860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55976" y="6520259"/>
            <a:ext cx="613198" cy="365125"/>
          </a:xfrm>
          <a:prstGeom prst="rect">
            <a:avLst/>
          </a:prstGeom>
        </p:spPr>
        <p:txBody>
          <a:bodyPr/>
          <a:lstStyle>
            <a:lvl1pPr>
              <a:defRPr sz="1500" b="1">
                <a:solidFill>
                  <a:schemeClr val="bg1"/>
                </a:solidFill>
              </a:defRPr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496" y="6381328"/>
            <a:ext cx="86800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186766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511156"/>
          </a:xfrm>
          <a:prstGeom prst="rect">
            <a:avLst/>
          </a:prstGeo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71414"/>
            <a:ext cx="8229600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pic>
        <p:nvPicPr>
          <p:cNvPr id="6" name="Picture 2" descr="C:\Users\timjey\Desktop\Mr.Ju\STA\ppt\2012\edu_templet\bg_ba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7166"/>
            <a:ext cx="9144000" cy="317876"/>
          </a:xfrm>
          <a:prstGeom prst="rect">
            <a:avLst/>
          </a:prstGeom>
          <a:noFill/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imjey\Desktop\Mr.Ju\STA\ppt\2012\edu_templet\text_mba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144032" cy="246490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52" y="1480738"/>
            <a:ext cx="6500858" cy="857256"/>
          </a:xfrm>
          <a:prstGeom prst="rect">
            <a:avLst/>
          </a:prstGeom>
        </p:spPr>
        <p:txBody>
          <a:bodyPr anchor="ctr"/>
          <a:lstStyle>
            <a:lvl1pPr algn="ctr">
              <a:defRPr sz="2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36620"/>
            <a:ext cx="3008313" cy="5778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1142984"/>
            <a:ext cx="5111750" cy="4983179"/>
          </a:xfrm>
          <a:prstGeom prst="rect">
            <a:avLst/>
          </a:prstGeom>
        </p:spPr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714488"/>
            <a:ext cx="3008313" cy="4411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000107"/>
            <a:ext cx="5486400" cy="3727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60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포인트가 5개인 별 4"/>
          <p:cNvSpPr/>
          <p:nvPr/>
        </p:nvSpPr>
        <p:spPr>
          <a:xfrm>
            <a:off x="8820472" y="100100"/>
            <a:ext cx="216024" cy="216024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764704"/>
            <a:ext cx="91440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800" b="1" dirty="0" smtClean="0">
                <a:solidFill>
                  <a:schemeClr val="bg1"/>
                </a:solidFill>
              </a:rPr>
              <a:t>4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차산업대비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smtClean="0">
                <a:solidFill>
                  <a:schemeClr val="bg1"/>
                </a:solidFill>
              </a:rPr>
              <a:t>인공지능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/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빅데이터기반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err="1" smtClean="0">
                <a:solidFill>
                  <a:schemeClr val="bg1"/>
                </a:solidFill>
              </a:rPr>
              <a:t>사물인터넷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(</a:t>
            </a:r>
            <a:r>
              <a:rPr lang="en-US" altLang="ko-KR" sz="5800" b="1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)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융합실무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4400" b="1" dirty="0" smtClean="0">
                <a:solidFill>
                  <a:srgbClr val="FFFF00"/>
                </a:solidFill>
              </a:rPr>
              <a:t>- </a:t>
            </a:r>
            <a:r>
              <a:rPr lang="ko-KR" altLang="en-US" sz="4400" b="1" dirty="0" err="1" smtClean="0">
                <a:solidFill>
                  <a:srgbClr val="FFFF00"/>
                </a:solidFill>
              </a:rPr>
              <a:t>빅데이터</a:t>
            </a:r>
            <a:r>
              <a:rPr lang="ko-KR" altLang="en-US" sz="4400" b="1" dirty="0" smtClean="0">
                <a:solidFill>
                  <a:srgbClr val="FFFF00"/>
                </a:solidFill>
              </a:rPr>
              <a:t> 저</a:t>
            </a:r>
            <a:r>
              <a:rPr lang="ko-KR" altLang="en-US" sz="4400" b="1" dirty="0">
                <a:solidFill>
                  <a:srgbClr val="FFFF00"/>
                </a:solidFill>
              </a:rPr>
              <a:t>장</a:t>
            </a:r>
            <a:r>
              <a:rPr lang="ko-KR" altLang="en-US" sz="4400" b="1" dirty="0" smtClean="0">
                <a:solidFill>
                  <a:srgbClr val="FFFF00"/>
                </a:solidFill>
              </a:rPr>
              <a:t> 기술검토 계획서</a:t>
            </a:r>
            <a:r>
              <a:rPr lang="en-US" altLang="ko-KR" sz="4400" b="1" dirty="0" smtClean="0">
                <a:solidFill>
                  <a:srgbClr val="FFFF00"/>
                </a:solidFill>
              </a:rPr>
              <a:t> -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049576"/>
              </p:ext>
            </p:extLst>
          </p:nvPr>
        </p:nvGraphicFramePr>
        <p:xfrm>
          <a:off x="3851920" y="5445224"/>
          <a:ext cx="48718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955"/>
                <a:gridCol w="1623955"/>
                <a:gridCol w="162395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검토자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60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제품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2983650"/>
          </a:xfrm>
        </p:spPr>
        <p:txBody>
          <a:bodyPr/>
          <a:lstStyle/>
          <a:p>
            <a:pPr lvl="1"/>
            <a:endParaRPr lang="en-US" altLang="ko-KR" dirty="0" smtClean="0">
              <a:solidFill>
                <a:prstClr val="white"/>
              </a:solidFill>
            </a:endParaRPr>
          </a:p>
          <a:p>
            <a:pPr lvl="1"/>
            <a:endParaRPr lang="en-US" altLang="ko-KR" dirty="0">
              <a:solidFill>
                <a:prstClr val="white"/>
              </a:solidFill>
            </a:endParaRP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8738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검증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1039434"/>
          </a:xfrm>
        </p:spPr>
        <p:txBody>
          <a:bodyPr/>
          <a:lstStyle/>
          <a:p>
            <a:r>
              <a:rPr lang="ko-KR" altLang="en-US" smtClean="0"/>
              <a:t>프로그램 정상 수행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80" y="1196752"/>
            <a:ext cx="7972425" cy="527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7245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검증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1039434"/>
          </a:xfrm>
        </p:spPr>
        <p:txBody>
          <a:bodyPr/>
          <a:lstStyle/>
          <a:p>
            <a:r>
              <a:rPr lang="ko-KR" altLang="en-US" dirty="0" smtClean="0"/>
              <a:t>운용 계획상의 분산 저장 검증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39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772816"/>
            <a:ext cx="8928992" cy="4104456"/>
          </a:xfrm>
        </p:spPr>
        <p:txBody>
          <a:bodyPr/>
          <a:lstStyle/>
          <a:p>
            <a:pPr lvl="2"/>
            <a:r>
              <a:rPr lang="en-US" altLang="ko-KR" sz="3200" dirty="0" smtClean="0"/>
              <a:t> </a:t>
            </a:r>
            <a:r>
              <a:rPr lang="ko-KR" altLang="en-US" sz="3200" dirty="0" smtClean="0"/>
              <a:t>기술 배경</a:t>
            </a:r>
            <a:r>
              <a:rPr lang="en-US" altLang="ko-KR" sz="3200" dirty="0" smtClean="0"/>
              <a:t>(Technical Background)</a:t>
            </a:r>
          </a:p>
          <a:p>
            <a:pPr lvl="2"/>
            <a:r>
              <a:rPr lang="en-US" altLang="ko-KR" sz="3200" dirty="0" smtClean="0"/>
              <a:t> </a:t>
            </a:r>
            <a:r>
              <a:rPr lang="ko-KR" altLang="en-US" sz="3200" dirty="0" smtClean="0"/>
              <a:t>아키텍처 설계 </a:t>
            </a:r>
            <a:endParaRPr lang="en-US" altLang="ko-KR" sz="3200" dirty="0" smtClean="0"/>
          </a:p>
          <a:p>
            <a:pPr lvl="2"/>
            <a:r>
              <a:rPr lang="en-US" altLang="ko-KR" sz="3200" dirty="0" smtClean="0"/>
              <a:t> </a:t>
            </a:r>
            <a:r>
              <a:rPr lang="ko-KR" altLang="en-US" sz="3200" dirty="0" smtClean="0"/>
              <a:t>운용 계획</a:t>
            </a:r>
            <a:endParaRPr lang="en-US" altLang="ko-KR" sz="3200" dirty="0" smtClean="0"/>
          </a:p>
          <a:p>
            <a:pPr lvl="2"/>
            <a:r>
              <a:rPr lang="en-US" altLang="ko-KR" sz="3200" dirty="0"/>
              <a:t> </a:t>
            </a:r>
            <a:r>
              <a:rPr lang="en-US" altLang="ko-KR" sz="3200" dirty="0" err="1" smtClean="0"/>
              <a:t>PoC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및 검증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0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기술 배경 </a:t>
            </a:r>
            <a:r>
              <a:rPr lang="en-US" altLang="ko-KR" dirty="0" smtClean="0"/>
              <a:t>– H/W </a:t>
            </a:r>
            <a:r>
              <a:rPr lang="ko-KR" altLang="en-US" dirty="0" smtClean="0"/>
              <a:t>현황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목표 시스템 최소 사양</a:t>
            </a:r>
            <a:endParaRPr lang="en-US" altLang="ko-KR" dirty="0" smtClean="0"/>
          </a:p>
          <a:p>
            <a:pPr lvl="2"/>
            <a:r>
              <a:rPr lang="ko-KR" altLang="en-US" dirty="0"/>
              <a:t>프로세서</a:t>
            </a:r>
            <a:r>
              <a:rPr lang="en-US" altLang="ko-KR" dirty="0" smtClean="0"/>
              <a:t>:</a:t>
            </a:r>
            <a:endParaRPr lang="en-US" altLang="ko-KR" dirty="0"/>
          </a:p>
          <a:p>
            <a:pPr lvl="2"/>
            <a:r>
              <a:rPr lang="ko-KR" altLang="en-US" dirty="0"/>
              <a:t>메모리</a:t>
            </a:r>
            <a:r>
              <a:rPr lang="en-US" altLang="ko-KR" dirty="0" smtClean="0"/>
              <a:t>:</a:t>
            </a:r>
            <a:endParaRPr lang="en-US" altLang="ko-KR" dirty="0"/>
          </a:p>
          <a:p>
            <a:pPr lvl="2"/>
            <a:r>
              <a:rPr lang="ko-KR" altLang="en-US" dirty="0"/>
              <a:t>운영체제</a:t>
            </a:r>
            <a:r>
              <a:rPr lang="en-US" altLang="ko-KR" dirty="0" smtClean="0"/>
              <a:t>:</a:t>
            </a:r>
            <a:endParaRPr lang="en-US" altLang="ko-KR" dirty="0" smtClean="0"/>
          </a:p>
          <a:p>
            <a:pPr lvl="2"/>
            <a:r>
              <a:rPr lang="ko-KR" altLang="en-US" dirty="0"/>
              <a:t>디</a:t>
            </a:r>
            <a:r>
              <a:rPr lang="ko-KR" altLang="en-US" dirty="0" smtClean="0"/>
              <a:t>스크 여유 공간</a:t>
            </a:r>
            <a:r>
              <a:rPr lang="en-US" altLang="ko-KR" dirty="0" smtClean="0"/>
              <a:t>: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시스템 구성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237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기술 배경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처리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데이터 품질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410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기술 배경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저장 기술 검</a:t>
            </a:r>
            <a:r>
              <a:rPr lang="ko-KR" altLang="en-US" dirty="0"/>
              <a:t>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189971"/>
              </p:ext>
            </p:extLst>
          </p:nvPr>
        </p:nvGraphicFramePr>
        <p:xfrm>
          <a:off x="251520" y="1268760"/>
          <a:ext cx="8640960" cy="479753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68152"/>
                <a:gridCol w="2376264"/>
                <a:gridCol w="2520280"/>
                <a:gridCol w="2376264"/>
              </a:tblGrid>
              <a:tr h="57606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DBMS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하둡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자체 개발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030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관점 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6030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관점 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0306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0306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0306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0306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0306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71600" y="12687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기술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20" y="150627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/>
              <a:t>관</a:t>
            </a:r>
            <a:r>
              <a:rPr lang="ko-KR" altLang="en-US" sz="1600" b="1"/>
              <a:t>점</a:t>
            </a:r>
            <a:endParaRPr lang="ko-KR" alt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110755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아키텍처 설계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기술 선정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633868"/>
              </p:ext>
            </p:extLst>
          </p:nvPr>
        </p:nvGraphicFramePr>
        <p:xfrm>
          <a:off x="251520" y="980727"/>
          <a:ext cx="8568952" cy="5256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5904656"/>
              </a:tblGrid>
              <a:tr h="4878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52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저장 방식 선정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1440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1008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단점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12202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선정 사유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579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제약 사항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21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아키텍처 설계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구조도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아키텍처 설계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데이터 유형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035475"/>
              </p:ext>
            </p:extLst>
          </p:nvPr>
        </p:nvGraphicFramePr>
        <p:xfrm>
          <a:off x="251520" y="1268760"/>
          <a:ext cx="8352928" cy="302534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16224"/>
                <a:gridCol w="2976331"/>
                <a:gridCol w="3360373"/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TypeA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TypeB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030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수집 데이터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크기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6030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누적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데이터 크기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6030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 저장 </a:t>
                      </a:r>
                      <a:r>
                        <a:rPr lang="ko-KR" altLang="en-US" dirty="0" err="1" smtClean="0"/>
                        <a:t>포멧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6030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저장 경로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04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운용 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35378"/>
          </a:xfrm>
        </p:spPr>
        <p:txBody>
          <a:bodyPr/>
          <a:lstStyle/>
          <a:p>
            <a:r>
              <a:rPr lang="ko-KR" altLang="en-US" dirty="0" smtClean="0"/>
              <a:t>데이터 적재 시나리오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7437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23005</TotalTime>
  <Words>151</Words>
  <Application>Microsoft Office PowerPoint</Application>
  <PresentationFormat>화면 슬라이드 쇼(4:3)</PresentationFormat>
  <Paragraphs>72</Paragraphs>
  <Slides>12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  <vt:variant>
        <vt:lpstr>재구성한 쇼</vt:lpstr>
      </vt:variant>
      <vt:variant>
        <vt:i4>7</vt:i4>
      </vt:variant>
    </vt:vector>
  </HeadingPairs>
  <TitlesOfParts>
    <vt:vector size="20" baseType="lpstr">
      <vt:lpstr>Office 테마</vt:lpstr>
      <vt:lpstr>PowerPoint 프레젠테이션</vt:lpstr>
      <vt:lpstr>목차</vt:lpstr>
      <vt:lpstr>기술 배경 – H/W 현황</vt:lpstr>
      <vt:lpstr>기술 배경 – 목표</vt:lpstr>
      <vt:lpstr>기술 배경 – 빅데이터 저장 기술 검토</vt:lpstr>
      <vt:lpstr>아키텍처 설계 – 기술 선정</vt:lpstr>
      <vt:lpstr>아키텍처 설계 - 구조도</vt:lpstr>
      <vt:lpstr>아키텍처 설계 – 데이터 유형</vt:lpstr>
      <vt:lpstr>운용 계획</vt:lpstr>
      <vt:lpstr>제품 설치</vt:lpstr>
      <vt:lpstr>검증</vt:lpstr>
      <vt:lpstr>검증</vt:lpstr>
      <vt:lpstr>재구성한 쇼 1</vt:lpstr>
      <vt:lpstr>재구성한 쇼 2</vt:lpstr>
      <vt:lpstr>Find Behaviors Variables</vt:lpstr>
      <vt:lpstr>Research Users Requirements</vt:lpstr>
      <vt:lpstr>Analyzing Behaviors Variables</vt:lpstr>
      <vt:lpstr>Make individual Persona</vt:lpstr>
      <vt:lpstr>What if customer’s requirements</vt:lpstr>
    </vt:vector>
  </TitlesOfParts>
  <Company>STA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주재현</dc:creator>
  <cp:lastModifiedBy>USER</cp:lastModifiedBy>
  <cp:revision>722</cp:revision>
  <cp:lastPrinted>2019-09-11T04:48:03Z</cp:lastPrinted>
  <dcterms:created xsi:type="dcterms:W3CDTF">2011-02-25T04:33:20Z</dcterms:created>
  <dcterms:modified xsi:type="dcterms:W3CDTF">2019-09-18T07:43:05Z</dcterms:modified>
</cp:coreProperties>
</file>