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10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11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1780" y="2494219"/>
            <a:ext cx="3960440" cy="751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bg1"/>
                </a:solidFill>
              </a:rPr>
              <a:t> 메시지 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816" y="1988840"/>
            <a:ext cx="3456384" cy="2952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</a:rPr>
              <a:t>Message queue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915816" y="3465147"/>
            <a:ext cx="3456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4168" y="5373216"/>
            <a:ext cx="2736304" cy="1063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2017136092 </a:t>
            </a:r>
            <a:r>
              <a:rPr lang="ko-KR" altLang="en-US" sz="1600" b="1">
                <a:solidFill>
                  <a:schemeClr val="bg1"/>
                </a:solidFill>
              </a:rPr>
              <a:t>이상민</a:t>
            </a:r>
          </a:p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2019136067 </a:t>
            </a:r>
            <a:r>
              <a:rPr lang="ko-KR" altLang="en-US" sz="1600" b="1">
                <a:solidFill>
                  <a:schemeClr val="bg1"/>
                </a:solidFill>
              </a:rPr>
              <a:t>배수빈</a:t>
            </a:r>
          </a:p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2019136105 </a:t>
            </a:r>
            <a:r>
              <a:rPr lang="ko-KR" altLang="en-US" sz="1600" b="1">
                <a:solidFill>
                  <a:schemeClr val="bg1"/>
                </a:solidFill>
              </a:rPr>
              <a:t>이지영</a:t>
            </a:r>
          </a:p>
          <a:p>
            <a:pPr algn="ctr">
              <a:defRPr/>
            </a:pP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3788" y="3548996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LAB10 </a:t>
            </a:r>
            <a:r>
              <a:rPr lang="ko-KR" altLang="en-US" sz="2000" b="1" spc="-150">
                <a:solidFill>
                  <a:schemeClr val="bg1"/>
                </a:solidFill>
              </a:rPr>
              <a:t>문제 해설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099"/>
            <a:ext cx="936104" cy="6906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188640"/>
            <a:ext cx="1080120" cy="45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422910" y="133817"/>
            <a:ext cx="24784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LAB10_2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오징어 게임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536" y="836712"/>
            <a:ext cx="6678736" cy="5719694"/>
          </a:xfrm>
          <a:prstGeom prst="rect">
            <a:avLst/>
          </a:prstGeom>
        </p:spPr>
      </p:pic>
      <p:sp>
        <p:nvSpPr>
          <p:cNvPr id="30" name="TextBox 5"/>
          <p:cNvSpPr txBox="1"/>
          <p:nvPr/>
        </p:nvSpPr>
        <p:spPr>
          <a:xfrm>
            <a:off x="6948263" y="790728"/>
            <a:ext cx="2088233" cy="33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frontman.c </a:t>
            </a:r>
            <a:r>
              <a:rPr lang="ko-KR" altLang="en-US" sz="160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 sz="15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422910" y="133817"/>
            <a:ext cx="24784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LAB10_2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오징어 게임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6372200" y="679044"/>
            <a:ext cx="2448272" cy="376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>
                <a:solidFill>
                  <a:srgbClr val="17375E"/>
                </a:solidFill>
                <a:latin typeface="나눔스퀘어 Bold"/>
                <a:ea typeface="나눔스퀘어 Bold"/>
              </a:rPr>
              <a:t>participant.c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4273" y="970644"/>
            <a:ext cx="2381582" cy="11622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9592" y="2401103"/>
            <a:ext cx="6343269" cy="3908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422910" y="133817"/>
            <a:ext cx="24784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LAB10_2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오징어 게임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6372200" y="679044"/>
            <a:ext cx="2448272" cy="376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>
                <a:solidFill>
                  <a:srgbClr val="17375E"/>
                </a:solidFill>
                <a:latin typeface="나눔스퀘어 Bold"/>
                <a:ea typeface="나눔스퀘어 Bold"/>
              </a:rPr>
              <a:t>participant.c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1600" y="1556792"/>
            <a:ext cx="6740733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52320" y="271681"/>
            <a:ext cx="1584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8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CONTENTS</a:t>
            </a:r>
            <a:endParaRPr lang="ko-KR" altLang="en-US" sz="24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655" y="2161261"/>
            <a:ext cx="4952689" cy="105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30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6300">
                <a:solidFill>
                  <a:schemeClr val="bg1"/>
                </a:solidFill>
                <a:latin typeface="나눔스퀘어 Bold"/>
                <a:ea typeface="나눔스퀘어 Bold"/>
              </a:rPr>
              <a:t>01</a:t>
            </a:r>
            <a:r>
              <a:rPr lang="en-US" altLang="ko-KR" sz="5400">
                <a:solidFill>
                  <a:schemeClr val="bg1"/>
                </a:solidFill>
                <a:latin typeface="나눔스퀘어 Bold"/>
                <a:ea typeface="나눔스퀘어 Bold"/>
              </a:rPr>
              <a:t>  </a:t>
            </a:r>
            <a:r>
              <a:rPr lang="ko-KR" altLang="en-US" sz="5400">
                <a:solidFill>
                  <a:schemeClr val="bg1"/>
                </a:solidFill>
                <a:latin typeface="나눔스퀘어 Bold"/>
                <a:ea typeface="나눔스퀘어 Bold"/>
              </a:rPr>
              <a:t>           </a:t>
            </a:r>
            <a:r>
              <a:rPr lang="en-US" altLang="ko-KR" sz="6300">
                <a:solidFill>
                  <a:schemeClr val="bg1"/>
                </a:solidFill>
                <a:latin typeface="나눔스퀘어 Bold"/>
                <a:ea typeface="나눔스퀘어 Bold"/>
              </a:rPr>
              <a:t>02</a:t>
            </a:r>
            <a:r>
              <a:rPr lang="ko-KR" altLang="en-US" sz="6300">
                <a:solidFill>
                  <a:schemeClr val="bg1"/>
                </a:solidFill>
                <a:latin typeface="나눔스퀘어 Bold"/>
                <a:ea typeface="나눔스퀘어 Bold"/>
              </a:rPr>
              <a:t>   </a:t>
            </a:r>
            <a:r>
              <a:rPr lang="ko-KR" altLang="en-US" sz="5400">
                <a:solidFill>
                  <a:schemeClr val="bg1"/>
                </a:solidFill>
                <a:latin typeface="나눔스퀘어 Bold"/>
                <a:ea typeface="나눔스퀘어 Bold"/>
              </a:rPr>
              <a:t>       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32849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80112" y="32849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3429000"/>
            <a:ext cx="2448272" cy="63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3600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오징어 게임</a:t>
            </a:r>
            <a:endParaRPr lang="en-US" altLang="ko-KR" sz="3600" b="1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3668" y="3429000"/>
            <a:ext cx="2700300" cy="64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메일 통신하기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7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bg1"/>
                </a:solidFill>
                <a:latin typeface="+mj-ea"/>
              </a:rPr>
              <a:t>메일 통신하기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Information</a:t>
            </a: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323528" y="133817"/>
            <a:ext cx="27070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LAB10_1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메일 통신하기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95536" y="748353"/>
            <a:ext cx="230425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sender.c</a:t>
            </a:r>
            <a:r>
              <a:rPr lang="en-US" altLang="ko-KR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560" y="1196752"/>
            <a:ext cx="2088232" cy="98469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639" y="2291047"/>
            <a:ext cx="4331676" cy="3802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323528" y="133817"/>
            <a:ext cx="27070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LAB10_1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메일 통신하기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95536" y="748353"/>
            <a:ext cx="230425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sender.c</a:t>
            </a:r>
            <a:r>
              <a:rPr lang="en-US" altLang="ko-KR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312" y="1314805"/>
            <a:ext cx="6757999" cy="51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76261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303039"/>
            <a:ext cx="1080120" cy="447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323528" y="133817"/>
            <a:ext cx="27070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LAB10_1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메일 통신하기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6588224" y="692696"/>
            <a:ext cx="216024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receiver.c</a:t>
            </a:r>
            <a:r>
              <a:rPr lang="en-US" altLang="ko-KR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998930"/>
            <a:ext cx="2034716" cy="8458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980728"/>
            <a:ext cx="4536856" cy="5512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76261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303039"/>
            <a:ext cx="1080120" cy="447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323528" y="133817"/>
            <a:ext cx="27070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LAB10_1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메일 통신하기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6592889" y="673968"/>
            <a:ext cx="216024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receiver.c</a:t>
            </a:r>
            <a:r>
              <a:rPr lang="en-US" altLang="ko-KR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 dirty="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50B02-0F0A-4689-9396-553F20AF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8" y="1065651"/>
            <a:ext cx="7088584" cy="5392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7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bg1"/>
                </a:solidFill>
                <a:latin typeface="+mj-ea"/>
              </a:rPr>
              <a:t>오징어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17375E"/>
                </a:solidFill>
              </a:rPr>
              <a:t>Message queue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422910" y="133817"/>
            <a:ext cx="2478405" cy="41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LAB10_2 </a:t>
            </a: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오징어 게임</a:t>
            </a:r>
            <a:r>
              <a:rPr lang="en-US" altLang="ko-KR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6300192" y="747649"/>
            <a:ext cx="2448272" cy="37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en-US" altLang="ko-KR" sz="1900">
                <a:solidFill>
                  <a:srgbClr val="17375E"/>
                </a:solidFill>
                <a:latin typeface="나눔스퀘어 Bold"/>
                <a:ea typeface="나눔스퀘어 Bold"/>
              </a:rPr>
              <a:t>frontman.c </a:t>
            </a:r>
            <a:r>
              <a:rPr lang="ko-KR" altLang="en-US" sz="1900">
                <a:solidFill>
                  <a:srgbClr val="17375E"/>
                </a:solidFill>
                <a:latin typeface="나눔스퀘어 Bold"/>
                <a:ea typeface="나눔스퀘어 Bold"/>
              </a:rPr>
              <a:t>파일 </a:t>
            </a: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014" y="740604"/>
            <a:ext cx="2305778" cy="11762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782" y="2060848"/>
            <a:ext cx="8352436" cy="446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280</Words>
  <Application>Microsoft Office PowerPoint</Application>
  <PresentationFormat>화면 슬라이드 쇼(4:3)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HY헤드라인M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배수빈</cp:lastModifiedBy>
  <cp:revision>79</cp:revision>
  <dcterms:created xsi:type="dcterms:W3CDTF">2016-11-03T20:47:04Z</dcterms:created>
  <dcterms:modified xsi:type="dcterms:W3CDTF">2021-11-24T18:04:13Z</dcterms:modified>
  <cp:version>1000.0000.01</cp:version>
</cp:coreProperties>
</file>