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66" r:id="rId7"/>
    <p:sldId id="265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DA8"/>
    <a:srgbClr val="9A9CA0"/>
    <a:srgbClr val="96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99D91-BB8B-44CC-83A8-4B953939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4EA01-8A45-4002-A541-86DCA86C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54E85-710F-408B-9D7C-DC8B0A9E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4923-C0EB-4C19-BD67-25A0D5CF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76C4-16E6-4670-8509-9F9CBB9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293A-6186-4A67-AC60-DAB8BCA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06AE7-87D3-4728-AB94-2CC9E4BB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6A23B-5EB5-42B2-88CF-70E8D681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91838-D880-4F25-8CA9-0338CCE9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9CB13-757E-4B97-9C50-511791A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C9E9D4-2BDA-48FB-BA59-74ED43AF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BCF14-B177-4549-A41B-9EEDF421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80CC-23FF-483E-93B6-0D50B3A7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0B5CB-6BBB-4704-B166-33034866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3D2-EDE3-495B-9479-34B74CEC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70EC-BF65-4157-8F7D-C345B6B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C940E-ABAC-43BC-97C6-60F28FD4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D18CA-E9A5-4290-9C08-D3755E1B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C07C7-F52D-441B-9557-79957D7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EDF75-9201-4F84-87E2-C3F5728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C4645-595E-41F2-8E2E-F36C6C2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DDFF-79A0-4FD9-8652-7F417D1F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1B73-F840-446B-9C2B-A670C168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D2112-65AE-42C3-A6B9-7C1A5F0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4C8E-C262-48D2-97F3-217ED99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AF6C-36B5-4496-9F95-70EE25D4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3388B-2A64-4A5E-A486-59C798D7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09866-903F-4F8F-84E0-7BA96448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F794B-8F49-495E-A754-10BE95F6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B4AA9-320C-47FD-9BBB-B7033CA4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7E25C-BB14-4BE6-8204-0CD8EB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F1E2-B5A6-4C14-8449-FB76A65E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62A42-7B74-4E70-B7E7-B6689D77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86697-3750-4C04-80CC-ECE41499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405FB-CFF7-49C6-BB84-514B314A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581BB-EC1F-44FA-983A-2D0A1D6A6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B817DC-8EC4-441E-8E95-45C61AD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BFF54-9458-47BA-89B1-321AFC71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A2C15-27C9-4698-BA27-AEF12A4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FBA3-C881-46C0-911B-110709BA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241-130F-4B07-94E5-2DF26698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13562-AD90-4E4E-8A2C-2F62A149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A13C78-2841-4EDA-ABED-4FC69B1D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20997-8112-4A69-BF3D-77F13F7E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8B5C8-B9E0-4CC3-948A-7AA725ED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93D66-98D1-42D3-B9F9-62092E53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1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B70D-27E8-4D45-B3AD-2C476CDE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0021A-CA86-45A7-9EE5-C871A86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4C8F0-5D8D-456B-BF18-694A975B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53417-C782-4570-9E0E-E37AF9A3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D5104-A1F5-478D-B83A-C37F616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63A52-CC36-4B12-B771-DC073561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8D50-D955-4262-9DB1-FB2506DA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5E6FC-D88A-4BF5-8AF5-4FC71AD3D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77FEB-EC53-4CD5-A977-79118A714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2807D-CE14-41E7-8549-FAADAB4D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39343-9464-475B-A1E8-C228695B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B1319-B81C-4DAD-8378-304FD69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8325E1-DAB7-4C56-BA37-55886A05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D3CC5-0907-4356-8B83-238CD761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BD2A8-83EB-4C04-A58B-978B5BF45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C271-42EC-4E1E-9256-B93560ECF0D9}" type="datetimeFigureOut">
              <a:rPr lang="ko-KR" altLang="en-US" smtClean="0"/>
              <a:t>2024. 4. 1.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40F8F-14C7-46FF-95AC-738FAD0B8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B7F6B-4412-478F-AB42-FBFF060CD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A535-7C69-4E04-8B5C-00A7A99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웅진 인턴 수행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89E70-A793-49D5-BA52-3368C1EE8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899" y="3833019"/>
            <a:ext cx="4105013" cy="461963"/>
          </a:xfrm>
        </p:spPr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DCS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사업본부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 배수빈</a:t>
            </a:r>
          </a:p>
        </p:txBody>
      </p:sp>
    </p:spTree>
    <p:extLst>
      <p:ext uri="{BB962C8B-B14F-4D97-AF65-F5344CB8AC3E}">
        <p14:creationId xmlns:p14="http://schemas.microsoft.com/office/powerpoint/2010/main" val="183664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11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008CFF7-7FDF-4397-A5C1-91261CA220E0}"/>
              </a:ext>
            </a:extLst>
          </p:cNvPr>
          <p:cNvGrpSpPr/>
          <p:nvPr/>
        </p:nvGrpSpPr>
        <p:grpSpPr>
          <a:xfrm>
            <a:off x="783099" y="2562055"/>
            <a:ext cx="4175878" cy="2306401"/>
            <a:chOff x="169619" y="1963595"/>
            <a:chExt cx="5007842" cy="262752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09EAB0-EB66-47DD-8F38-BC3713AB5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5208" y="1963595"/>
              <a:ext cx="1165123" cy="13922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3EBFB1-6944-4C33-9683-8FA10E81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619" y="3615528"/>
              <a:ext cx="1174803" cy="9666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084E52-1B57-4A1F-98BE-7CDA9F97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9893" y="3608129"/>
              <a:ext cx="1165123" cy="98143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7E92E8E-9B28-4A01-AEDB-C12520DA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6584" y="3609684"/>
              <a:ext cx="1166469" cy="98143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F9FF39F-4E13-45A6-840C-0C829452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2338" y="3609684"/>
              <a:ext cx="1165123" cy="979878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C2B7396-A0F6-4D97-B04C-7EBFB755A15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57021" y="3355881"/>
              <a:ext cx="1840749" cy="2596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972BB42-91AB-451B-A52D-B2B28B4D6F6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2042455" y="3355881"/>
              <a:ext cx="555315" cy="2522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7C9866D-5512-490B-9625-9C3CCFCF6E27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2597770" y="3355881"/>
              <a:ext cx="722049" cy="2538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492FC4-AC68-4871-BF85-CB57E72D5FD1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2597770" y="3355881"/>
              <a:ext cx="1997130" cy="2538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" name="그룹 1094">
            <a:extLst>
              <a:ext uri="{FF2B5EF4-FFF2-40B4-BE49-F238E27FC236}">
                <a16:creationId xmlns:a16="http://schemas.microsoft.com/office/drawing/2014/main" id="{2CD75CBF-6B7F-4065-B93F-6346D7E14E76}"/>
              </a:ext>
            </a:extLst>
          </p:cNvPr>
          <p:cNvGrpSpPr/>
          <p:nvPr/>
        </p:nvGrpSpPr>
        <p:grpSpPr>
          <a:xfrm>
            <a:off x="7377495" y="2562055"/>
            <a:ext cx="3550238" cy="3276440"/>
            <a:chOff x="7377495" y="2562055"/>
            <a:chExt cx="3550238" cy="3276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019384-9D92-4DEF-ACC3-5BDA3EE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7495" y="3967269"/>
              <a:ext cx="1059358" cy="9210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13ED26-ADD3-45FD-92B2-9507F150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5387" y="3967269"/>
              <a:ext cx="1050629" cy="92103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DC34C1-5B8D-4675-956F-FAE05329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6876" y="5025167"/>
              <a:ext cx="790821" cy="8133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AC3557-8BEB-4A0F-A756-0B08E6E6F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7106" y="5098751"/>
              <a:ext cx="790821" cy="6729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7EBFE0-7937-496A-8330-0282FA865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3720" y="5118238"/>
              <a:ext cx="714109" cy="6632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77AED6F-DBBE-43D6-A153-A66A652F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3623" y="5118238"/>
              <a:ext cx="714110" cy="66320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0AB0641-5445-44C2-9FB6-CC7F5D221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2374" y="2562055"/>
              <a:ext cx="1050629" cy="1268348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2CAC42E-3356-4B5B-BDD0-7C37F06D142E}"/>
                </a:ext>
              </a:extLst>
            </p:cNvPr>
            <p:cNvCxnSpPr>
              <a:cxnSpLocks/>
              <a:stCxn id="14" idx="2"/>
              <a:endCxn id="3" idx="0"/>
            </p:cNvCxnSpPr>
            <p:nvPr/>
          </p:nvCxnSpPr>
          <p:spPr>
            <a:xfrm flipH="1">
              <a:off x="7907174" y="3830403"/>
              <a:ext cx="880514" cy="1368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4B8F861-9772-43B9-9E3F-EA627860C305}"/>
                </a:ext>
              </a:extLst>
            </p:cNvPr>
            <p:cNvCxnSpPr>
              <a:cxnSpLocks/>
              <a:stCxn id="14" idx="2"/>
              <a:endCxn id="6" idx="0"/>
            </p:cNvCxnSpPr>
            <p:nvPr/>
          </p:nvCxnSpPr>
          <p:spPr>
            <a:xfrm>
              <a:off x="8787689" y="3830403"/>
              <a:ext cx="993014" cy="1368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4073D61-AFE3-484F-9462-D5B4FA74EBD4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 flipH="1">
              <a:off x="7902287" y="4888299"/>
              <a:ext cx="4887" cy="1368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E6729-27B0-4172-B9BE-A951C191226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9012517" y="4888299"/>
              <a:ext cx="768185" cy="2104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138EB4-9A05-4B6C-B142-3602F344E9F4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780702" y="4888299"/>
              <a:ext cx="30073" cy="2299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FE36F61-A05E-4E50-984E-254F7CD9791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9780702" y="4888299"/>
              <a:ext cx="789976" cy="2299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77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3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자동 댓글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CD5460-4E23-40F3-877B-104E01D7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34" y="2046914"/>
            <a:ext cx="4360235" cy="2300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DB51D1-E6DE-4716-82AA-5EF7BD4E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07" y="2046914"/>
            <a:ext cx="4421572" cy="23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6FE9-DC5B-4503-921D-0FE332276EA3}"/>
              </a:ext>
            </a:extLst>
          </p:cNvPr>
          <p:cNvSpPr txBox="1"/>
          <p:nvPr/>
        </p:nvSpPr>
        <p:spPr>
          <a:xfrm>
            <a:off x="4144161" y="218114"/>
            <a:ext cx="3271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회원정보 수정 즉시 반영</a:t>
            </a:r>
            <a:endParaRPr lang="en-US" altLang="ko-KR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B693118-B121-2ACD-5EA4-EB621FCA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" y="2322393"/>
            <a:ext cx="5392019" cy="29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5E05B-5FF5-453A-E991-49BD08DE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0" y="1132437"/>
            <a:ext cx="4661872" cy="29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2ABCD0-82BF-C6B4-51FF-CCEE31EAA497}"/>
              </a:ext>
            </a:extLst>
          </p:cNvPr>
          <p:cNvSpPr/>
          <p:nvPr/>
        </p:nvSpPr>
        <p:spPr>
          <a:xfrm>
            <a:off x="-98855" y="-9000"/>
            <a:ext cx="2700000" cy="6876000"/>
          </a:xfrm>
          <a:prstGeom prst="rect">
            <a:avLst/>
          </a:prstGeom>
          <a:solidFill>
            <a:srgbClr val="96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11DA8-8375-60F5-6B57-68722EF32E7D}"/>
              </a:ext>
            </a:extLst>
          </p:cNvPr>
          <p:cNvSpPr txBox="1"/>
          <p:nvPr/>
        </p:nvSpPr>
        <p:spPr>
          <a:xfrm>
            <a:off x="2767914" y="-803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9F78D-9C65-395F-89C7-80113E264849}"/>
              </a:ext>
            </a:extLst>
          </p:cNvPr>
          <p:cNvSpPr/>
          <p:nvPr/>
        </p:nvSpPr>
        <p:spPr>
          <a:xfrm>
            <a:off x="-98855" y="914400"/>
            <a:ext cx="3163331" cy="49427"/>
          </a:xfrm>
          <a:prstGeom prst="rect">
            <a:avLst/>
          </a:prstGeom>
          <a:solidFill>
            <a:srgbClr val="F1DD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1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7E743A-D2E5-428B-8246-261082AFD630}"/>
              </a:ext>
            </a:extLst>
          </p:cNvPr>
          <p:cNvSpPr txBox="1"/>
          <p:nvPr/>
        </p:nvSpPr>
        <p:spPr>
          <a:xfrm>
            <a:off x="5424881" y="637563"/>
            <a:ext cx="134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11379-F976-4A49-B0CA-3039A3951991}"/>
              </a:ext>
            </a:extLst>
          </p:cNvPr>
          <p:cNvSpPr txBox="1"/>
          <p:nvPr/>
        </p:nvSpPr>
        <p:spPr>
          <a:xfrm>
            <a:off x="1800837" y="2185333"/>
            <a:ext cx="859032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WICS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소개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과제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4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143849" y="189983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21084-F80B-40B9-99F0-8BBEEE8B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" t="9472" r="8646"/>
          <a:stretch/>
        </p:blipFill>
        <p:spPr>
          <a:xfrm>
            <a:off x="725557" y="2387524"/>
            <a:ext cx="4909930" cy="350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C8588-D37F-41C9-9B47-1FB9B70ECBDA}"/>
              </a:ext>
            </a:extLst>
          </p:cNvPr>
          <p:cNvSpPr txBox="1"/>
          <p:nvPr/>
        </p:nvSpPr>
        <p:spPr>
          <a:xfrm>
            <a:off x="4173523" y="83366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Woongjin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Issue Control System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CD46E-889B-4E20-8F5D-E692F2B5BBF7}"/>
              </a:ext>
            </a:extLst>
          </p:cNvPr>
          <p:cNvSpPr txBox="1"/>
          <p:nvPr/>
        </p:nvSpPr>
        <p:spPr>
          <a:xfrm>
            <a:off x="6354418" y="2713382"/>
            <a:ext cx="458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BMW </a:t>
            </a:r>
            <a:r>
              <a:rPr lang="ko-KR" altLang="en-US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운영 시 </a:t>
            </a:r>
            <a:r>
              <a:rPr lang="en-US" altLang="ko-KR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SW</a:t>
            </a:r>
            <a:r>
              <a:rPr lang="ko-KR" altLang="en-US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적 불만 접수</a:t>
            </a:r>
            <a:r>
              <a:rPr lang="en-US" altLang="ko-KR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ko-KR" altLang="en-US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진행 </a:t>
            </a:r>
            <a:endParaRPr lang="ko-KR" altLang="en-US" sz="2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A89BD-78BC-06FF-6A17-8E2AC3A313BF}"/>
              </a:ext>
            </a:extLst>
          </p:cNvPr>
          <p:cNvSpPr txBox="1"/>
          <p:nvPr/>
        </p:nvSpPr>
        <p:spPr>
          <a:xfrm>
            <a:off x="2323147" y="1618083"/>
            <a:ext cx="17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SPOC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4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143849" y="189983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21084-F80B-40B9-99F0-8BBEEE8B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" t="9472" r="8646"/>
          <a:stretch/>
        </p:blipFill>
        <p:spPr>
          <a:xfrm>
            <a:off x="476663" y="2118872"/>
            <a:ext cx="4909930" cy="350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C8588-D37F-41C9-9B47-1FB9B70ECBDA}"/>
              </a:ext>
            </a:extLst>
          </p:cNvPr>
          <p:cNvSpPr txBox="1"/>
          <p:nvPr/>
        </p:nvSpPr>
        <p:spPr>
          <a:xfrm>
            <a:off x="4173523" y="83366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Woongjin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Issue Control System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CD46E-889B-4E20-8F5D-E692F2B5BBF7}"/>
              </a:ext>
            </a:extLst>
          </p:cNvPr>
          <p:cNvSpPr txBox="1"/>
          <p:nvPr/>
        </p:nvSpPr>
        <p:spPr>
          <a:xfrm>
            <a:off x="952434" y="5624223"/>
            <a:ext cx="394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BMW 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운영 시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SW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적 불만 접수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진행 </a:t>
            </a:r>
            <a:endParaRPr lang="ko-KR" altLang="en-US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A89BD-78BC-06FF-6A17-8E2AC3A313BF}"/>
              </a:ext>
            </a:extLst>
          </p:cNvPr>
          <p:cNvSpPr txBox="1"/>
          <p:nvPr/>
        </p:nvSpPr>
        <p:spPr>
          <a:xfrm>
            <a:off x="2074253" y="1349431"/>
            <a:ext cx="17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SPOC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091EA-BF1B-D388-C7ED-5CCAFE80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57" y="2173958"/>
            <a:ext cx="4764713" cy="345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37872-90E0-5B66-F704-3A942A0C0A21}"/>
              </a:ext>
            </a:extLst>
          </p:cNvPr>
          <p:cNvSpPr txBox="1"/>
          <p:nvPr/>
        </p:nvSpPr>
        <p:spPr>
          <a:xfrm>
            <a:off x="8481893" y="1330878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1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143849" y="189983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C8588-D37F-41C9-9B47-1FB9B70ECBDA}"/>
              </a:ext>
            </a:extLst>
          </p:cNvPr>
          <p:cNvSpPr txBox="1"/>
          <p:nvPr/>
        </p:nvSpPr>
        <p:spPr>
          <a:xfrm>
            <a:off x="4173523" y="83366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Woongjin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Issue Control System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A89BD-78BC-06FF-6A17-8E2AC3A313BF}"/>
              </a:ext>
            </a:extLst>
          </p:cNvPr>
          <p:cNvSpPr txBox="1"/>
          <p:nvPr/>
        </p:nvSpPr>
        <p:spPr>
          <a:xfrm>
            <a:off x="2323147" y="1618083"/>
            <a:ext cx="17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62CA8E-91D2-1B26-C505-B61A3C59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5" y="2387524"/>
            <a:ext cx="4764713" cy="345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AEA3C-1909-A1ED-0D02-CEC381F8998C}"/>
              </a:ext>
            </a:extLst>
          </p:cNvPr>
          <p:cNvSpPr txBox="1"/>
          <p:nvPr/>
        </p:nvSpPr>
        <p:spPr>
          <a:xfrm>
            <a:off x="7648175" y="2623976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보안 측면의 불편한 점 개선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D39A2-6FDA-F79D-5413-B294390D1401}"/>
              </a:ext>
            </a:extLst>
          </p:cNvPr>
          <p:cNvSpPr txBox="1"/>
          <p:nvPr/>
        </p:nvSpPr>
        <p:spPr>
          <a:xfrm>
            <a:off x="7648174" y="5466260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 확장 시 통합적 고객관리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4071-574A-354E-BBE1-3568A2AC6622}"/>
              </a:ext>
            </a:extLst>
          </p:cNvPr>
          <p:cNvSpPr txBox="1"/>
          <p:nvPr/>
        </p:nvSpPr>
        <p:spPr>
          <a:xfrm>
            <a:off x="7750029" y="1743857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8E81B9D-2AD9-B406-44ED-CCA50688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25" y="4103927"/>
            <a:ext cx="3274170" cy="69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D9ED9D6-46C6-8397-629E-AD93CA00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06" y="3224524"/>
            <a:ext cx="2075902" cy="20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143849" y="189983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C8588-D37F-41C9-9B47-1FB9B70ECBDA}"/>
              </a:ext>
            </a:extLst>
          </p:cNvPr>
          <p:cNvSpPr txBox="1"/>
          <p:nvPr/>
        </p:nvSpPr>
        <p:spPr>
          <a:xfrm>
            <a:off x="4173523" y="83366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Woongjin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Issue Control System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B19B-4FDB-4849-88AE-76D679D1FD7F}"/>
              </a:ext>
            </a:extLst>
          </p:cNvPr>
          <p:cNvSpPr txBox="1"/>
          <p:nvPr/>
        </p:nvSpPr>
        <p:spPr>
          <a:xfrm>
            <a:off x="7648175" y="2623976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보안 측면의 불편한 점 개선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3F284-4575-418D-A247-90076F056D8A}"/>
              </a:ext>
            </a:extLst>
          </p:cNvPr>
          <p:cNvSpPr txBox="1"/>
          <p:nvPr/>
        </p:nvSpPr>
        <p:spPr>
          <a:xfrm>
            <a:off x="7648175" y="5531642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 확장 시 통합적 고객관리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07240B9-BE25-4BEE-A3FF-186F0AC88D78}"/>
              </a:ext>
            </a:extLst>
          </p:cNvPr>
          <p:cNvSpPr/>
          <p:nvPr/>
        </p:nvSpPr>
        <p:spPr>
          <a:xfrm>
            <a:off x="5538132" y="2623976"/>
            <a:ext cx="1115736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A89BD-78BC-06FF-6A17-8E2AC3A313BF}"/>
              </a:ext>
            </a:extLst>
          </p:cNvPr>
          <p:cNvSpPr txBox="1"/>
          <p:nvPr/>
        </p:nvSpPr>
        <p:spPr>
          <a:xfrm>
            <a:off x="2070383" y="1332891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0D93AA-5F8A-5C50-63AE-A2821F13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2" y="2102332"/>
            <a:ext cx="4661872" cy="2997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73F0FC-4B31-C517-88F7-0A12D9DAF6E1}"/>
              </a:ext>
            </a:extLst>
          </p:cNvPr>
          <p:cNvSpPr txBox="1"/>
          <p:nvPr/>
        </p:nvSpPr>
        <p:spPr>
          <a:xfrm>
            <a:off x="7750029" y="1743857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4" name="화살표: 오른쪽 12">
            <a:extLst>
              <a:ext uri="{FF2B5EF4-FFF2-40B4-BE49-F238E27FC236}">
                <a16:creationId xmlns:a16="http://schemas.microsoft.com/office/drawing/2014/main" id="{9936914A-D13A-0D0F-ADF5-C36D4183FB8A}"/>
              </a:ext>
            </a:extLst>
          </p:cNvPr>
          <p:cNvSpPr/>
          <p:nvPr/>
        </p:nvSpPr>
        <p:spPr>
          <a:xfrm>
            <a:off x="5538132" y="4229619"/>
            <a:ext cx="1115736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D19E9-EAB2-8DB0-B8E5-59C0BC1E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6" y="4641584"/>
            <a:ext cx="2660935" cy="5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C9A327-C261-907C-B638-E3484383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41" y="3703171"/>
            <a:ext cx="1876826" cy="18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21531" y="1931507"/>
            <a:ext cx="111489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창의적인 사고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</a:t>
            </a:r>
            <a:endParaRPr lang="en-US" altLang="ko-KR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단순히 구현하는 것이 아닌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</a:p>
          <a:p>
            <a:endParaRPr lang="en-US" altLang="ko-KR" sz="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목적을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이해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하며 </a:t>
            </a:r>
            <a:r>
              <a:rPr lang="ko-KR" altLang="en-US" sz="4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발전된 방향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문제를 해결한다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81865233-EB37-3234-C6A6-4B0811145568}"/>
              </a:ext>
            </a:extLst>
          </p:cNvPr>
          <p:cNvSpPr/>
          <p:nvPr/>
        </p:nvSpPr>
        <p:spPr>
          <a:xfrm>
            <a:off x="1155031" y="202055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7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11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F64308-5B7B-4C0B-8947-277C177B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95" y="1713952"/>
            <a:ext cx="7155809" cy="445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6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202</Words>
  <Application>Microsoft Macintosh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나눔스퀘어_ac</vt:lpstr>
      <vt:lpstr>나눔스퀘어_ac Bold</vt:lpstr>
      <vt:lpstr>나눔스퀘어_ac ExtraBold</vt:lpstr>
      <vt:lpstr>맑은 고딕</vt:lpstr>
      <vt:lpstr>NanumSquare_ac Bold</vt:lpstr>
      <vt:lpstr>Arial</vt:lpstr>
      <vt:lpstr>Office 테마</vt:lpstr>
      <vt:lpstr>웅진 인턴 수행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웅진 인턴 수행 과제</dc:title>
  <dc:creator>Admin</dc:creator>
  <cp:lastModifiedBy>배수빈</cp:lastModifiedBy>
  <cp:revision>21</cp:revision>
  <dcterms:created xsi:type="dcterms:W3CDTF">2024-04-01T03:05:01Z</dcterms:created>
  <dcterms:modified xsi:type="dcterms:W3CDTF">2024-04-01T15:53:03Z</dcterms:modified>
</cp:coreProperties>
</file>