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wharehouse Totalstock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The average lead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SUPPLIER ON TIME DELIVERY DATE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Turnover Rate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Products Not Restocked in Over  30 Days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Products Below Reorder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Fastest-Moving products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Stock value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Current Stock value by wharehouse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Stock Movement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Stock Trends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Performance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Alerts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Warehouse KPI</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7c2c916d-210a-41a6-af0f-e591a2abe8d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679d7e53029c4c86" /><Relationship Type="http://schemas.openxmlformats.org/officeDocument/2006/relationships/slideLayout" Target="/ppt/slideLayouts/slideLayout8.xml" Id="Re2d4694693c541f8" /><Relationship Type="http://schemas.openxmlformats.org/officeDocument/2006/relationships/hyperlink" Target="https://app.powerbi.com/groups/me/reports/7c2c916d-210a-41a6-af0f-e591a2abe8db/?pbi_source=PowerPoint" TargetMode="External" Id="RelId0" /><Relationship Type="http://schemas.openxmlformats.org/officeDocument/2006/relationships/image" Target="/ppt/media/image4.png" Id="imgId102771620"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power bi pro.3</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8/13/2025 3:54:25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8/6/2025 6:32:40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roduct Category ,slicer ,slicer ,wharehouse Totalstock Value ,The average lead Time ,SUPPLIER ON TIME DELIVERY DATE ,Inventory Turnover Rate ,Products Not Restocked in Over  30 Days  ,Products Below Reorder Level ,Top 5 Fastest-Moving products , Stock value by Product Category ,Current Stock value by wharehouse ,Stock Movement Over Time ,Stock Trends ,Product Performance ,Inventory Alerts ,Warehouse KPI.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2771620"/>
          <a:stretch xmlns:a="http://schemas.openxmlformats.org/drawingml/2006/main">
            <a:fillRect/>
          </a:stretch>
        </p:blipFill>
        <p:spPr>
          <a:xfrm xmlns:a="http://schemas.openxmlformats.org/drawingml/2006/main">
            <a:off x="828675" y="0"/>
            <a:ext cx="10515600" cy="6848475"/>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