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46CA5-B09B-418A-8050-09A50378B938}" v="1" dt="2025-08-13T03:36:0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40" d="100"/>
          <a:sy n="40" d="100"/>
        </p:scale>
        <p:origin x="81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ka Celestine" userId="cfb4962a5df0fa7a" providerId="LiveId" clId="{C55E49DC-1C2A-468B-8D02-436677B1C25B}"/>
    <pc:docChg chg="modSld">
      <pc:chgData name="Chika Celestine" userId="cfb4962a5df0fa7a" providerId="LiveId" clId="{C55E49DC-1C2A-468B-8D02-436677B1C25B}" dt="2025-08-06T20:36:15.114" v="9"/>
      <pc:docMkLst>
        <pc:docMk/>
      </pc:docMkLst>
      <pc:sldChg chg="modSp modTransition modAnim">
        <pc:chgData name="Chika Celestine" userId="cfb4962a5df0fa7a" providerId="LiveId" clId="{C55E49DC-1C2A-468B-8D02-436677B1C25B}" dt="2025-08-06T20:36:15.114" v="9"/>
        <pc:sldMkLst>
          <pc:docMk/>
          <pc:sldMk cId="3211859542" sldId="256"/>
        </pc:sldMkLst>
        <pc:spChg chg="mod">
          <ac:chgData name="Chika Celestine" userId="cfb4962a5df0fa7a" providerId="LiveId" clId="{C55E49DC-1C2A-468B-8D02-436677B1C25B}" dt="2025-08-06T20:35:00.102" v="0"/>
          <ac:spMkLst>
            <pc:docMk/>
            <pc:sldMk cId="3211859542" sldId="256"/>
            <ac:spMk id="6" creationId="{3469E413-BCF5-4E2F-BE4B-EB617C589F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789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4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142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9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2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775"/>
            <a:ext cx="12364720" cy="59896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Inventory Movement &amp; Restocking Insights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74146" y="202880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683702"/>
                  </p:ext>
                </p:extLst>
              </p:nvPr>
            </p:nvGraphicFramePr>
            <p:xfrm>
              <a:off x="0" y="668872"/>
              <a:ext cx="12192000" cy="67116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68872"/>
                <a:ext cx="12192000" cy="67116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defTabSz="914400"/>
            <a:r>
              <a:rPr lang="en-US" sz="1200" u="sng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u="sng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6" y="3310793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-GB" sz="1000" dirty="0">
                <a:solidFill>
                  <a:srgbClr val="404040"/>
                </a:solidFill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GB" sz="1000" dirty="0">
                <a:solidFill>
                  <a:srgbClr val="B7472A"/>
                </a:solidFill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8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vert="horz" wrap="none" lIns="0" tIns="45720" rIns="91440" bIns="4572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7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webextensions/webextension1.xml><?xml version="1.0" encoding="utf-8"?>
<we:webextension xmlns:we="http://schemas.microsoft.com/office/webextensions/webextension/2010/11" id="{b374136e-e757-423a-89fa-084dfeeda888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OBD9lUAveTEWul/ylluxwSZtNw5aLIpgMSJHNltZEigpjTfwv++Qki9JHMd2Ytdpm5dAJDU6M3M4M6TnzuCiLFIYvocBGgfGUZ5/G4D8tmcZHSNrxhIL/MQPHeZjiIGNYYQmzeZFJfKsNA7ujApkD6tPoqwhVYJo8Mt1x4A0/Qg99ZRAWmLHKFCWeQap+A+bxTRVyRpHHQNvizSXoER2K6hQib2h5fRMEKw/HPoisErcYBdZ1Yz6zA3dMOEOc4LQDThw26VlZbNAI5u7RInWnz/OswpERp9RY5Hncju2GHe5hYkfQBxrGIlIq3ZJPDy9LSRpRzoPC2WcQ34DGUNO323WqWWfxsDtjvFO5gP9QmthQStPs0pUQ3o4y24wq3I5/Pccb5DM0TGutFxzRPb73EeJ+l0CykWjtXoYFCBF+fDpL5Fx48DqGOeYVM1UWg/0IoUay7IV0M1ryfASk+mDBjYiP3yUOXlJgzuBYdkVmVpZVjn7pucvRa+vhZ8LUhZSrS6ktZLgmOe0hv6uG4fOfHIpKE+bZRlk/fz7sUSiDlfm60w8dExDvVwKRmBfBosQ8JpVj+C049rBi5DMcOU+jD8FmVKy/lCr+xjOZP7x1BjGJ+JAs3taf77A0i1TJyKNe9qeQ1m1dj9RG1W9MQPQUIN70wE13apl/IMg1/bVr2Kkv2uQKo78ttNiO11Q8O7/3m+LTERxco6BVHQuRdZL2yQ8zYdN7qF0Hqd4eqtyfPwVVcA7uBspOcy2HR6H4NpRwFzPCz3HWSVD3vfCBUJZy5eZbsZOVS2znEoGOTbSilozkPy+yvQgOcqjoVbnRMhx5UFp/XSLqhB2mg/ADB3uRB6LArDQDxwnetb4r5f8unVRpEJ96AHY8cT66e+VgHzIrsQATzClIlEOL+fTYAk4KzrzSTyHN0Q24ArUOnwsBB73KRVsiZNLqqHq0qYOpyVfZyrtlmnDtl7dBLWudRByKQCZYJqRFdIOiBBsFmwtCG3K2VsMPks7Wk1HjueZbsjsOGBxFJqBl7i7E/HzCtKuSow3+gSy23ZfXZvGBYljkeWjyLcT34kwMJOYbzHuT2FfSchKaHf8oxPZekm3TAWjWnfWA8YAZU9blUMFWqmi+ZDAZj7nehq1znNPovtHWH1HzPbH59Gn3Wo9dOsGzfNk8NS4yzVC50qfb+Jn5ERWzNBBh/ayY7kmxuYP4dP8bfAZJPbzusSzk10i1Am9wfPv9xi1KVcuY5jGl+DFtmUhI58y30FE7vpb9OVTFyKTWmCHHHgEpWCb894SpmhcFsQRWjx0fIZm5JloBqYu4xefyPC2ivM5J7LE9cn9YcwgdgCYF4bcXF+aY3oxj2PmBzZHHvIAQnd9aYx7YUAi0Ys8jGyWQMTXlxYEFrO5yTnGXhgHkemF8AMqkUVh9kpl8LMszuuMb+XosQKsvK6ex/VWqoZUZCudjXYix7/ggLRGlrdd1wOPQ+iw2EcfwQnCN5PlN7lTNnaUkCKO82ybR/Z1ThSbJOfydYuV2MRIE13uMRYkYRDG22TnGnXLm6RkDPLX4+PSlZjNEHjEPRfRJyLaYQzP32a/gV8Tf0gRsbtcXEWrbfLxvp8bSlIwjFzbTuiQwBLfShzk3s9AycNeT2IPxh0Mr1OMzQ8yx7WUtKA76Qt4V2ctp8xdx36Jejc0P9+tgH17ddsRpvn3Fua8KNAhfjYbnvjZ9g+xiA65gWuCE9Pp0jId37MJZov99JalNR3fl+2fKWb7ZyaEnfbNdF6x0+Z9Xj023NkDY65wWzDptSme2WEv7t154CdScXKz8WX+/ciHJBEM9yhGC7nfYJi3LMv3tbwnpJxDUeXFXreCjD8v5XrSLTRLI3dMhanmF1hBc/dzN0Pv17ynWc8B6+4b8gcD1keuLXJW4aDRRXBUEkV7BVUyEnCmL00OM/1v2tq1qAfMXLEHbOUEsKgL7BEH7r2wIeArx62FGjT0bMjZMXSxegGFWmIaqiFjqh+FEYuGsrwhzU/hv4eR4Gfz36x+s/67Hq3ZGrN8EbszddCoCb3zb9mpIC4LYPgRMpxz204BmJiPfByMn/CC7vmd3LePRv8DG61EDWssAAA=&quot;"/>
    <we:property name="creatorSessionId" value="&quot;e5adf12f-4077-4573-88ad-83a03a9be1c5&quot;"/>
    <we:property name="creatorTenantId" value="&quot;0892f62b-e3ca-47d9-ba17-15c5b08f7da7&quot;"/>
    <we:property name="creatorUserId" value="&quot;10032004EF049266&quot;"/>
    <we:property name="datasetId" value="&quot;b80f2467-7e0a-4f9e-9d66-ba66c725ad47&quot;"/>
    <we:property name="embedUrl" value="&quot;/reportEmbed?reportId=7c2c916d-210a-41a6-af0f-e591a2abe8db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initialStateBookmark" value="&quot;H4sIAAAAAAAAA+1aWW/bOBD+K4Fe8mIsdB99y1Vs0KTpxkGLRREUQ3Jkq5UlgaKSeIP89x1RspP4iI/GrnvkJdaQGs7xcTgz4r0hkrJIYfgeBmi8MQ7z/NsA5Lc9y+gYWUu7uHh3fnD57sv7g/MTIueFSvKsNN7cGwpkD9XHpKwgrTkQ8fN1x4A0/QC9+imGtMSOUaAs8wzS5D9sJtOQkhU+dAy8K9JcQs2yq0BhzfaGptMzrW395dCKwFVyg13kqqH63A3dMBYOd4LQDQQI26VpZTNBSzZzSs1aL3+UZwqSjJapaeAx27KQR07EfQcRhevX9DhJVTuFDU/uCknakc7DorbKEcnay2XCITW0FhLLRuh74yhPq4H+dfKM3s0ryfESYz2UqUQNidMHmYuKq9J4IHPQAxlL09sVhprez2+PJBJFGG/Mh2uilEnWS1tzPmp21UhXpglHWTuLfcWaN00YIDmr/iFAgValaBZLsBnPhR5Grem9cZaQ9g3vj5BWNdv9QygTvk8S0d91LVfjGpL66xPj6+mlXuLVTUGr0hi5ymIcHXS82HUs10RmbtFlp9kNZooE+nKGN5hOyfsJJPbzqsTT413y3jG9IfLbbHMOXM0wjS9jx2JRGEW+HftOhIEZM/FDfHklISuhtcKE4Md1aNohVx6iukV85slcCpSHQ83wOJGjaGl1JsywQfM8XG8OUEssP4oNnme6IbdZwAlYZkAhYiGeDsQNZJycOgmmc4SykvhaG0DlCtKuyvm3G+3KNSDFQYpngJrve3vS9xvXpoGiy0IwwTQjK3ScKEKwebA1F3SrokiTepkJaQ9uyKggrpLBrtt9SRUaYwdgho5wIo9HAVjoB2TyLcbPubKOBnRqOW3vzmLHv5IgF1ltr2NMKS7J4eXsSL6EODuCwyLBoz5ItWtYnBP6x7nb6sF/WWg1cZ/btiMo8Lh2FHDX80LPcXYn7lcyywl+cs08YpeC/nNVmiAUea6wmcWFKyyM/QAYw1WM38zTqcKo+CM93sp8oF9oy9OEZs6Xs2M0xjJrLH7qY62yxlwmEjUOKYMCZFJOPr1LMqFzpTOM1dKxp3nQgk1lJMOym2T1zLI+H/X4ZdLrqzkZnWOejXK5zdYmMyWbFws3X+W29PUPib8pDoDk/aFWd1qc8fj00EiMj4SBpgPR+vM7LN0idczSeKbtGZSqtfu4ongioE5k9x4J9XCrlvEvglzbV7+Lkf6p6GDEP3ZaZKfzPFP9P/vtJRNRnFznoFbAUjy5e35W6/SEB5Fr23HAIh77Vuyg8LaYpm8s/h70ehJ7MDpgX6fXMPvoOqqkpAnd8bH1tsrapMfcddkvUadrDbpWkH17TctDTPPbVsxZyO8QPhuQEz7bbwM8QjMIXBMcxgSzTMf3bBKzlf3kjqeVwKXTu+JpejcG7GNa13nFRPB9rqYNdzphzBU6VuNUsFiww747tZzwE6k47q59nt0svIjjhOMeVY2J3G9kmDUty/c1vzlczqBQebHXVZCJxVyux8nsUxi5Iyg8an6OCppG6P0TeL/m14P1HLDuviF/cOB9FNoipwoHjS6JwJpj0rZBS04MTnWj+yDT/x4rj5dKFHPFEmXlA+ClImUKA89e2JDgK8etFzVo4NmAs2PotuU5FPUUU+cLj/pRGLGIlOUNaH4J/01Ggl/Nf0/1e+q/64c1M7fluyw7kwc1DRmbI4hIeC6i7wrPDhks7ob9BOnm2s2sl74fXdXfMfJKsbwiqK+R9TOQ2+zJrqfVJlq0y/m5adBasY3gmEhwpGIoDoOQhTsAyRfuWWwSjxv7PvjDsLj8N8Lt4XDq5ojtuh54AkKHMx99AmSwTRB+382RnxKPMmEsz34/SK5zFyYILG4LUwhkXsiCyPRCWIjOH3BWnmbzjspdPcI321HZxNWhNMlW+tC7Exd9XmW/LH3VhwsvDBzTQy/yMLJ5DJEuxV7O8/GOUDKjQ0uMmGCM+4EtUIQigNBdn1vs+hbykHFgDgD3wlCY63MLWISWCB2foxl5JpqBGa3LTTOcdR+Ntk9ZAMcPkOGMe2m0VagsRtH+nnc3Td/5NfQiJE1CRdWCF+qbwON7bA8P/wMOTOvplCwAAA==&quot;"/>
    <we:property name="isFiltersActionButtonVisible" value="false"/>
    <we:property name="isVisualContainerHeaderHidden" value="false"/>
    <we:property name="pageDisplayName" value="&quot;Page 2&quot;"/>
    <we:property name="pageName" value="&quot;6c4848fd3c37847dad24&quot;"/>
    <we:property name="reportEmbeddedTime" value="&quot;2025-08-06T20:02:08.193Z&quot;"/>
    <we:property name="reportName" value="&quot;power bi pro.3&quot;"/>
    <we:property name="reportState" value="&quot;CONNECTED&quot;"/>
    <we:property name="reportUrl" value="&quot;/groups/me/reports/7c2c916d-210a-41a6-af0f-e591a2abe8db/6c4848fd3c37847dad24?bookmarkGuid=0df96542-b5bb-47a5-91ed-72f6884c5579&amp;bookmarkUsage=1&amp;ctid=0892f62b-e3ca-47d9-ba17-15c5b08f7da7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1547</TotalTime>
  <Words>87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Century Schoolbook</vt:lpstr>
      <vt:lpstr>Segoe UI</vt:lpstr>
      <vt:lpstr>Segoe UI Light</vt:lpstr>
      <vt:lpstr>Segoe UI Semibold</vt:lpstr>
      <vt:lpstr>Times New Roman</vt:lpstr>
      <vt:lpstr>Wingdings 2</vt:lpstr>
      <vt:lpstr>View</vt:lpstr>
      <vt:lpstr>Inventory Movement &amp; Restocking Insights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Chika Celestine</cp:lastModifiedBy>
  <cp:revision>3</cp:revision>
  <dcterms:created xsi:type="dcterms:W3CDTF">2018-06-07T21:39:02Z</dcterms:created>
  <dcterms:modified xsi:type="dcterms:W3CDTF">2025-08-13T03:36:12Z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