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9B2053E-C763-44A7-96A5-E0A76362401F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2E41D-9CB9-434A-9AD9-FF01C2BD5D70}" v="30" dt="2025-07-25T02:43:1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ka Celestine" userId="cfb4962a5df0fa7a" providerId="LiveId" clId="{2581A2E8-ADBC-0C4A-A1D5-76AB7726FF20}"/>
    <pc:docChg chg="addSld modSection">
      <pc:chgData name="Chika Celestine" userId="cfb4962a5df0fa7a" providerId="LiveId" clId="{2581A2E8-ADBC-0C4A-A1D5-76AB7726FF20}" dt="2025-07-25T23:19:24.420" v="0" actId="680"/>
      <pc:docMkLst>
        <pc:docMk/>
      </pc:docMkLst>
      <pc:sldChg chg="new">
        <pc:chgData name="Chika Celestine" userId="cfb4962a5df0fa7a" providerId="LiveId" clId="{2581A2E8-ADBC-0C4A-A1D5-76AB7726FF20}" dt="2025-07-25T23:19:24.420" v="0" actId="680"/>
        <pc:sldMkLst>
          <pc:docMk/>
          <pc:sldMk cId="2031609108" sldId="25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May</a:t>
            </a:r>
            <a:r>
              <a:rPr lang="en-GB" baseline="0"/>
              <a:t> and June comparison</a:t>
            </a:r>
            <a:endParaRPr lang="en-GB"/>
          </a:p>
        </c:rich>
      </c:tx>
      <c:layout>
        <c:manualLayout>
          <c:xMode val="edge"/>
          <c:yMode val="edge"/>
          <c:x val="0.25789368088341841"/>
          <c:y val="4.1432647006080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'%change'!$B$1</c:f>
              <c:strCache>
                <c:ptCount val="1"/>
                <c:pt idx="0">
                  <c:v>May Revenue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77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tint val="77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'%change'!$A$2:$A$5</c:f>
              <c:strCache>
                <c:ptCount val="4"/>
                <c:pt idx="0">
                  <c:v>South</c:v>
                </c:pt>
                <c:pt idx="1">
                  <c:v>East</c:v>
                </c:pt>
                <c:pt idx="2">
                  <c:v>West</c:v>
                </c:pt>
                <c:pt idx="3">
                  <c:v>North</c:v>
                </c:pt>
              </c:strCache>
            </c:strRef>
          </c:cat>
          <c:val>
            <c:numRef>
              <c:f>'%change'!$B$2:$B$5</c:f>
              <c:numCache>
                <c:formatCode>[$$-409]#,##0.00</c:formatCode>
                <c:ptCount val="4"/>
                <c:pt idx="0">
                  <c:v>27910000</c:v>
                </c:pt>
                <c:pt idx="1">
                  <c:v>34660000</c:v>
                </c:pt>
                <c:pt idx="2">
                  <c:v>10030000</c:v>
                </c:pt>
                <c:pt idx="3">
                  <c:v>34280000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5D-4EF5-BB8C-FFD82B53D78E}"/>
            </c:ext>
          </c:extLst>
        </c:ser>
        <c:ser>
          <c:idx val="1"/>
          <c:order val="1"/>
          <c:tx>
            <c:strRef>
              <c:f>'%change'!$C$1</c:f>
              <c:strCache>
                <c:ptCount val="1"/>
                <c:pt idx="0">
                  <c:v>June Revenue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76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76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'%change'!$A$2:$A$5</c:f>
              <c:strCache>
                <c:ptCount val="4"/>
                <c:pt idx="0">
                  <c:v>South</c:v>
                </c:pt>
                <c:pt idx="1">
                  <c:v>East</c:v>
                </c:pt>
                <c:pt idx="2">
                  <c:v>West</c:v>
                </c:pt>
                <c:pt idx="3">
                  <c:v>North</c:v>
                </c:pt>
              </c:strCache>
            </c:strRef>
          </c:cat>
          <c:val>
            <c:numRef>
              <c:f>'%change'!$C$2:$C$5</c:f>
              <c:numCache>
                <c:formatCode>[$$-409]#,##0.00</c:formatCode>
                <c:ptCount val="4"/>
                <c:pt idx="0">
                  <c:v>15640000</c:v>
                </c:pt>
                <c:pt idx="1">
                  <c:v>9890000</c:v>
                </c:pt>
                <c:pt idx="2">
                  <c:v>25830000</c:v>
                </c:pt>
                <c:pt idx="3">
                  <c:v>23930000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5D-4EF5-BB8C-FFD82B53D7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57984016"/>
        <c:axId val="1557978256"/>
      </c:barChart>
      <c:catAx>
        <c:axId val="155798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region</a:t>
                </a:r>
              </a:p>
            </c:rich>
          </c:tx>
          <c:layout>
            <c:manualLayout>
              <c:xMode val="edge"/>
              <c:yMode val="edge"/>
              <c:x val="0.51802097545739989"/>
              <c:y val="0.80182129407737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978256"/>
        <c:crosses val="autoZero"/>
        <c:auto val="1"/>
        <c:lblAlgn val="ctr"/>
        <c:lblOffset val="100"/>
        <c:noMultiLvlLbl val="0"/>
      </c:catAx>
      <c:valAx>
        <c:axId val="155797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revenue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1.8789144050104383E-2"/>
              <c:y val="0.30013791754291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9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45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3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9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70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6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97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23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5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5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1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3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563A-4E90-4189-B39A-C89D92C7D7FA}" type="datetimeFigureOut">
              <a:rPr lang="en-GB" smtClean="0"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4282-887E-4235-8211-F45BBC957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4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49BA-F6F4-0972-2094-E1C23CA24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02" y="50104"/>
            <a:ext cx="11302653" cy="2332514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Sales Drop in Laptop Segment – June 2025</a:t>
            </a:r>
            <a:br>
              <a:rPr lang="en-US" b="1" dirty="0"/>
            </a:br>
            <a:endParaRPr lang="en-GB" b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FEBB7E-787D-2B2D-A6F3-D6D1323FD3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958894"/>
            <a:ext cx="75072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Lost $24.7million in revenue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East region dropped 71%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Only West improved (+158%)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AD89B01-2840-CB07-4139-15F58B776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98258"/>
              </p:ext>
            </p:extLst>
          </p:nvPr>
        </p:nvGraphicFramePr>
        <p:xfrm>
          <a:off x="4233797" y="2192055"/>
          <a:ext cx="7227517" cy="452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4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DB42-754B-8FA6-EF98-F0916B85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2EAD-9F44-80EB-E20A-563C7327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F203-E75A-E2E1-5550-18255553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1002570"/>
            <a:ext cx="8610600" cy="1293028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 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A86168-98E6-D79B-5B0A-28B0610C2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890" y="2910937"/>
            <a:ext cx="120041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Compare laptop sales across all regions (May–June)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Focus on regional and product-level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Explore inventory, pricing, and promotion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Validate findings through stakeholder feedback</a:t>
            </a:r>
          </a:p>
        </p:txBody>
      </p:sp>
    </p:spTree>
    <p:extLst>
      <p:ext uri="{BB962C8B-B14F-4D97-AF65-F5344CB8AC3E}">
        <p14:creationId xmlns:p14="http://schemas.microsoft.com/office/powerpoint/2010/main" val="10987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40D-5CC4-8CBB-C1FD-B8CA9B88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770" y="901531"/>
            <a:ext cx="9448800" cy="1825096"/>
          </a:xfrm>
        </p:spPr>
        <p:txBody>
          <a:bodyPr/>
          <a:lstStyle/>
          <a:p>
            <a:r>
              <a:rPr lang="en-US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We Need to Continue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85DCC-999C-23D7-0CD7-4F1F20BDF1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2943" y="3069425"/>
            <a:ext cx="97807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Marketing campaign data for laptops (May–June)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Inventory &amp; stock levels during this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Any pricing or promotional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Customer complaint data (if any)</a:t>
            </a:r>
          </a:p>
        </p:txBody>
      </p:sp>
    </p:spTree>
    <p:extLst>
      <p:ext uri="{BB962C8B-B14F-4D97-AF65-F5344CB8AC3E}">
        <p14:creationId xmlns:p14="http://schemas.microsoft.com/office/powerpoint/2010/main" val="39597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E-COMMERCE SALES REPORTS</Template>
  <TotalTime>8</TotalTime>
  <Words>98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Vapor Trail</vt:lpstr>
      <vt:lpstr>Sales Drop in Laptop Segment – June 2025 </vt:lpstr>
      <vt:lpstr>PowerPoint Presentation</vt:lpstr>
      <vt:lpstr>Analysis Plan</vt:lpstr>
      <vt:lpstr>What We Need to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Drop in Laptop Segment – June 2025 </dc:title>
  <dc:creator>Chika Celestine</dc:creator>
  <cp:lastModifiedBy>Chika Celestine</cp:lastModifiedBy>
  <cp:revision>2</cp:revision>
  <dcterms:created xsi:type="dcterms:W3CDTF">2025-07-25T11:33:23Z</dcterms:created>
  <dcterms:modified xsi:type="dcterms:W3CDTF">2025-07-25T23:19:27Z</dcterms:modified>
</cp:coreProperties>
</file>