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59" r:id="rId6"/>
    <p:sldId id="279" r:id="rId7"/>
    <p:sldId id="278" r:id="rId8"/>
    <p:sldId id="277" r:id="rId9"/>
    <p:sldId id="269" r:id="rId10"/>
    <p:sldId id="280" r:id="rId11"/>
    <p:sldId id="258" r:id="rId12"/>
    <p:sldId id="265" r:id="rId13"/>
  </p:sldIdLst>
  <p:sldSz cx="32704088" cy="184134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7DBC"/>
    <a:srgbClr val="E6E6E6"/>
    <a:srgbClr val="92278F"/>
    <a:srgbClr val="41404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5059" autoAdjust="0"/>
  </p:normalViewPr>
  <p:slideViewPr>
    <p:cSldViewPr>
      <p:cViewPr varScale="1">
        <p:scale>
          <a:sx n="43" d="100"/>
          <a:sy n="43" d="100"/>
        </p:scale>
        <p:origin x="7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별의 커비 시리즈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479" y="2828160"/>
            <a:ext cx="27622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7">
            <a:extLst>
              <a:ext uri="{FF2B5EF4-FFF2-40B4-BE49-F238E27FC236}">
                <a16:creationId xmlns:a16="http://schemas.microsoft.com/office/drawing/2014/main" id="{51BB97E1-6577-4B54-A30D-3C776F7F3500}"/>
              </a:ext>
            </a:extLst>
          </p:cNvPr>
          <p:cNvSpPr>
            <a:spLocks/>
          </p:cNvSpPr>
          <p:nvPr/>
        </p:nvSpPr>
        <p:spPr bwMode="auto">
          <a:xfrm>
            <a:off x="15818644" y="0"/>
            <a:ext cx="13187363" cy="15266988"/>
          </a:xfrm>
          <a:custGeom>
            <a:avLst/>
            <a:gdLst>
              <a:gd name="T0" fmla="*/ 5665 w 8307"/>
              <a:gd name="T1" fmla="*/ 0 h 9617"/>
              <a:gd name="T2" fmla="*/ 5511 w 8307"/>
              <a:gd name="T3" fmla="*/ 0 h 9617"/>
              <a:gd name="T4" fmla="*/ 0 w 8307"/>
              <a:gd name="T5" fmla="*/ 9617 h 9617"/>
              <a:gd name="T6" fmla="*/ 5349 w 8307"/>
              <a:gd name="T7" fmla="*/ 9611 h 9617"/>
              <a:gd name="T8" fmla="*/ 8307 w 8307"/>
              <a:gd name="T9" fmla="*/ 4440 h 9617"/>
              <a:gd name="T10" fmla="*/ 5807 w 8307"/>
              <a:gd name="T11" fmla="*/ 0 h 9617"/>
              <a:gd name="T12" fmla="*/ 5665 w 8307"/>
              <a:gd name="T13" fmla="*/ 0 h 9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07" h="9617">
                <a:moveTo>
                  <a:pt x="5665" y="0"/>
                </a:moveTo>
                <a:lnTo>
                  <a:pt x="5511" y="0"/>
                </a:lnTo>
                <a:lnTo>
                  <a:pt x="0" y="9617"/>
                </a:lnTo>
                <a:lnTo>
                  <a:pt x="5349" y="9611"/>
                </a:lnTo>
                <a:lnTo>
                  <a:pt x="8307" y="4440"/>
                </a:lnTo>
                <a:lnTo>
                  <a:pt x="5807" y="0"/>
                </a:lnTo>
                <a:lnTo>
                  <a:pt x="5665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F7859EFE-BF01-4309-B3ED-2A408DD91018}"/>
              </a:ext>
            </a:extLst>
          </p:cNvPr>
          <p:cNvSpPr>
            <a:spLocks/>
          </p:cNvSpPr>
          <p:nvPr/>
        </p:nvSpPr>
        <p:spPr bwMode="auto">
          <a:xfrm>
            <a:off x="14011275" y="0"/>
            <a:ext cx="13187363" cy="15266988"/>
          </a:xfrm>
          <a:custGeom>
            <a:avLst/>
            <a:gdLst>
              <a:gd name="T0" fmla="*/ 5665 w 8307"/>
              <a:gd name="T1" fmla="*/ 0 h 9617"/>
              <a:gd name="T2" fmla="*/ 5511 w 8307"/>
              <a:gd name="T3" fmla="*/ 0 h 9617"/>
              <a:gd name="T4" fmla="*/ 0 w 8307"/>
              <a:gd name="T5" fmla="*/ 9617 h 9617"/>
              <a:gd name="T6" fmla="*/ 5349 w 8307"/>
              <a:gd name="T7" fmla="*/ 9611 h 9617"/>
              <a:gd name="T8" fmla="*/ 8307 w 8307"/>
              <a:gd name="T9" fmla="*/ 4440 h 9617"/>
              <a:gd name="T10" fmla="*/ 5807 w 8307"/>
              <a:gd name="T11" fmla="*/ 0 h 9617"/>
              <a:gd name="T12" fmla="*/ 5665 w 8307"/>
              <a:gd name="T13" fmla="*/ 0 h 9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07" h="9617">
                <a:moveTo>
                  <a:pt x="5665" y="0"/>
                </a:moveTo>
                <a:lnTo>
                  <a:pt x="5511" y="0"/>
                </a:lnTo>
                <a:lnTo>
                  <a:pt x="0" y="9617"/>
                </a:lnTo>
                <a:lnTo>
                  <a:pt x="5349" y="9611"/>
                </a:lnTo>
                <a:lnTo>
                  <a:pt x="8307" y="4440"/>
                </a:lnTo>
                <a:lnTo>
                  <a:pt x="5807" y="0"/>
                </a:lnTo>
                <a:lnTo>
                  <a:pt x="56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0B8780FC-E544-4F47-9201-E45EDA81BA90}"/>
              </a:ext>
            </a:extLst>
          </p:cNvPr>
          <p:cNvSpPr>
            <a:spLocks/>
          </p:cNvSpPr>
          <p:nvPr/>
        </p:nvSpPr>
        <p:spPr bwMode="auto">
          <a:xfrm>
            <a:off x="24183182" y="79375"/>
            <a:ext cx="336550" cy="593725"/>
          </a:xfrm>
          <a:custGeom>
            <a:avLst/>
            <a:gdLst>
              <a:gd name="T0" fmla="*/ 210 w 212"/>
              <a:gd name="T1" fmla="*/ 0 h 374"/>
              <a:gd name="T2" fmla="*/ 0 w 212"/>
              <a:gd name="T3" fmla="*/ 374 h 374"/>
              <a:gd name="T4" fmla="*/ 212 w 212"/>
              <a:gd name="T5" fmla="*/ 4 h 374"/>
              <a:gd name="T6" fmla="*/ 210 w 212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74">
                <a:moveTo>
                  <a:pt x="210" y="0"/>
                </a:moveTo>
                <a:lnTo>
                  <a:pt x="0" y="374"/>
                </a:lnTo>
                <a:lnTo>
                  <a:pt x="212" y="4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627A5E86-E064-4A76-B4D7-05758FBDD4C1}"/>
              </a:ext>
            </a:extLst>
          </p:cNvPr>
          <p:cNvSpPr>
            <a:spLocks/>
          </p:cNvSpPr>
          <p:nvPr/>
        </p:nvSpPr>
        <p:spPr bwMode="auto">
          <a:xfrm>
            <a:off x="24183182" y="79375"/>
            <a:ext cx="336550" cy="593725"/>
          </a:xfrm>
          <a:custGeom>
            <a:avLst/>
            <a:gdLst>
              <a:gd name="T0" fmla="*/ 210 w 212"/>
              <a:gd name="T1" fmla="*/ 0 h 374"/>
              <a:gd name="T2" fmla="*/ 0 w 212"/>
              <a:gd name="T3" fmla="*/ 374 h 374"/>
              <a:gd name="T4" fmla="*/ 212 w 212"/>
              <a:gd name="T5" fmla="*/ 4 h 374"/>
              <a:gd name="T6" fmla="*/ 210 w 212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74">
                <a:moveTo>
                  <a:pt x="210" y="0"/>
                </a:moveTo>
                <a:lnTo>
                  <a:pt x="0" y="374"/>
                </a:lnTo>
                <a:lnTo>
                  <a:pt x="212" y="4"/>
                </a:lnTo>
                <a:lnTo>
                  <a:pt x="2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258C1F68-7999-40EE-8817-857B0D23B977}"/>
              </a:ext>
            </a:extLst>
          </p:cNvPr>
          <p:cNvSpPr>
            <a:spLocks/>
          </p:cNvSpPr>
          <p:nvPr/>
        </p:nvSpPr>
        <p:spPr bwMode="auto">
          <a:xfrm>
            <a:off x="20382707" y="85725"/>
            <a:ext cx="8334375" cy="7337425"/>
          </a:xfrm>
          <a:custGeom>
            <a:avLst/>
            <a:gdLst>
              <a:gd name="T0" fmla="*/ 2606 w 5250"/>
              <a:gd name="T1" fmla="*/ 0 h 4622"/>
              <a:gd name="T2" fmla="*/ 2394 w 5250"/>
              <a:gd name="T3" fmla="*/ 370 h 4622"/>
              <a:gd name="T4" fmla="*/ 0 w 5250"/>
              <a:gd name="T5" fmla="*/ 4622 h 4622"/>
              <a:gd name="T6" fmla="*/ 5250 w 5250"/>
              <a:gd name="T7" fmla="*/ 4622 h 4622"/>
              <a:gd name="T8" fmla="*/ 2606 w 5250"/>
              <a:gd name="T9" fmla="*/ 0 h 4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0" h="4622">
                <a:moveTo>
                  <a:pt x="2606" y="0"/>
                </a:moveTo>
                <a:lnTo>
                  <a:pt x="2394" y="370"/>
                </a:lnTo>
                <a:lnTo>
                  <a:pt x="0" y="4622"/>
                </a:lnTo>
                <a:lnTo>
                  <a:pt x="5250" y="4622"/>
                </a:lnTo>
                <a:lnTo>
                  <a:pt x="2606" y="0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48484CD5-BF91-470E-83A2-75A4E8183DB8}"/>
              </a:ext>
            </a:extLst>
          </p:cNvPr>
          <p:cNvSpPr>
            <a:spLocks/>
          </p:cNvSpPr>
          <p:nvPr/>
        </p:nvSpPr>
        <p:spPr bwMode="auto">
          <a:xfrm>
            <a:off x="20382707" y="85725"/>
            <a:ext cx="8334375" cy="7337425"/>
          </a:xfrm>
          <a:custGeom>
            <a:avLst/>
            <a:gdLst>
              <a:gd name="T0" fmla="*/ 2606 w 5250"/>
              <a:gd name="T1" fmla="*/ 0 h 4622"/>
              <a:gd name="T2" fmla="*/ 2394 w 5250"/>
              <a:gd name="T3" fmla="*/ 370 h 4622"/>
              <a:gd name="T4" fmla="*/ 0 w 5250"/>
              <a:gd name="T5" fmla="*/ 4622 h 4622"/>
              <a:gd name="T6" fmla="*/ 5250 w 5250"/>
              <a:gd name="T7" fmla="*/ 4622 h 4622"/>
              <a:gd name="T8" fmla="*/ 2606 w 5250"/>
              <a:gd name="T9" fmla="*/ 0 h 4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0" h="4622">
                <a:moveTo>
                  <a:pt x="2606" y="0"/>
                </a:moveTo>
                <a:lnTo>
                  <a:pt x="2394" y="370"/>
                </a:lnTo>
                <a:lnTo>
                  <a:pt x="0" y="4622"/>
                </a:lnTo>
                <a:lnTo>
                  <a:pt x="5250" y="4622"/>
                </a:lnTo>
                <a:lnTo>
                  <a:pt x="26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8146551B-C425-4844-BE60-D09FEEF94F56}"/>
              </a:ext>
            </a:extLst>
          </p:cNvPr>
          <p:cNvSpPr>
            <a:spLocks/>
          </p:cNvSpPr>
          <p:nvPr/>
        </p:nvSpPr>
        <p:spPr bwMode="auto">
          <a:xfrm>
            <a:off x="6611144" y="8791575"/>
            <a:ext cx="12914313" cy="9621838"/>
          </a:xfrm>
          <a:custGeom>
            <a:avLst/>
            <a:gdLst>
              <a:gd name="T0" fmla="*/ 3502 w 8135"/>
              <a:gd name="T1" fmla="*/ 0 h 6061"/>
              <a:gd name="T2" fmla="*/ 0 w 8135"/>
              <a:gd name="T3" fmla="*/ 6061 h 6061"/>
              <a:gd name="T4" fmla="*/ 4668 w 8135"/>
              <a:gd name="T5" fmla="*/ 6061 h 6061"/>
              <a:gd name="T6" fmla="*/ 8135 w 8135"/>
              <a:gd name="T7" fmla="*/ 0 h 6061"/>
              <a:gd name="T8" fmla="*/ 3502 w 8135"/>
              <a:gd name="T9" fmla="*/ 0 h 6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5" h="6061">
                <a:moveTo>
                  <a:pt x="3502" y="0"/>
                </a:moveTo>
                <a:lnTo>
                  <a:pt x="0" y="6061"/>
                </a:lnTo>
                <a:lnTo>
                  <a:pt x="4668" y="6061"/>
                </a:lnTo>
                <a:lnTo>
                  <a:pt x="8135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EEBB3E5E-6BC1-4815-8A29-ECC2C51FF2E0}"/>
              </a:ext>
            </a:extLst>
          </p:cNvPr>
          <p:cNvSpPr>
            <a:spLocks/>
          </p:cNvSpPr>
          <p:nvPr/>
        </p:nvSpPr>
        <p:spPr bwMode="auto">
          <a:xfrm>
            <a:off x="6611144" y="8791575"/>
            <a:ext cx="12914313" cy="9621838"/>
          </a:xfrm>
          <a:custGeom>
            <a:avLst/>
            <a:gdLst>
              <a:gd name="T0" fmla="*/ 3502 w 8135"/>
              <a:gd name="T1" fmla="*/ 0 h 6061"/>
              <a:gd name="T2" fmla="*/ 0 w 8135"/>
              <a:gd name="T3" fmla="*/ 6061 h 6061"/>
              <a:gd name="T4" fmla="*/ 4668 w 8135"/>
              <a:gd name="T5" fmla="*/ 6061 h 6061"/>
              <a:gd name="T6" fmla="*/ 8135 w 8135"/>
              <a:gd name="T7" fmla="*/ 0 h 6061"/>
              <a:gd name="T8" fmla="*/ 3502 w 8135"/>
              <a:gd name="T9" fmla="*/ 0 h 6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5" h="6061">
                <a:moveTo>
                  <a:pt x="3502" y="0"/>
                </a:moveTo>
                <a:lnTo>
                  <a:pt x="0" y="6061"/>
                </a:lnTo>
                <a:lnTo>
                  <a:pt x="4668" y="6061"/>
                </a:lnTo>
                <a:lnTo>
                  <a:pt x="8135" y="0"/>
                </a:lnTo>
                <a:lnTo>
                  <a:pt x="35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85F0E823-D04F-4CB9-8A9A-AD1F51887304}"/>
              </a:ext>
            </a:extLst>
          </p:cNvPr>
          <p:cNvSpPr>
            <a:spLocks noEditPoints="1"/>
          </p:cNvSpPr>
          <p:nvPr/>
        </p:nvSpPr>
        <p:spPr bwMode="auto">
          <a:xfrm>
            <a:off x="12170569" y="8791575"/>
            <a:ext cx="7354888" cy="6475413"/>
          </a:xfrm>
          <a:custGeom>
            <a:avLst/>
            <a:gdLst>
              <a:gd name="T0" fmla="*/ 3376 w 4633"/>
              <a:gd name="T1" fmla="*/ 2195 h 4079"/>
              <a:gd name="T2" fmla="*/ 2298 w 4633"/>
              <a:gd name="T3" fmla="*/ 4079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  <a:gd name="T10" fmla="*/ 0 w 4633"/>
              <a:gd name="T11" fmla="*/ 0 h 4079"/>
              <a:gd name="T12" fmla="*/ 0 w 4633"/>
              <a:gd name="T13" fmla="*/ 0 h 4079"/>
              <a:gd name="T14" fmla="*/ 4633 w 4633"/>
              <a:gd name="T15" fmla="*/ 0 h 4079"/>
              <a:gd name="T16" fmla="*/ 4633 w 4633"/>
              <a:gd name="T17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3" h="4079">
                <a:moveTo>
                  <a:pt x="3376" y="2195"/>
                </a:moveTo>
                <a:lnTo>
                  <a:pt x="2298" y="4079"/>
                </a:lnTo>
                <a:lnTo>
                  <a:pt x="2298" y="4079"/>
                </a:lnTo>
                <a:lnTo>
                  <a:pt x="3376" y="2195"/>
                </a:lnTo>
                <a:close/>
                <a:moveTo>
                  <a:pt x="4633" y="0"/>
                </a:moveTo>
                <a:lnTo>
                  <a:pt x="0" y="0"/>
                </a:lnTo>
                <a:lnTo>
                  <a:pt x="0" y="0"/>
                </a:lnTo>
                <a:lnTo>
                  <a:pt x="4633" y="0"/>
                </a:lnTo>
                <a:lnTo>
                  <a:pt x="46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70CBB24-9906-43F3-8366-5D64673AF5C6}"/>
              </a:ext>
            </a:extLst>
          </p:cNvPr>
          <p:cNvSpPr>
            <a:spLocks/>
          </p:cNvSpPr>
          <p:nvPr/>
        </p:nvSpPr>
        <p:spPr bwMode="auto">
          <a:xfrm>
            <a:off x="15818644" y="12276138"/>
            <a:ext cx="1711325" cy="2990850"/>
          </a:xfrm>
          <a:custGeom>
            <a:avLst/>
            <a:gdLst>
              <a:gd name="T0" fmla="*/ 1078 w 1078"/>
              <a:gd name="T1" fmla="*/ 0 h 1884"/>
              <a:gd name="T2" fmla="*/ 0 w 1078"/>
              <a:gd name="T3" fmla="*/ 1884 h 1884"/>
              <a:gd name="T4" fmla="*/ 0 w 1078"/>
              <a:gd name="T5" fmla="*/ 1884 h 1884"/>
              <a:gd name="T6" fmla="*/ 1078 w 1078"/>
              <a:gd name="T7" fmla="*/ 0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8" h="1884">
                <a:moveTo>
                  <a:pt x="1078" y="0"/>
                </a:moveTo>
                <a:lnTo>
                  <a:pt x="0" y="1884"/>
                </a:lnTo>
                <a:lnTo>
                  <a:pt x="0" y="1884"/>
                </a:lnTo>
                <a:lnTo>
                  <a:pt x="10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E791A90E-E1E6-43A5-A07F-99BC9BEF0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569" y="8791575"/>
            <a:ext cx="73548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A0CDAD89-7723-4455-89B0-BFD4DF4EB8B9}"/>
              </a:ext>
            </a:extLst>
          </p:cNvPr>
          <p:cNvSpPr>
            <a:spLocks/>
          </p:cNvSpPr>
          <p:nvPr/>
        </p:nvSpPr>
        <p:spPr bwMode="auto">
          <a:xfrm>
            <a:off x="12170569" y="8791575"/>
            <a:ext cx="7354888" cy="6475413"/>
          </a:xfrm>
          <a:custGeom>
            <a:avLst/>
            <a:gdLst>
              <a:gd name="T0" fmla="*/ 4633 w 4633"/>
              <a:gd name="T1" fmla="*/ 0 h 4079"/>
              <a:gd name="T2" fmla="*/ 0 w 4633"/>
              <a:gd name="T3" fmla="*/ 0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3" h="4079">
                <a:moveTo>
                  <a:pt x="4633" y="0"/>
                </a:moveTo>
                <a:lnTo>
                  <a:pt x="0" y="0"/>
                </a:lnTo>
                <a:lnTo>
                  <a:pt x="2298" y="4079"/>
                </a:lnTo>
                <a:lnTo>
                  <a:pt x="3376" y="2195"/>
                </a:lnTo>
                <a:lnTo>
                  <a:pt x="4633" y="0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19">
            <a:extLst>
              <a:ext uri="{FF2B5EF4-FFF2-40B4-BE49-F238E27FC236}">
                <a16:creationId xmlns:a16="http://schemas.microsoft.com/office/drawing/2014/main" id="{79F84BC4-0B1C-4926-881E-2344F252FE0A}"/>
              </a:ext>
            </a:extLst>
          </p:cNvPr>
          <p:cNvSpPr>
            <a:spLocks/>
          </p:cNvSpPr>
          <p:nvPr/>
        </p:nvSpPr>
        <p:spPr bwMode="auto">
          <a:xfrm>
            <a:off x="12170569" y="8791575"/>
            <a:ext cx="7354888" cy="6475413"/>
          </a:xfrm>
          <a:custGeom>
            <a:avLst/>
            <a:gdLst>
              <a:gd name="T0" fmla="*/ 4633 w 4633"/>
              <a:gd name="T1" fmla="*/ 0 h 4079"/>
              <a:gd name="T2" fmla="*/ 0 w 4633"/>
              <a:gd name="T3" fmla="*/ 0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3" h="4079">
                <a:moveTo>
                  <a:pt x="4633" y="0"/>
                </a:moveTo>
                <a:lnTo>
                  <a:pt x="0" y="0"/>
                </a:lnTo>
                <a:lnTo>
                  <a:pt x="2298" y="4079"/>
                </a:lnTo>
                <a:lnTo>
                  <a:pt x="3376" y="2195"/>
                </a:lnTo>
                <a:lnTo>
                  <a:pt x="4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77C7E59-6246-4FD9-938D-E0CFBDF2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44" y="4614098"/>
            <a:ext cx="17373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400" b="1" dirty="0" smtClean="0">
                <a:solidFill>
                  <a:srgbClr val="0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수강</a:t>
            </a:r>
            <a:r>
              <a:rPr kumimoji="0" lang="ko-KR" altLang="en-US" sz="13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신청 도우미 </a:t>
            </a:r>
            <a:r>
              <a:rPr kumimoji="0" lang="en-US" altLang="ko-KR" sz="13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: </a:t>
            </a:r>
            <a:r>
              <a:rPr kumimoji="0" lang="ko-KR" altLang="en-US" sz="13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키비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77D00A1D-0EE0-48F1-868C-B8ED0627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7844" y="16032287"/>
            <a:ext cx="10989503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0" b="1" dirty="0">
                <a:solidFill>
                  <a:srgbClr val="92278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kumimoji="0" lang="ko-KR" altLang="en-US" sz="10500" b="1" i="0" u="none" strike="noStrike" cap="none" normalizeH="0" baseline="0" dirty="0" err="1" smtClean="0">
                <a:ln>
                  <a:noFill/>
                </a:ln>
                <a:solidFill>
                  <a:srgbClr val="92278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우리왔조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A21F5843-7EF3-4543-A3C1-22D146DD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976" y="3758285"/>
            <a:ext cx="70083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6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우리가 수강신청을 도와줄게</a:t>
            </a:r>
            <a:r>
              <a:rPr kumimoji="0" lang="en-US" altLang="ko-KR" sz="46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!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644" y="5744369"/>
            <a:ext cx="73529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err="1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스킬데이터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응답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2640012" y="4990093"/>
            <a:ext cx="25142031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481" y="367506"/>
            <a:ext cx="13105769" cy="1002205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9232481" y="10730706"/>
            <a:ext cx="13114723" cy="7409763"/>
            <a:chOff x="19232481" y="10730706"/>
            <a:chExt cx="13114723" cy="74097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32481" y="10730706"/>
              <a:ext cx="13114723" cy="740976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0240368" y="16281764"/>
              <a:ext cx="10725664" cy="16849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19" y="7822084"/>
            <a:ext cx="14267640" cy="63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 </a:t>
            </a:r>
            <a:r>
              <a:rPr kumimoji="0" lang="ko-KR" altLang="en-US" sz="39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메인에</a:t>
            </a:r>
            <a:r>
              <a:rPr kumimoji="0" lang="ko-KR" altLang="en-US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나오는 이미지를 </a:t>
            </a:r>
            <a:r>
              <a:rPr kumimoji="0" lang="ko-KR" altLang="en-US" sz="39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스크래핑해서</a:t>
            </a:r>
            <a:r>
              <a:rPr kumimoji="0" lang="ko-KR" altLang="en-US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리턴</a:t>
            </a:r>
            <a:endParaRPr kumimoji="0" lang="en-US" altLang="ko-KR" sz="39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처음 구상한 것은 기본 응답 데이터로 이미지를 출력시키려 했으나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과정 모집이 끝나면 응답 데이터인 이미지를 계속 일일이 수정해야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하는 것이 힘들 것 같아 장기적으로 봤을 때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스크래핑으로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이미지를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가져오는 것이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맞다고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판단되어 이미지 리스트를 따로 생성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캐로쉘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형식으로 데이터를 입력했을 때 최대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개까지 가져올 수 있는데 메인 페이지의 과정 이미지가 총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개여서 다 가져오게 구현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80337" y="3609118"/>
            <a:ext cx="11517448" cy="40812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23000655" y="8673306"/>
            <a:ext cx="5569419" cy="6848689"/>
          </a:xfrm>
          <a:prstGeom prst="downArrow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FF2B5EF4-FFF2-40B4-BE49-F238E27FC236}">
                <a16:creationId xmlns:a16="http://schemas.microsoft.com/office/drawing/2014/main" id="{A6893C0E-8AA8-46E4-97C7-E67B853A1C2D}"/>
              </a:ext>
            </a:extLst>
          </p:cNvPr>
          <p:cNvSpPr>
            <a:spLocks/>
          </p:cNvSpPr>
          <p:nvPr/>
        </p:nvSpPr>
        <p:spPr bwMode="auto">
          <a:xfrm>
            <a:off x="24963438" y="3887788"/>
            <a:ext cx="7740650" cy="13620750"/>
          </a:xfrm>
          <a:custGeom>
            <a:avLst/>
            <a:gdLst>
              <a:gd name="T0" fmla="*/ 4770 w 4876"/>
              <a:gd name="T1" fmla="*/ 76 h 8580"/>
              <a:gd name="T2" fmla="*/ 4437 w 4876"/>
              <a:gd name="T3" fmla="*/ 26 h 8580"/>
              <a:gd name="T4" fmla="*/ 4083 w 4876"/>
              <a:gd name="T5" fmla="*/ 2 h 8580"/>
              <a:gd name="T6" fmla="*/ 3718 w 4876"/>
              <a:gd name="T7" fmla="*/ 6 h 8580"/>
              <a:gd name="T8" fmla="*/ 3349 w 4876"/>
              <a:gd name="T9" fmla="*/ 36 h 8580"/>
              <a:gd name="T10" fmla="*/ 2983 w 4876"/>
              <a:gd name="T11" fmla="*/ 92 h 8580"/>
              <a:gd name="T12" fmla="*/ 2800 w 4876"/>
              <a:gd name="T13" fmla="*/ 130 h 8580"/>
              <a:gd name="T14" fmla="*/ 2548 w 4876"/>
              <a:gd name="T15" fmla="*/ 198 h 8580"/>
              <a:gd name="T16" fmla="*/ 2324 w 4876"/>
              <a:gd name="T17" fmla="*/ 272 h 8580"/>
              <a:gd name="T18" fmla="*/ 2125 w 4876"/>
              <a:gd name="T19" fmla="*/ 353 h 8580"/>
              <a:gd name="T20" fmla="*/ 1949 w 4876"/>
              <a:gd name="T21" fmla="*/ 443 h 8580"/>
              <a:gd name="T22" fmla="*/ 1797 w 4876"/>
              <a:gd name="T23" fmla="*/ 535 h 8580"/>
              <a:gd name="T24" fmla="*/ 1667 w 4876"/>
              <a:gd name="T25" fmla="*/ 633 h 8580"/>
              <a:gd name="T26" fmla="*/ 1556 w 4876"/>
              <a:gd name="T27" fmla="*/ 733 h 8580"/>
              <a:gd name="T28" fmla="*/ 1466 w 4876"/>
              <a:gd name="T29" fmla="*/ 835 h 8580"/>
              <a:gd name="T30" fmla="*/ 1392 w 4876"/>
              <a:gd name="T31" fmla="*/ 934 h 8580"/>
              <a:gd name="T32" fmla="*/ 1336 w 4876"/>
              <a:gd name="T33" fmla="*/ 1034 h 8580"/>
              <a:gd name="T34" fmla="*/ 1256 w 4876"/>
              <a:gd name="T35" fmla="*/ 1206 h 8580"/>
              <a:gd name="T36" fmla="*/ 1049 w 4876"/>
              <a:gd name="T37" fmla="*/ 1713 h 8580"/>
              <a:gd name="T38" fmla="*/ 745 w 4876"/>
              <a:gd name="T39" fmla="*/ 2510 h 8580"/>
              <a:gd name="T40" fmla="*/ 667 w 4876"/>
              <a:gd name="T41" fmla="*/ 2741 h 8580"/>
              <a:gd name="T42" fmla="*/ 773 w 4876"/>
              <a:gd name="T43" fmla="*/ 3175 h 8580"/>
              <a:gd name="T44" fmla="*/ 12 w 4876"/>
              <a:gd name="T45" fmla="*/ 4473 h 8580"/>
              <a:gd name="T46" fmla="*/ 0 w 4876"/>
              <a:gd name="T47" fmla="*/ 4517 h 8580"/>
              <a:gd name="T48" fmla="*/ 2 w 4876"/>
              <a:gd name="T49" fmla="*/ 4547 h 8580"/>
              <a:gd name="T50" fmla="*/ 16 w 4876"/>
              <a:gd name="T51" fmla="*/ 4576 h 8580"/>
              <a:gd name="T52" fmla="*/ 70 w 4876"/>
              <a:gd name="T53" fmla="*/ 4622 h 8580"/>
              <a:gd name="T54" fmla="*/ 430 w 4876"/>
              <a:gd name="T55" fmla="*/ 5321 h 8580"/>
              <a:gd name="T56" fmla="*/ 643 w 4876"/>
              <a:gd name="T57" fmla="*/ 5519 h 8580"/>
              <a:gd name="T58" fmla="*/ 535 w 4876"/>
              <a:gd name="T59" fmla="*/ 5605 h 8580"/>
              <a:gd name="T60" fmla="*/ 493 w 4876"/>
              <a:gd name="T61" fmla="*/ 5657 h 8580"/>
              <a:gd name="T62" fmla="*/ 483 w 4876"/>
              <a:gd name="T63" fmla="*/ 5693 h 8580"/>
              <a:gd name="T64" fmla="*/ 491 w 4876"/>
              <a:gd name="T65" fmla="*/ 5717 h 8580"/>
              <a:gd name="T66" fmla="*/ 567 w 4876"/>
              <a:gd name="T67" fmla="*/ 5854 h 8580"/>
              <a:gd name="T68" fmla="*/ 715 w 4876"/>
              <a:gd name="T69" fmla="*/ 6092 h 8580"/>
              <a:gd name="T70" fmla="*/ 659 w 4876"/>
              <a:gd name="T71" fmla="*/ 6429 h 8580"/>
              <a:gd name="T72" fmla="*/ 731 w 4876"/>
              <a:gd name="T73" fmla="*/ 6817 h 8580"/>
              <a:gd name="T74" fmla="*/ 769 w 4876"/>
              <a:gd name="T75" fmla="*/ 6953 h 8580"/>
              <a:gd name="T76" fmla="*/ 781 w 4876"/>
              <a:gd name="T77" fmla="*/ 6971 h 8580"/>
              <a:gd name="T78" fmla="*/ 815 w 4876"/>
              <a:gd name="T79" fmla="*/ 6995 h 8580"/>
              <a:gd name="T80" fmla="*/ 903 w 4876"/>
              <a:gd name="T81" fmla="*/ 7020 h 8580"/>
              <a:gd name="T82" fmla="*/ 1052 w 4876"/>
              <a:gd name="T83" fmla="*/ 7034 h 8580"/>
              <a:gd name="T84" fmla="*/ 1306 w 4876"/>
              <a:gd name="T85" fmla="*/ 7028 h 8580"/>
              <a:gd name="T86" fmla="*/ 1594 w 4876"/>
              <a:gd name="T87" fmla="*/ 7010 h 8580"/>
              <a:gd name="T88" fmla="*/ 2019 w 4876"/>
              <a:gd name="T89" fmla="*/ 6989 h 8580"/>
              <a:gd name="T90" fmla="*/ 2246 w 4876"/>
              <a:gd name="T91" fmla="*/ 6995 h 8580"/>
              <a:gd name="T92" fmla="*/ 2356 w 4876"/>
              <a:gd name="T93" fmla="*/ 7008 h 8580"/>
              <a:gd name="T94" fmla="*/ 2430 w 4876"/>
              <a:gd name="T95" fmla="*/ 7028 h 8580"/>
              <a:gd name="T96" fmla="*/ 2682 w 4876"/>
              <a:gd name="T97" fmla="*/ 7122 h 8580"/>
              <a:gd name="T98" fmla="*/ 2969 w 4876"/>
              <a:gd name="T99" fmla="*/ 7266 h 8580"/>
              <a:gd name="T100" fmla="*/ 3277 w 4876"/>
              <a:gd name="T101" fmla="*/ 7446 h 8580"/>
              <a:gd name="T102" fmla="*/ 3590 w 4876"/>
              <a:gd name="T103" fmla="*/ 7645 h 8580"/>
              <a:gd name="T104" fmla="*/ 4095 w 4876"/>
              <a:gd name="T105" fmla="*/ 7993 h 8580"/>
              <a:gd name="T106" fmla="*/ 4588 w 4876"/>
              <a:gd name="T107" fmla="*/ 8358 h 8580"/>
              <a:gd name="T108" fmla="*/ 4876 w 4876"/>
              <a:gd name="T109" fmla="*/ 98 h 8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76" h="8580">
                <a:moveTo>
                  <a:pt x="4876" y="98"/>
                </a:moveTo>
                <a:lnTo>
                  <a:pt x="4876" y="98"/>
                </a:lnTo>
                <a:lnTo>
                  <a:pt x="4770" y="76"/>
                </a:lnTo>
                <a:lnTo>
                  <a:pt x="4662" y="56"/>
                </a:lnTo>
                <a:lnTo>
                  <a:pt x="4551" y="40"/>
                </a:lnTo>
                <a:lnTo>
                  <a:pt x="4437" y="26"/>
                </a:lnTo>
                <a:lnTo>
                  <a:pt x="4321" y="14"/>
                </a:lnTo>
                <a:lnTo>
                  <a:pt x="4203" y="8"/>
                </a:lnTo>
                <a:lnTo>
                  <a:pt x="4083" y="2"/>
                </a:lnTo>
                <a:lnTo>
                  <a:pt x="3962" y="0"/>
                </a:lnTo>
                <a:lnTo>
                  <a:pt x="3840" y="2"/>
                </a:lnTo>
                <a:lnTo>
                  <a:pt x="3718" y="6"/>
                </a:lnTo>
                <a:lnTo>
                  <a:pt x="3594" y="12"/>
                </a:lnTo>
                <a:lnTo>
                  <a:pt x="3472" y="22"/>
                </a:lnTo>
                <a:lnTo>
                  <a:pt x="3349" y="36"/>
                </a:lnTo>
                <a:lnTo>
                  <a:pt x="3227" y="52"/>
                </a:lnTo>
                <a:lnTo>
                  <a:pt x="3105" y="70"/>
                </a:lnTo>
                <a:lnTo>
                  <a:pt x="2983" y="92"/>
                </a:lnTo>
                <a:lnTo>
                  <a:pt x="2983" y="92"/>
                </a:lnTo>
                <a:lnTo>
                  <a:pt x="2889" y="110"/>
                </a:lnTo>
                <a:lnTo>
                  <a:pt x="2800" y="130"/>
                </a:lnTo>
                <a:lnTo>
                  <a:pt x="2714" y="152"/>
                </a:lnTo>
                <a:lnTo>
                  <a:pt x="2630" y="174"/>
                </a:lnTo>
                <a:lnTo>
                  <a:pt x="2548" y="198"/>
                </a:lnTo>
                <a:lnTo>
                  <a:pt x="2470" y="222"/>
                </a:lnTo>
                <a:lnTo>
                  <a:pt x="2396" y="246"/>
                </a:lnTo>
                <a:lnTo>
                  <a:pt x="2324" y="272"/>
                </a:lnTo>
                <a:lnTo>
                  <a:pt x="2254" y="298"/>
                </a:lnTo>
                <a:lnTo>
                  <a:pt x="2189" y="325"/>
                </a:lnTo>
                <a:lnTo>
                  <a:pt x="2125" y="353"/>
                </a:lnTo>
                <a:lnTo>
                  <a:pt x="2065" y="383"/>
                </a:lnTo>
                <a:lnTo>
                  <a:pt x="2005" y="411"/>
                </a:lnTo>
                <a:lnTo>
                  <a:pt x="1949" y="443"/>
                </a:lnTo>
                <a:lnTo>
                  <a:pt x="1897" y="473"/>
                </a:lnTo>
                <a:lnTo>
                  <a:pt x="1845" y="505"/>
                </a:lnTo>
                <a:lnTo>
                  <a:pt x="1797" y="535"/>
                </a:lnTo>
                <a:lnTo>
                  <a:pt x="1751" y="567"/>
                </a:lnTo>
                <a:lnTo>
                  <a:pt x="1707" y="601"/>
                </a:lnTo>
                <a:lnTo>
                  <a:pt x="1667" y="633"/>
                </a:lnTo>
                <a:lnTo>
                  <a:pt x="1628" y="667"/>
                </a:lnTo>
                <a:lnTo>
                  <a:pt x="1592" y="699"/>
                </a:lnTo>
                <a:lnTo>
                  <a:pt x="1556" y="733"/>
                </a:lnTo>
                <a:lnTo>
                  <a:pt x="1524" y="767"/>
                </a:lnTo>
                <a:lnTo>
                  <a:pt x="1494" y="801"/>
                </a:lnTo>
                <a:lnTo>
                  <a:pt x="1466" y="835"/>
                </a:lnTo>
                <a:lnTo>
                  <a:pt x="1440" y="867"/>
                </a:lnTo>
                <a:lnTo>
                  <a:pt x="1414" y="901"/>
                </a:lnTo>
                <a:lnTo>
                  <a:pt x="1392" y="934"/>
                </a:lnTo>
                <a:lnTo>
                  <a:pt x="1372" y="968"/>
                </a:lnTo>
                <a:lnTo>
                  <a:pt x="1352" y="1002"/>
                </a:lnTo>
                <a:lnTo>
                  <a:pt x="1336" y="1034"/>
                </a:lnTo>
                <a:lnTo>
                  <a:pt x="1336" y="1034"/>
                </a:lnTo>
                <a:lnTo>
                  <a:pt x="1300" y="1110"/>
                </a:lnTo>
                <a:lnTo>
                  <a:pt x="1256" y="1206"/>
                </a:lnTo>
                <a:lnTo>
                  <a:pt x="1210" y="1318"/>
                </a:lnTo>
                <a:lnTo>
                  <a:pt x="1158" y="1442"/>
                </a:lnTo>
                <a:lnTo>
                  <a:pt x="1049" y="1713"/>
                </a:lnTo>
                <a:lnTo>
                  <a:pt x="935" y="1999"/>
                </a:lnTo>
                <a:lnTo>
                  <a:pt x="831" y="2272"/>
                </a:lnTo>
                <a:lnTo>
                  <a:pt x="745" y="2510"/>
                </a:lnTo>
                <a:lnTo>
                  <a:pt x="711" y="2606"/>
                </a:lnTo>
                <a:lnTo>
                  <a:pt x="683" y="2686"/>
                </a:lnTo>
                <a:lnTo>
                  <a:pt x="667" y="2741"/>
                </a:lnTo>
                <a:lnTo>
                  <a:pt x="661" y="2761"/>
                </a:lnTo>
                <a:lnTo>
                  <a:pt x="659" y="2773"/>
                </a:lnTo>
                <a:lnTo>
                  <a:pt x="773" y="3175"/>
                </a:lnTo>
                <a:lnTo>
                  <a:pt x="16" y="4467"/>
                </a:lnTo>
                <a:lnTo>
                  <a:pt x="16" y="4467"/>
                </a:lnTo>
                <a:lnTo>
                  <a:pt x="12" y="4473"/>
                </a:lnTo>
                <a:lnTo>
                  <a:pt x="6" y="4491"/>
                </a:lnTo>
                <a:lnTo>
                  <a:pt x="2" y="4503"/>
                </a:lnTo>
                <a:lnTo>
                  <a:pt x="0" y="4517"/>
                </a:lnTo>
                <a:lnTo>
                  <a:pt x="0" y="4531"/>
                </a:lnTo>
                <a:lnTo>
                  <a:pt x="2" y="4547"/>
                </a:lnTo>
                <a:lnTo>
                  <a:pt x="2" y="4547"/>
                </a:lnTo>
                <a:lnTo>
                  <a:pt x="4" y="4555"/>
                </a:lnTo>
                <a:lnTo>
                  <a:pt x="6" y="4563"/>
                </a:lnTo>
                <a:lnTo>
                  <a:pt x="16" y="4576"/>
                </a:lnTo>
                <a:lnTo>
                  <a:pt x="30" y="4590"/>
                </a:lnTo>
                <a:lnTo>
                  <a:pt x="44" y="4604"/>
                </a:lnTo>
                <a:lnTo>
                  <a:pt x="70" y="4622"/>
                </a:lnTo>
                <a:lnTo>
                  <a:pt x="82" y="4630"/>
                </a:lnTo>
                <a:lnTo>
                  <a:pt x="559" y="4842"/>
                </a:lnTo>
                <a:lnTo>
                  <a:pt x="430" y="5321"/>
                </a:lnTo>
                <a:lnTo>
                  <a:pt x="677" y="5497"/>
                </a:lnTo>
                <a:lnTo>
                  <a:pt x="677" y="5497"/>
                </a:lnTo>
                <a:lnTo>
                  <a:pt x="643" y="5519"/>
                </a:lnTo>
                <a:lnTo>
                  <a:pt x="609" y="5543"/>
                </a:lnTo>
                <a:lnTo>
                  <a:pt x="571" y="5573"/>
                </a:lnTo>
                <a:lnTo>
                  <a:pt x="535" y="5605"/>
                </a:lnTo>
                <a:lnTo>
                  <a:pt x="517" y="5623"/>
                </a:lnTo>
                <a:lnTo>
                  <a:pt x="503" y="5639"/>
                </a:lnTo>
                <a:lnTo>
                  <a:pt x="493" y="5657"/>
                </a:lnTo>
                <a:lnTo>
                  <a:pt x="485" y="5673"/>
                </a:lnTo>
                <a:lnTo>
                  <a:pt x="481" y="5687"/>
                </a:lnTo>
                <a:lnTo>
                  <a:pt x="483" y="5693"/>
                </a:lnTo>
                <a:lnTo>
                  <a:pt x="483" y="5701"/>
                </a:lnTo>
                <a:lnTo>
                  <a:pt x="483" y="5701"/>
                </a:lnTo>
                <a:lnTo>
                  <a:pt x="491" y="5717"/>
                </a:lnTo>
                <a:lnTo>
                  <a:pt x="501" y="5737"/>
                </a:lnTo>
                <a:lnTo>
                  <a:pt x="531" y="5790"/>
                </a:lnTo>
                <a:lnTo>
                  <a:pt x="567" y="5854"/>
                </a:lnTo>
                <a:lnTo>
                  <a:pt x="609" y="5922"/>
                </a:lnTo>
                <a:lnTo>
                  <a:pt x="683" y="6040"/>
                </a:lnTo>
                <a:lnTo>
                  <a:pt x="715" y="6092"/>
                </a:lnTo>
                <a:lnTo>
                  <a:pt x="645" y="6348"/>
                </a:lnTo>
                <a:lnTo>
                  <a:pt x="645" y="6348"/>
                </a:lnTo>
                <a:lnTo>
                  <a:pt x="659" y="6429"/>
                </a:lnTo>
                <a:lnTo>
                  <a:pt x="691" y="6613"/>
                </a:lnTo>
                <a:lnTo>
                  <a:pt x="711" y="6717"/>
                </a:lnTo>
                <a:lnTo>
                  <a:pt x="731" y="6817"/>
                </a:lnTo>
                <a:lnTo>
                  <a:pt x="751" y="6899"/>
                </a:lnTo>
                <a:lnTo>
                  <a:pt x="761" y="6929"/>
                </a:lnTo>
                <a:lnTo>
                  <a:pt x="769" y="6953"/>
                </a:lnTo>
                <a:lnTo>
                  <a:pt x="769" y="6953"/>
                </a:lnTo>
                <a:lnTo>
                  <a:pt x="775" y="6963"/>
                </a:lnTo>
                <a:lnTo>
                  <a:pt x="781" y="6971"/>
                </a:lnTo>
                <a:lnTo>
                  <a:pt x="791" y="6981"/>
                </a:lnTo>
                <a:lnTo>
                  <a:pt x="803" y="6989"/>
                </a:lnTo>
                <a:lnTo>
                  <a:pt x="815" y="6995"/>
                </a:lnTo>
                <a:lnTo>
                  <a:pt x="829" y="7001"/>
                </a:lnTo>
                <a:lnTo>
                  <a:pt x="863" y="7012"/>
                </a:lnTo>
                <a:lnTo>
                  <a:pt x="903" y="7020"/>
                </a:lnTo>
                <a:lnTo>
                  <a:pt x="949" y="7026"/>
                </a:lnTo>
                <a:lnTo>
                  <a:pt x="999" y="7030"/>
                </a:lnTo>
                <a:lnTo>
                  <a:pt x="1052" y="7034"/>
                </a:lnTo>
                <a:lnTo>
                  <a:pt x="1110" y="7034"/>
                </a:lnTo>
                <a:lnTo>
                  <a:pt x="1172" y="7034"/>
                </a:lnTo>
                <a:lnTo>
                  <a:pt x="1306" y="7028"/>
                </a:lnTo>
                <a:lnTo>
                  <a:pt x="1446" y="7020"/>
                </a:lnTo>
                <a:lnTo>
                  <a:pt x="1594" y="7010"/>
                </a:lnTo>
                <a:lnTo>
                  <a:pt x="1594" y="7010"/>
                </a:lnTo>
                <a:lnTo>
                  <a:pt x="1811" y="6999"/>
                </a:lnTo>
                <a:lnTo>
                  <a:pt x="1917" y="6993"/>
                </a:lnTo>
                <a:lnTo>
                  <a:pt x="2019" y="6989"/>
                </a:lnTo>
                <a:lnTo>
                  <a:pt x="2115" y="6989"/>
                </a:lnTo>
                <a:lnTo>
                  <a:pt x="2205" y="6991"/>
                </a:lnTo>
                <a:lnTo>
                  <a:pt x="2246" y="6995"/>
                </a:lnTo>
                <a:lnTo>
                  <a:pt x="2286" y="6999"/>
                </a:lnTo>
                <a:lnTo>
                  <a:pt x="2322" y="7003"/>
                </a:lnTo>
                <a:lnTo>
                  <a:pt x="2356" y="7008"/>
                </a:lnTo>
                <a:lnTo>
                  <a:pt x="2356" y="7008"/>
                </a:lnTo>
                <a:lnTo>
                  <a:pt x="2392" y="7018"/>
                </a:lnTo>
                <a:lnTo>
                  <a:pt x="2430" y="7028"/>
                </a:lnTo>
                <a:lnTo>
                  <a:pt x="2510" y="7054"/>
                </a:lnTo>
                <a:lnTo>
                  <a:pt x="2594" y="7086"/>
                </a:lnTo>
                <a:lnTo>
                  <a:pt x="2682" y="7122"/>
                </a:lnTo>
                <a:lnTo>
                  <a:pt x="2774" y="7166"/>
                </a:lnTo>
                <a:lnTo>
                  <a:pt x="2869" y="7214"/>
                </a:lnTo>
                <a:lnTo>
                  <a:pt x="2969" y="7266"/>
                </a:lnTo>
                <a:lnTo>
                  <a:pt x="3069" y="7322"/>
                </a:lnTo>
                <a:lnTo>
                  <a:pt x="3173" y="7382"/>
                </a:lnTo>
                <a:lnTo>
                  <a:pt x="3277" y="7446"/>
                </a:lnTo>
                <a:lnTo>
                  <a:pt x="3381" y="7510"/>
                </a:lnTo>
                <a:lnTo>
                  <a:pt x="3486" y="7578"/>
                </a:lnTo>
                <a:lnTo>
                  <a:pt x="3590" y="7645"/>
                </a:lnTo>
                <a:lnTo>
                  <a:pt x="3696" y="7715"/>
                </a:lnTo>
                <a:lnTo>
                  <a:pt x="3900" y="7855"/>
                </a:lnTo>
                <a:lnTo>
                  <a:pt x="4095" y="7993"/>
                </a:lnTo>
                <a:lnTo>
                  <a:pt x="4279" y="8127"/>
                </a:lnTo>
                <a:lnTo>
                  <a:pt x="4445" y="8248"/>
                </a:lnTo>
                <a:lnTo>
                  <a:pt x="4588" y="8358"/>
                </a:lnTo>
                <a:lnTo>
                  <a:pt x="4800" y="8520"/>
                </a:lnTo>
                <a:lnTo>
                  <a:pt x="4876" y="8580"/>
                </a:lnTo>
                <a:lnTo>
                  <a:pt x="4876" y="98"/>
                </a:lnTo>
                <a:close/>
              </a:path>
            </a:pathLst>
          </a:custGeom>
          <a:solidFill>
            <a:srgbClr val="6E8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923E371-C489-489D-8AE5-A4503F410F39}"/>
              </a:ext>
            </a:extLst>
          </p:cNvPr>
          <p:cNvSpPr>
            <a:spLocks/>
          </p:cNvSpPr>
          <p:nvPr/>
        </p:nvSpPr>
        <p:spPr bwMode="auto">
          <a:xfrm>
            <a:off x="24963438" y="3887788"/>
            <a:ext cx="7740650" cy="13620750"/>
          </a:xfrm>
          <a:custGeom>
            <a:avLst/>
            <a:gdLst>
              <a:gd name="T0" fmla="*/ 4770 w 4876"/>
              <a:gd name="T1" fmla="*/ 76 h 8580"/>
              <a:gd name="T2" fmla="*/ 4437 w 4876"/>
              <a:gd name="T3" fmla="*/ 26 h 8580"/>
              <a:gd name="T4" fmla="*/ 4083 w 4876"/>
              <a:gd name="T5" fmla="*/ 2 h 8580"/>
              <a:gd name="T6" fmla="*/ 3718 w 4876"/>
              <a:gd name="T7" fmla="*/ 6 h 8580"/>
              <a:gd name="T8" fmla="*/ 3349 w 4876"/>
              <a:gd name="T9" fmla="*/ 36 h 8580"/>
              <a:gd name="T10" fmla="*/ 2983 w 4876"/>
              <a:gd name="T11" fmla="*/ 92 h 8580"/>
              <a:gd name="T12" fmla="*/ 2800 w 4876"/>
              <a:gd name="T13" fmla="*/ 130 h 8580"/>
              <a:gd name="T14" fmla="*/ 2548 w 4876"/>
              <a:gd name="T15" fmla="*/ 198 h 8580"/>
              <a:gd name="T16" fmla="*/ 2324 w 4876"/>
              <a:gd name="T17" fmla="*/ 272 h 8580"/>
              <a:gd name="T18" fmla="*/ 2125 w 4876"/>
              <a:gd name="T19" fmla="*/ 353 h 8580"/>
              <a:gd name="T20" fmla="*/ 1949 w 4876"/>
              <a:gd name="T21" fmla="*/ 443 h 8580"/>
              <a:gd name="T22" fmla="*/ 1797 w 4876"/>
              <a:gd name="T23" fmla="*/ 535 h 8580"/>
              <a:gd name="T24" fmla="*/ 1667 w 4876"/>
              <a:gd name="T25" fmla="*/ 633 h 8580"/>
              <a:gd name="T26" fmla="*/ 1556 w 4876"/>
              <a:gd name="T27" fmla="*/ 733 h 8580"/>
              <a:gd name="T28" fmla="*/ 1466 w 4876"/>
              <a:gd name="T29" fmla="*/ 835 h 8580"/>
              <a:gd name="T30" fmla="*/ 1392 w 4876"/>
              <a:gd name="T31" fmla="*/ 934 h 8580"/>
              <a:gd name="T32" fmla="*/ 1336 w 4876"/>
              <a:gd name="T33" fmla="*/ 1034 h 8580"/>
              <a:gd name="T34" fmla="*/ 1256 w 4876"/>
              <a:gd name="T35" fmla="*/ 1206 h 8580"/>
              <a:gd name="T36" fmla="*/ 1049 w 4876"/>
              <a:gd name="T37" fmla="*/ 1713 h 8580"/>
              <a:gd name="T38" fmla="*/ 745 w 4876"/>
              <a:gd name="T39" fmla="*/ 2510 h 8580"/>
              <a:gd name="T40" fmla="*/ 667 w 4876"/>
              <a:gd name="T41" fmla="*/ 2741 h 8580"/>
              <a:gd name="T42" fmla="*/ 773 w 4876"/>
              <a:gd name="T43" fmla="*/ 3175 h 8580"/>
              <a:gd name="T44" fmla="*/ 12 w 4876"/>
              <a:gd name="T45" fmla="*/ 4473 h 8580"/>
              <a:gd name="T46" fmla="*/ 0 w 4876"/>
              <a:gd name="T47" fmla="*/ 4517 h 8580"/>
              <a:gd name="T48" fmla="*/ 2 w 4876"/>
              <a:gd name="T49" fmla="*/ 4547 h 8580"/>
              <a:gd name="T50" fmla="*/ 16 w 4876"/>
              <a:gd name="T51" fmla="*/ 4576 h 8580"/>
              <a:gd name="T52" fmla="*/ 70 w 4876"/>
              <a:gd name="T53" fmla="*/ 4622 h 8580"/>
              <a:gd name="T54" fmla="*/ 430 w 4876"/>
              <a:gd name="T55" fmla="*/ 5321 h 8580"/>
              <a:gd name="T56" fmla="*/ 643 w 4876"/>
              <a:gd name="T57" fmla="*/ 5519 h 8580"/>
              <a:gd name="T58" fmla="*/ 535 w 4876"/>
              <a:gd name="T59" fmla="*/ 5605 h 8580"/>
              <a:gd name="T60" fmla="*/ 493 w 4876"/>
              <a:gd name="T61" fmla="*/ 5657 h 8580"/>
              <a:gd name="T62" fmla="*/ 483 w 4876"/>
              <a:gd name="T63" fmla="*/ 5693 h 8580"/>
              <a:gd name="T64" fmla="*/ 491 w 4876"/>
              <a:gd name="T65" fmla="*/ 5717 h 8580"/>
              <a:gd name="T66" fmla="*/ 567 w 4876"/>
              <a:gd name="T67" fmla="*/ 5854 h 8580"/>
              <a:gd name="T68" fmla="*/ 715 w 4876"/>
              <a:gd name="T69" fmla="*/ 6092 h 8580"/>
              <a:gd name="T70" fmla="*/ 659 w 4876"/>
              <a:gd name="T71" fmla="*/ 6429 h 8580"/>
              <a:gd name="T72" fmla="*/ 731 w 4876"/>
              <a:gd name="T73" fmla="*/ 6817 h 8580"/>
              <a:gd name="T74" fmla="*/ 769 w 4876"/>
              <a:gd name="T75" fmla="*/ 6953 h 8580"/>
              <a:gd name="T76" fmla="*/ 781 w 4876"/>
              <a:gd name="T77" fmla="*/ 6971 h 8580"/>
              <a:gd name="T78" fmla="*/ 815 w 4876"/>
              <a:gd name="T79" fmla="*/ 6995 h 8580"/>
              <a:gd name="T80" fmla="*/ 903 w 4876"/>
              <a:gd name="T81" fmla="*/ 7020 h 8580"/>
              <a:gd name="T82" fmla="*/ 1052 w 4876"/>
              <a:gd name="T83" fmla="*/ 7034 h 8580"/>
              <a:gd name="T84" fmla="*/ 1306 w 4876"/>
              <a:gd name="T85" fmla="*/ 7028 h 8580"/>
              <a:gd name="T86" fmla="*/ 1594 w 4876"/>
              <a:gd name="T87" fmla="*/ 7010 h 8580"/>
              <a:gd name="T88" fmla="*/ 2019 w 4876"/>
              <a:gd name="T89" fmla="*/ 6989 h 8580"/>
              <a:gd name="T90" fmla="*/ 2246 w 4876"/>
              <a:gd name="T91" fmla="*/ 6995 h 8580"/>
              <a:gd name="T92" fmla="*/ 2356 w 4876"/>
              <a:gd name="T93" fmla="*/ 7008 h 8580"/>
              <a:gd name="T94" fmla="*/ 2430 w 4876"/>
              <a:gd name="T95" fmla="*/ 7028 h 8580"/>
              <a:gd name="T96" fmla="*/ 2682 w 4876"/>
              <a:gd name="T97" fmla="*/ 7122 h 8580"/>
              <a:gd name="T98" fmla="*/ 2969 w 4876"/>
              <a:gd name="T99" fmla="*/ 7266 h 8580"/>
              <a:gd name="T100" fmla="*/ 3277 w 4876"/>
              <a:gd name="T101" fmla="*/ 7446 h 8580"/>
              <a:gd name="T102" fmla="*/ 3590 w 4876"/>
              <a:gd name="T103" fmla="*/ 7645 h 8580"/>
              <a:gd name="T104" fmla="*/ 4095 w 4876"/>
              <a:gd name="T105" fmla="*/ 7993 h 8580"/>
              <a:gd name="T106" fmla="*/ 4588 w 4876"/>
              <a:gd name="T107" fmla="*/ 8358 h 8580"/>
              <a:gd name="T108" fmla="*/ 4876 w 4876"/>
              <a:gd name="T109" fmla="*/ 98 h 8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76" h="8580">
                <a:moveTo>
                  <a:pt x="4876" y="98"/>
                </a:moveTo>
                <a:lnTo>
                  <a:pt x="4876" y="98"/>
                </a:lnTo>
                <a:lnTo>
                  <a:pt x="4770" y="76"/>
                </a:lnTo>
                <a:lnTo>
                  <a:pt x="4662" y="56"/>
                </a:lnTo>
                <a:lnTo>
                  <a:pt x="4551" y="40"/>
                </a:lnTo>
                <a:lnTo>
                  <a:pt x="4437" y="26"/>
                </a:lnTo>
                <a:lnTo>
                  <a:pt x="4321" y="14"/>
                </a:lnTo>
                <a:lnTo>
                  <a:pt x="4203" y="8"/>
                </a:lnTo>
                <a:lnTo>
                  <a:pt x="4083" y="2"/>
                </a:lnTo>
                <a:lnTo>
                  <a:pt x="3962" y="0"/>
                </a:lnTo>
                <a:lnTo>
                  <a:pt x="3840" y="2"/>
                </a:lnTo>
                <a:lnTo>
                  <a:pt x="3718" y="6"/>
                </a:lnTo>
                <a:lnTo>
                  <a:pt x="3594" y="12"/>
                </a:lnTo>
                <a:lnTo>
                  <a:pt x="3472" y="22"/>
                </a:lnTo>
                <a:lnTo>
                  <a:pt x="3349" y="36"/>
                </a:lnTo>
                <a:lnTo>
                  <a:pt x="3227" y="52"/>
                </a:lnTo>
                <a:lnTo>
                  <a:pt x="3105" y="70"/>
                </a:lnTo>
                <a:lnTo>
                  <a:pt x="2983" y="92"/>
                </a:lnTo>
                <a:lnTo>
                  <a:pt x="2983" y="92"/>
                </a:lnTo>
                <a:lnTo>
                  <a:pt x="2889" y="110"/>
                </a:lnTo>
                <a:lnTo>
                  <a:pt x="2800" y="130"/>
                </a:lnTo>
                <a:lnTo>
                  <a:pt x="2714" y="152"/>
                </a:lnTo>
                <a:lnTo>
                  <a:pt x="2630" y="174"/>
                </a:lnTo>
                <a:lnTo>
                  <a:pt x="2548" y="198"/>
                </a:lnTo>
                <a:lnTo>
                  <a:pt x="2470" y="222"/>
                </a:lnTo>
                <a:lnTo>
                  <a:pt x="2396" y="246"/>
                </a:lnTo>
                <a:lnTo>
                  <a:pt x="2324" y="272"/>
                </a:lnTo>
                <a:lnTo>
                  <a:pt x="2254" y="298"/>
                </a:lnTo>
                <a:lnTo>
                  <a:pt x="2189" y="325"/>
                </a:lnTo>
                <a:lnTo>
                  <a:pt x="2125" y="353"/>
                </a:lnTo>
                <a:lnTo>
                  <a:pt x="2065" y="383"/>
                </a:lnTo>
                <a:lnTo>
                  <a:pt x="2005" y="411"/>
                </a:lnTo>
                <a:lnTo>
                  <a:pt x="1949" y="443"/>
                </a:lnTo>
                <a:lnTo>
                  <a:pt x="1897" y="473"/>
                </a:lnTo>
                <a:lnTo>
                  <a:pt x="1845" y="505"/>
                </a:lnTo>
                <a:lnTo>
                  <a:pt x="1797" y="535"/>
                </a:lnTo>
                <a:lnTo>
                  <a:pt x="1751" y="567"/>
                </a:lnTo>
                <a:lnTo>
                  <a:pt x="1707" y="601"/>
                </a:lnTo>
                <a:lnTo>
                  <a:pt x="1667" y="633"/>
                </a:lnTo>
                <a:lnTo>
                  <a:pt x="1628" y="667"/>
                </a:lnTo>
                <a:lnTo>
                  <a:pt x="1592" y="699"/>
                </a:lnTo>
                <a:lnTo>
                  <a:pt x="1556" y="733"/>
                </a:lnTo>
                <a:lnTo>
                  <a:pt x="1524" y="767"/>
                </a:lnTo>
                <a:lnTo>
                  <a:pt x="1494" y="801"/>
                </a:lnTo>
                <a:lnTo>
                  <a:pt x="1466" y="835"/>
                </a:lnTo>
                <a:lnTo>
                  <a:pt x="1440" y="867"/>
                </a:lnTo>
                <a:lnTo>
                  <a:pt x="1414" y="901"/>
                </a:lnTo>
                <a:lnTo>
                  <a:pt x="1392" y="934"/>
                </a:lnTo>
                <a:lnTo>
                  <a:pt x="1372" y="968"/>
                </a:lnTo>
                <a:lnTo>
                  <a:pt x="1352" y="1002"/>
                </a:lnTo>
                <a:lnTo>
                  <a:pt x="1336" y="1034"/>
                </a:lnTo>
                <a:lnTo>
                  <a:pt x="1336" y="1034"/>
                </a:lnTo>
                <a:lnTo>
                  <a:pt x="1300" y="1110"/>
                </a:lnTo>
                <a:lnTo>
                  <a:pt x="1256" y="1206"/>
                </a:lnTo>
                <a:lnTo>
                  <a:pt x="1210" y="1318"/>
                </a:lnTo>
                <a:lnTo>
                  <a:pt x="1158" y="1442"/>
                </a:lnTo>
                <a:lnTo>
                  <a:pt x="1049" y="1713"/>
                </a:lnTo>
                <a:lnTo>
                  <a:pt x="935" y="1999"/>
                </a:lnTo>
                <a:lnTo>
                  <a:pt x="831" y="2272"/>
                </a:lnTo>
                <a:lnTo>
                  <a:pt x="745" y="2510"/>
                </a:lnTo>
                <a:lnTo>
                  <a:pt x="711" y="2606"/>
                </a:lnTo>
                <a:lnTo>
                  <a:pt x="683" y="2686"/>
                </a:lnTo>
                <a:lnTo>
                  <a:pt x="667" y="2741"/>
                </a:lnTo>
                <a:lnTo>
                  <a:pt x="661" y="2761"/>
                </a:lnTo>
                <a:lnTo>
                  <a:pt x="659" y="2773"/>
                </a:lnTo>
                <a:lnTo>
                  <a:pt x="773" y="3175"/>
                </a:lnTo>
                <a:lnTo>
                  <a:pt x="16" y="4467"/>
                </a:lnTo>
                <a:lnTo>
                  <a:pt x="16" y="4467"/>
                </a:lnTo>
                <a:lnTo>
                  <a:pt x="12" y="4473"/>
                </a:lnTo>
                <a:lnTo>
                  <a:pt x="6" y="4491"/>
                </a:lnTo>
                <a:lnTo>
                  <a:pt x="2" y="4503"/>
                </a:lnTo>
                <a:lnTo>
                  <a:pt x="0" y="4517"/>
                </a:lnTo>
                <a:lnTo>
                  <a:pt x="0" y="4531"/>
                </a:lnTo>
                <a:lnTo>
                  <a:pt x="2" y="4547"/>
                </a:lnTo>
                <a:lnTo>
                  <a:pt x="2" y="4547"/>
                </a:lnTo>
                <a:lnTo>
                  <a:pt x="4" y="4555"/>
                </a:lnTo>
                <a:lnTo>
                  <a:pt x="6" y="4563"/>
                </a:lnTo>
                <a:lnTo>
                  <a:pt x="16" y="4576"/>
                </a:lnTo>
                <a:lnTo>
                  <a:pt x="30" y="4590"/>
                </a:lnTo>
                <a:lnTo>
                  <a:pt x="44" y="4604"/>
                </a:lnTo>
                <a:lnTo>
                  <a:pt x="70" y="4622"/>
                </a:lnTo>
                <a:lnTo>
                  <a:pt x="82" y="4630"/>
                </a:lnTo>
                <a:lnTo>
                  <a:pt x="559" y="4842"/>
                </a:lnTo>
                <a:lnTo>
                  <a:pt x="430" y="5321"/>
                </a:lnTo>
                <a:lnTo>
                  <a:pt x="677" y="5497"/>
                </a:lnTo>
                <a:lnTo>
                  <a:pt x="677" y="5497"/>
                </a:lnTo>
                <a:lnTo>
                  <a:pt x="643" y="5519"/>
                </a:lnTo>
                <a:lnTo>
                  <a:pt x="609" y="5543"/>
                </a:lnTo>
                <a:lnTo>
                  <a:pt x="571" y="5573"/>
                </a:lnTo>
                <a:lnTo>
                  <a:pt x="535" y="5605"/>
                </a:lnTo>
                <a:lnTo>
                  <a:pt x="517" y="5623"/>
                </a:lnTo>
                <a:lnTo>
                  <a:pt x="503" y="5639"/>
                </a:lnTo>
                <a:lnTo>
                  <a:pt x="493" y="5657"/>
                </a:lnTo>
                <a:lnTo>
                  <a:pt x="485" y="5673"/>
                </a:lnTo>
                <a:lnTo>
                  <a:pt x="481" y="5687"/>
                </a:lnTo>
                <a:lnTo>
                  <a:pt x="483" y="5693"/>
                </a:lnTo>
                <a:lnTo>
                  <a:pt x="483" y="5701"/>
                </a:lnTo>
                <a:lnTo>
                  <a:pt x="483" y="5701"/>
                </a:lnTo>
                <a:lnTo>
                  <a:pt x="491" y="5717"/>
                </a:lnTo>
                <a:lnTo>
                  <a:pt x="501" y="5737"/>
                </a:lnTo>
                <a:lnTo>
                  <a:pt x="531" y="5790"/>
                </a:lnTo>
                <a:lnTo>
                  <a:pt x="567" y="5854"/>
                </a:lnTo>
                <a:lnTo>
                  <a:pt x="609" y="5922"/>
                </a:lnTo>
                <a:lnTo>
                  <a:pt x="683" y="6040"/>
                </a:lnTo>
                <a:lnTo>
                  <a:pt x="715" y="6092"/>
                </a:lnTo>
                <a:lnTo>
                  <a:pt x="645" y="6348"/>
                </a:lnTo>
                <a:lnTo>
                  <a:pt x="645" y="6348"/>
                </a:lnTo>
                <a:lnTo>
                  <a:pt x="659" y="6429"/>
                </a:lnTo>
                <a:lnTo>
                  <a:pt x="691" y="6613"/>
                </a:lnTo>
                <a:lnTo>
                  <a:pt x="711" y="6717"/>
                </a:lnTo>
                <a:lnTo>
                  <a:pt x="731" y="6817"/>
                </a:lnTo>
                <a:lnTo>
                  <a:pt x="751" y="6899"/>
                </a:lnTo>
                <a:lnTo>
                  <a:pt x="761" y="6929"/>
                </a:lnTo>
                <a:lnTo>
                  <a:pt x="769" y="6953"/>
                </a:lnTo>
                <a:lnTo>
                  <a:pt x="769" y="6953"/>
                </a:lnTo>
                <a:lnTo>
                  <a:pt x="775" y="6963"/>
                </a:lnTo>
                <a:lnTo>
                  <a:pt x="781" y="6971"/>
                </a:lnTo>
                <a:lnTo>
                  <a:pt x="791" y="6981"/>
                </a:lnTo>
                <a:lnTo>
                  <a:pt x="803" y="6989"/>
                </a:lnTo>
                <a:lnTo>
                  <a:pt x="815" y="6995"/>
                </a:lnTo>
                <a:lnTo>
                  <a:pt x="829" y="7001"/>
                </a:lnTo>
                <a:lnTo>
                  <a:pt x="863" y="7012"/>
                </a:lnTo>
                <a:lnTo>
                  <a:pt x="903" y="7020"/>
                </a:lnTo>
                <a:lnTo>
                  <a:pt x="949" y="7026"/>
                </a:lnTo>
                <a:lnTo>
                  <a:pt x="999" y="7030"/>
                </a:lnTo>
                <a:lnTo>
                  <a:pt x="1052" y="7034"/>
                </a:lnTo>
                <a:lnTo>
                  <a:pt x="1110" y="7034"/>
                </a:lnTo>
                <a:lnTo>
                  <a:pt x="1172" y="7034"/>
                </a:lnTo>
                <a:lnTo>
                  <a:pt x="1306" y="7028"/>
                </a:lnTo>
                <a:lnTo>
                  <a:pt x="1446" y="7020"/>
                </a:lnTo>
                <a:lnTo>
                  <a:pt x="1594" y="7010"/>
                </a:lnTo>
                <a:lnTo>
                  <a:pt x="1594" y="7010"/>
                </a:lnTo>
                <a:lnTo>
                  <a:pt x="1811" y="6999"/>
                </a:lnTo>
                <a:lnTo>
                  <a:pt x="1917" y="6993"/>
                </a:lnTo>
                <a:lnTo>
                  <a:pt x="2019" y="6989"/>
                </a:lnTo>
                <a:lnTo>
                  <a:pt x="2115" y="6989"/>
                </a:lnTo>
                <a:lnTo>
                  <a:pt x="2205" y="6991"/>
                </a:lnTo>
                <a:lnTo>
                  <a:pt x="2246" y="6995"/>
                </a:lnTo>
                <a:lnTo>
                  <a:pt x="2286" y="6999"/>
                </a:lnTo>
                <a:lnTo>
                  <a:pt x="2322" y="7003"/>
                </a:lnTo>
                <a:lnTo>
                  <a:pt x="2356" y="7008"/>
                </a:lnTo>
                <a:lnTo>
                  <a:pt x="2356" y="7008"/>
                </a:lnTo>
                <a:lnTo>
                  <a:pt x="2392" y="7018"/>
                </a:lnTo>
                <a:lnTo>
                  <a:pt x="2430" y="7028"/>
                </a:lnTo>
                <a:lnTo>
                  <a:pt x="2510" y="7054"/>
                </a:lnTo>
                <a:lnTo>
                  <a:pt x="2594" y="7086"/>
                </a:lnTo>
                <a:lnTo>
                  <a:pt x="2682" y="7122"/>
                </a:lnTo>
                <a:lnTo>
                  <a:pt x="2774" y="7166"/>
                </a:lnTo>
                <a:lnTo>
                  <a:pt x="2869" y="7214"/>
                </a:lnTo>
                <a:lnTo>
                  <a:pt x="2969" y="7266"/>
                </a:lnTo>
                <a:lnTo>
                  <a:pt x="3069" y="7322"/>
                </a:lnTo>
                <a:lnTo>
                  <a:pt x="3173" y="7382"/>
                </a:lnTo>
                <a:lnTo>
                  <a:pt x="3277" y="7446"/>
                </a:lnTo>
                <a:lnTo>
                  <a:pt x="3381" y="7510"/>
                </a:lnTo>
                <a:lnTo>
                  <a:pt x="3486" y="7578"/>
                </a:lnTo>
                <a:lnTo>
                  <a:pt x="3590" y="7645"/>
                </a:lnTo>
                <a:lnTo>
                  <a:pt x="3696" y="7715"/>
                </a:lnTo>
                <a:lnTo>
                  <a:pt x="3900" y="7855"/>
                </a:lnTo>
                <a:lnTo>
                  <a:pt x="4095" y="7993"/>
                </a:lnTo>
                <a:lnTo>
                  <a:pt x="4279" y="8127"/>
                </a:lnTo>
                <a:lnTo>
                  <a:pt x="4445" y="8248"/>
                </a:lnTo>
                <a:lnTo>
                  <a:pt x="4588" y="8358"/>
                </a:lnTo>
                <a:lnTo>
                  <a:pt x="4800" y="8520"/>
                </a:lnTo>
                <a:lnTo>
                  <a:pt x="4876" y="8580"/>
                </a:lnTo>
                <a:lnTo>
                  <a:pt x="4876" y="9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111" name="Picture 39">
            <a:extLst>
              <a:ext uri="{FF2B5EF4-FFF2-40B4-BE49-F238E27FC236}">
                <a16:creationId xmlns:a16="http://schemas.microsoft.com/office/drawing/2014/main" id="{F6F54C02-D263-4FAB-8233-3322B612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388" y="3827463"/>
            <a:ext cx="7759700" cy="136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40">
            <a:extLst>
              <a:ext uri="{FF2B5EF4-FFF2-40B4-BE49-F238E27FC236}">
                <a16:creationId xmlns:a16="http://schemas.microsoft.com/office/drawing/2014/main" id="{F48D193D-FE5F-4CFB-A7CE-AC8AAF4EF5CB}"/>
              </a:ext>
            </a:extLst>
          </p:cNvPr>
          <p:cNvSpPr>
            <a:spLocks/>
          </p:cNvSpPr>
          <p:nvPr/>
        </p:nvSpPr>
        <p:spPr bwMode="auto">
          <a:xfrm>
            <a:off x="26565225" y="11834813"/>
            <a:ext cx="404813" cy="404812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5 w 255"/>
              <a:gd name="T19" fmla="*/ 233 h 255"/>
              <a:gd name="T20" fmla="*/ 67 w 255"/>
              <a:gd name="T21" fmla="*/ 239 h 255"/>
              <a:gd name="T22" fmla="*/ 77 w 255"/>
              <a:gd name="T23" fmla="*/ 245 h 255"/>
              <a:gd name="T24" fmla="*/ 89 w 255"/>
              <a:gd name="T25" fmla="*/ 249 h 255"/>
              <a:gd name="T26" fmla="*/ 101 w 255"/>
              <a:gd name="T27" fmla="*/ 253 h 255"/>
              <a:gd name="T28" fmla="*/ 115 w 255"/>
              <a:gd name="T29" fmla="*/ 255 h 255"/>
              <a:gd name="T30" fmla="*/ 127 w 255"/>
              <a:gd name="T31" fmla="*/ 255 h 255"/>
              <a:gd name="T32" fmla="*/ 127 w 255"/>
              <a:gd name="T33" fmla="*/ 255 h 255"/>
              <a:gd name="T34" fmla="*/ 141 w 255"/>
              <a:gd name="T35" fmla="*/ 255 h 255"/>
              <a:gd name="T36" fmla="*/ 153 w 255"/>
              <a:gd name="T37" fmla="*/ 253 h 255"/>
              <a:gd name="T38" fmla="*/ 165 w 255"/>
              <a:gd name="T39" fmla="*/ 249 h 255"/>
              <a:gd name="T40" fmla="*/ 177 w 255"/>
              <a:gd name="T41" fmla="*/ 245 h 255"/>
              <a:gd name="T42" fmla="*/ 189 w 255"/>
              <a:gd name="T43" fmla="*/ 239 h 255"/>
              <a:gd name="T44" fmla="*/ 199 w 255"/>
              <a:gd name="T45" fmla="*/ 233 h 255"/>
              <a:gd name="T46" fmla="*/ 219 w 255"/>
              <a:gd name="T47" fmla="*/ 217 h 255"/>
              <a:gd name="T48" fmla="*/ 233 w 255"/>
              <a:gd name="T49" fmla="*/ 199 h 255"/>
              <a:gd name="T50" fmla="*/ 241 w 255"/>
              <a:gd name="T51" fmla="*/ 189 h 255"/>
              <a:gd name="T52" fmla="*/ 245 w 255"/>
              <a:gd name="T53" fmla="*/ 177 h 255"/>
              <a:gd name="T54" fmla="*/ 251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51 w 255"/>
              <a:gd name="T69" fmla="*/ 90 h 255"/>
              <a:gd name="T70" fmla="*/ 245 w 255"/>
              <a:gd name="T71" fmla="*/ 78 h 255"/>
              <a:gd name="T72" fmla="*/ 241 w 255"/>
              <a:gd name="T73" fmla="*/ 66 h 255"/>
              <a:gd name="T74" fmla="*/ 233 w 255"/>
              <a:gd name="T75" fmla="*/ 56 h 255"/>
              <a:gd name="T76" fmla="*/ 219 w 255"/>
              <a:gd name="T77" fmla="*/ 38 h 255"/>
              <a:gd name="T78" fmla="*/ 199 w 255"/>
              <a:gd name="T79" fmla="*/ 22 h 255"/>
              <a:gd name="T80" fmla="*/ 189 w 255"/>
              <a:gd name="T81" fmla="*/ 16 h 255"/>
              <a:gd name="T82" fmla="*/ 177 w 255"/>
              <a:gd name="T83" fmla="*/ 10 h 255"/>
              <a:gd name="T84" fmla="*/ 165 w 255"/>
              <a:gd name="T85" fmla="*/ 6 h 255"/>
              <a:gd name="T86" fmla="*/ 153 w 255"/>
              <a:gd name="T87" fmla="*/ 2 h 255"/>
              <a:gd name="T88" fmla="*/ 141 w 255"/>
              <a:gd name="T89" fmla="*/ 0 h 255"/>
              <a:gd name="T90" fmla="*/ 127 w 255"/>
              <a:gd name="T91" fmla="*/ 0 h 255"/>
              <a:gd name="T92" fmla="*/ 127 w 255"/>
              <a:gd name="T93" fmla="*/ 0 h 255"/>
              <a:gd name="T94" fmla="*/ 115 w 255"/>
              <a:gd name="T95" fmla="*/ 0 h 255"/>
              <a:gd name="T96" fmla="*/ 101 w 255"/>
              <a:gd name="T97" fmla="*/ 2 h 255"/>
              <a:gd name="T98" fmla="*/ 89 w 255"/>
              <a:gd name="T99" fmla="*/ 6 h 255"/>
              <a:gd name="T100" fmla="*/ 77 w 255"/>
              <a:gd name="T101" fmla="*/ 10 h 255"/>
              <a:gd name="T102" fmla="*/ 67 w 255"/>
              <a:gd name="T103" fmla="*/ 16 h 255"/>
              <a:gd name="T104" fmla="*/ 55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5" y="233"/>
                </a:lnTo>
                <a:lnTo>
                  <a:pt x="67" y="239"/>
                </a:lnTo>
                <a:lnTo>
                  <a:pt x="77" y="245"/>
                </a:lnTo>
                <a:lnTo>
                  <a:pt x="89" y="249"/>
                </a:lnTo>
                <a:lnTo>
                  <a:pt x="101" y="253"/>
                </a:lnTo>
                <a:lnTo>
                  <a:pt x="115" y="255"/>
                </a:lnTo>
                <a:lnTo>
                  <a:pt x="127" y="255"/>
                </a:lnTo>
                <a:lnTo>
                  <a:pt x="127" y="255"/>
                </a:lnTo>
                <a:lnTo>
                  <a:pt x="141" y="255"/>
                </a:lnTo>
                <a:lnTo>
                  <a:pt x="153" y="253"/>
                </a:lnTo>
                <a:lnTo>
                  <a:pt x="165" y="249"/>
                </a:lnTo>
                <a:lnTo>
                  <a:pt x="177" y="245"/>
                </a:lnTo>
                <a:lnTo>
                  <a:pt x="189" y="239"/>
                </a:lnTo>
                <a:lnTo>
                  <a:pt x="199" y="233"/>
                </a:lnTo>
                <a:lnTo>
                  <a:pt x="219" y="217"/>
                </a:lnTo>
                <a:lnTo>
                  <a:pt x="233" y="199"/>
                </a:lnTo>
                <a:lnTo>
                  <a:pt x="241" y="189"/>
                </a:lnTo>
                <a:lnTo>
                  <a:pt x="245" y="177"/>
                </a:lnTo>
                <a:lnTo>
                  <a:pt x="251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51" y="90"/>
                </a:lnTo>
                <a:lnTo>
                  <a:pt x="245" y="78"/>
                </a:lnTo>
                <a:lnTo>
                  <a:pt x="241" y="66"/>
                </a:lnTo>
                <a:lnTo>
                  <a:pt x="233" y="56"/>
                </a:lnTo>
                <a:lnTo>
                  <a:pt x="219" y="38"/>
                </a:lnTo>
                <a:lnTo>
                  <a:pt x="199" y="22"/>
                </a:lnTo>
                <a:lnTo>
                  <a:pt x="189" y="16"/>
                </a:lnTo>
                <a:lnTo>
                  <a:pt x="177" y="10"/>
                </a:lnTo>
                <a:lnTo>
                  <a:pt x="165" y="6"/>
                </a:lnTo>
                <a:lnTo>
                  <a:pt x="153" y="2"/>
                </a:lnTo>
                <a:lnTo>
                  <a:pt x="141" y="0"/>
                </a:lnTo>
                <a:lnTo>
                  <a:pt x="127" y="0"/>
                </a:lnTo>
                <a:lnTo>
                  <a:pt x="127" y="0"/>
                </a:lnTo>
                <a:lnTo>
                  <a:pt x="115" y="0"/>
                </a:lnTo>
                <a:lnTo>
                  <a:pt x="101" y="2"/>
                </a:lnTo>
                <a:lnTo>
                  <a:pt x="89" y="6"/>
                </a:lnTo>
                <a:lnTo>
                  <a:pt x="77" y="10"/>
                </a:lnTo>
                <a:lnTo>
                  <a:pt x="67" y="16"/>
                </a:lnTo>
                <a:lnTo>
                  <a:pt x="55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DE0CB812-1C68-4B60-82D2-C4B073D4D86E}"/>
              </a:ext>
            </a:extLst>
          </p:cNvPr>
          <p:cNvSpPr>
            <a:spLocks/>
          </p:cNvSpPr>
          <p:nvPr/>
        </p:nvSpPr>
        <p:spPr bwMode="auto">
          <a:xfrm>
            <a:off x="27379613" y="11834813"/>
            <a:ext cx="404813" cy="404812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6 w 255"/>
              <a:gd name="T19" fmla="*/ 233 h 255"/>
              <a:gd name="T20" fmla="*/ 66 w 255"/>
              <a:gd name="T21" fmla="*/ 239 h 255"/>
              <a:gd name="T22" fmla="*/ 78 w 255"/>
              <a:gd name="T23" fmla="*/ 245 h 255"/>
              <a:gd name="T24" fmla="*/ 90 w 255"/>
              <a:gd name="T25" fmla="*/ 249 h 255"/>
              <a:gd name="T26" fmla="*/ 102 w 255"/>
              <a:gd name="T27" fmla="*/ 253 h 255"/>
              <a:gd name="T28" fmla="*/ 116 w 255"/>
              <a:gd name="T29" fmla="*/ 255 h 255"/>
              <a:gd name="T30" fmla="*/ 127 w 255"/>
              <a:gd name="T31" fmla="*/ 255 h 255"/>
              <a:gd name="T32" fmla="*/ 127 w 255"/>
              <a:gd name="T33" fmla="*/ 255 h 255"/>
              <a:gd name="T34" fmla="*/ 141 w 255"/>
              <a:gd name="T35" fmla="*/ 255 h 255"/>
              <a:gd name="T36" fmla="*/ 153 w 255"/>
              <a:gd name="T37" fmla="*/ 253 h 255"/>
              <a:gd name="T38" fmla="*/ 165 w 255"/>
              <a:gd name="T39" fmla="*/ 249 h 255"/>
              <a:gd name="T40" fmla="*/ 177 w 255"/>
              <a:gd name="T41" fmla="*/ 245 h 255"/>
              <a:gd name="T42" fmla="*/ 189 w 255"/>
              <a:gd name="T43" fmla="*/ 239 h 255"/>
              <a:gd name="T44" fmla="*/ 199 w 255"/>
              <a:gd name="T45" fmla="*/ 233 h 255"/>
              <a:gd name="T46" fmla="*/ 219 w 255"/>
              <a:gd name="T47" fmla="*/ 217 h 255"/>
              <a:gd name="T48" fmla="*/ 233 w 255"/>
              <a:gd name="T49" fmla="*/ 199 h 255"/>
              <a:gd name="T50" fmla="*/ 241 w 255"/>
              <a:gd name="T51" fmla="*/ 189 h 255"/>
              <a:gd name="T52" fmla="*/ 245 w 255"/>
              <a:gd name="T53" fmla="*/ 177 h 255"/>
              <a:gd name="T54" fmla="*/ 249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49 w 255"/>
              <a:gd name="T69" fmla="*/ 90 h 255"/>
              <a:gd name="T70" fmla="*/ 245 w 255"/>
              <a:gd name="T71" fmla="*/ 78 h 255"/>
              <a:gd name="T72" fmla="*/ 241 w 255"/>
              <a:gd name="T73" fmla="*/ 66 h 255"/>
              <a:gd name="T74" fmla="*/ 233 w 255"/>
              <a:gd name="T75" fmla="*/ 56 h 255"/>
              <a:gd name="T76" fmla="*/ 219 w 255"/>
              <a:gd name="T77" fmla="*/ 38 h 255"/>
              <a:gd name="T78" fmla="*/ 199 w 255"/>
              <a:gd name="T79" fmla="*/ 22 h 255"/>
              <a:gd name="T80" fmla="*/ 189 w 255"/>
              <a:gd name="T81" fmla="*/ 16 h 255"/>
              <a:gd name="T82" fmla="*/ 177 w 255"/>
              <a:gd name="T83" fmla="*/ 10 h 255"/>
              <a:gd name="T84" fmla="*/ 165 w 255"/>
              <a:gd name="T85" fmla="*/ 6 h 255"/>
              <a:gd name="T86" fmla="*/ 153 w 255"/>
              <a:gd name="T87" fmla="*/ 2 h 255"/>
              <a:gd name="T88" fmla="*/ 141 w 255"/>
              <a:gd name="T89" fmla="*/ 0 h 255"/>
              <a:gd name="T90" fmla="*/ 127 w 255"/>
              <a:gd name="T91" fmla="*/ 0 h 255"/>
              <a:gd name="T92" fmla="*/ 127 w 255"/>
              <a:gd name="T93" fmla="*/ 0 h 255"/>
              <a:gd name="T94" fmla="*/ 116 w 255"/>
              <a:gd name="T95" fmla="*/ 0 h 255"/>
              <a:gd name="T96" fmla="*/ 102 w 255"/>
              <a:gd name="T97" fmla="*/ 2 h 255"/>
              <a:gd name="T98" fmla="*/ 90 w 255"/>
              <a:gd name="T99" fmla="*/ 6 h 255"/>
              <a:gd name="T100" fmla="*/ 78 w 255"/>
              <a:gd name="T101" fmla="*/ 10 h 255"/>
              <a:gd name="T102" fmla="*/ 66 w 255"/>
              <a:gd name="T103" fmla="*/ 16 h 255"/>
              <a:gd name="T104" fmla="*/ 56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6" y="233"/>
                </a:lnTo>
                <a:lnTo>
                  <a:pt x="66" y="239"/>
                </a:lnTo>
                <a:lnTo>
                  <a:pt x="78" y="245"/>
                </a:lnTo>
                <a:lnTo>
                  <a:pt x="90" y="249"/>
                </a:lnTo>
                <a:lnTo>
                  <a:pt x="102" y="253"/>
                </a:lnTo>
                <a:lnTo>
                  <a:pt x="116" y="255"/>
                </a:lnTo>
                <a:lnTo>
                  <a:pt x="127" y="255"/>
                </a:lnTo>
                <a:lnTo>
                  <a:pt x="127" y="255"/>
                </a:lnTo>
                <a:lnTo>
                  <a:pt x="141" y="255"/>
                </a:lnTo>
                <a:lnTo>
                  <a:pt x="153" y="253"/>
                </a:lnTo>
                <a:lnTo>
                  <a:pt x="165" y="249"/>
                </a:lnTo>
                <a:lnTo>
                  <a:pt x="177" y="245"/>
                </a:lnTo>
                <a:lnTo>
                  <a:pt x="189" y="239"/>
                </a:lnTo>
                <a:lnTo>
                  <a:pt x="199" y="233"/>
                </a:lnTo>
                <a:lnTo>
                  <a:pt x="219" y="217"/>
                </a:lnTo>
                <a:lnTo>
                  <a:pt x="233" y="199"/>
                </a:lnTo>
                <a:lnTo>
                  <a:pt x="241" y="189"/>
                </a:lnTo>
                <a:lnTo>
                  <a:pt x="245" y="177"/>
                </a:lnTo>
                <a:lnTo>
                  <a:pt x="249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49" y="90"/>
                </a:lnTo>
                <a:lnTo>
                  <a:pt x="245" y="78"/>
                </a:lnTo>
                <a:lnTo>
                  <a:pt x="241" y="66"/>
                </a:lnTo>
                <a:lnTo>
                  <a:pt x="233" y="56"/>
                </a:lnTo>
                <a:lnTo>
                  <a:pt x="219" y="38"/>
                </a:lnTo>
                <a:lnTo>
                  <a:pt x="199" y="22"/>
                </a:lnTo>
                <a:lnTo>
                  <a:pt x="189" y="16"/>
                </a:lnTo>
                <a:lnTo>
                  <a:pt x="177" y="10"/>
                </a:lnTo>
                <a:lnTo>
                  <a:pt x="165" y="6"/>
                </a:lnTo>
                <a:lnTo>
                  <a:pt x="153" y="2"/>
                </a:lnTo>
                <a:lnTo>
                  <a:pt x="141" y="0"/>
                </a:lnTo>
                <a:lnTo>
                  <a:pt x="127" y="0"/>
                </a:lnTo>
                <a:lnTo>
                  <a:pt x="127" y="0"/>
                </a:lnTo>
                <a:lnTo>
                  <a:pt x="116" y="0"/>
                </a:lnTo>
                <a:lnTo>
                  <a:pt x="102" y="2"/>
                </a:lnTo>
                <a:lnTo>
                  <a:pt x="90" y="6"/>
                </a:lnTo>
                <a:lnTo>
                  <a:pt x="78" y="10"/>
                </a:lnTo>
                <a:lnTo>
                  <a:pt x="66" y="16"/>
                </a:lnTo>
                <a:lnTo>
                  <a:pt x="56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Freeform 42">
            <a:extLst>
              <a:ext uri="{FF2B5EF4-FFF2-40B4-BE49-F238E27FC236}">
                <a16:creationId xmlns:a16="http://schemas.microsoft.com/office/drawing/2014/main" id="{88720FE1-B9F5-413D-8938-E2DAE4FE2B79}"/>
              </a:ext>
            </a:extLst>
          </p:cNvPr>
          <p:cNvSpPr>
            <a:spLocks/>
          </p:cNvSpPr>
          <p:nvPr/>
        </p:nvSpPr>
        <p:spPr bwMode="auto">
          <a:xfrm>
            <a:off x="28194000" y="11834813"/>
            <a:ext cx="404813" cy="404812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6 w 255"/>
              <a:gd name="T19" fmla="*/ 233 h 255"/>
              <a:gd name="T20" fmla="*/ 66 w 255"/>
              <a:gd name="T21" fmla="*/ 239 h 255"/>
              <a:gd name="T22" fmla="*/ 78 w 255"/>
              <a:gd name="T23" fmla="*/ 245 h 255"/>
              <a:gd name="T24" fmla="*/ 90 w 255"/>
              <a:gd name="T25" fmla="*/ 249 h 255"/>
              <a:gd name="T26" fmla="*/ 102 w 255"/>
              <a:gd name="T27" fmla="*/ 253 h 255"/>
              <a:gd name="T28" fmla="*/ 114 w 255"/>
              <a:gd name="T29" fmla="*/ 255 h 255"/>
              <a:gd name="T30" fmla="*/ 128 w 255"/>
              <a:gd name="T31" fmla="*/ 255 h 255"/>
              <a:gd name="T32" fmla="*/ 128 w 255"/>
              <a:gd name="T33" fmla="*/ 255 h 255"/>
              <a:gd name="T34" fmla="*/ 142 w 255"/>
              <a:gd name="T35" fmla="*/ 255 h 255"/>
              <a:gd name="T36" fmla="*/ 154 w 255"/>
              <a:gd name="T37" fmla="*/ 253 h 255"/>
              <a:gd name="T38" fmla="*/ 166 w 255"/>
              <a:gd name="T39" fmla="*/ 249 h 255"/>
              <a:gd name="T40" fmla="*/ 178 w 255"/>
              <a:gd name="T41" fmla="*/ 245 h 255"/>
              <a:gd name="T42" fmla="*/ 190 w 255"/>
              <a:gd name="T43" fmla="*/ 239 h 255"/>
              <a:gd name="T44" fmla="*/ 199 w 255"/>
              <a:gd name="T45" fmla="*/ 233 h 255"/>
              <a:gd name="T46" fmla="*/ 217 w 255"/>
              <a:gd name="T47" fmla="*/ 217 h 255"/>
              <a:gd name="T48" fmla="*/ 233 w 255"/>
              <a:gd name="T49" fmla="*/ 199 h 255"/>
              <a:gd name="T50" fmla="*/ 239 w 255"/>
              <a:gd name="T51" fmla="*/ 189 h 255"/>
              <a:gd name="T52" fmla="*/ 245 w 255"/>
              <a:gd name="T53" fmla="*/ 177 h 255"/>
              <a:gd name="T54" fmla="*/ 249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49 w 255"/>
              <a:gd name="T69" fmla="*/ 90 h 255"/>
              <a:gd name="T70" fmla="*/ 245 w 255"/>
              <a:gd name="T71" fmla="*/ 78 h 255"/>
              <a:gd name="T72" fmla="*/ 239 w 255"/>
              <a:gd name="T73" fmla="*/ 66 h 255"/>
              <a:gd name="T74" fmla="*/ 233 w 255"/>
              <a:gd name="T75" fmla="*/ 56 h 255"/>
              <a:gd name="T76" fmla="*/ 217 w 255"/>
              <a:gd name="T77" fmla="*/ 38 h 255"/>
              <a:gd name="T78" fmla="*/ 199 w 255"/>
              <a:gd name="T79" fmla="*/ 22 h 255"/>
              <a:gd name="T80" fmla="*/ 190 w 255"/>
              <a:gd name="T81" fmla="*/ 16 h 255"/>
              <a:gd name="T82" fmla="*/ 178 w 255"/>
              <a:gd name="T83" fmla="*/ 10 h 255"/>
              <a:gd name="T84" fmla="*/ 166 w 255"/>
              <a:gd name="T85" fmla="*/ 6 h 255"/>
              <a:gd name="T86" fmla="*/ 154 w 255"/>
              <a:gd name="T87" fmla="*/ 2 h 255"/>
              <a:gd name="T88" fmla="*/ 142 w 255"/>
              <a:gd name="T89" fmla="*/ 0 h 255"/>
              <a:gd name="T90" fmla="*/ 128 w 255"/>
              <a:gd name="T91" fmla="*/ 0 h 255"/>
              <a:gd name="T92" fmla="*/ 128 w 255"/>
              <a:gd name="T93" fmla="*/ 0 h 255"/>
              <a:gd name="T94" fmla="*/ 114 w 255"/>
              <a:gd name="T95" fmla="*/ 0 h 255"/>
              <a:gd name="T96" fmla="*/ 102 w 255"/>
              <a:gd name="T97" fmla="*/ 2 h 255"/>
              <a:gd name="T98" fmla="*/ 90 w 255"/>
              <a:gd name="T99" fmla="*/ 6 h 255"/>
              <a:gd name="T100" fmla="*/ 78 w 255"/>
              <a:gd name="T101" fmla="*/ 10 h 255"/>
              <a:gd name="T102" fmla="*/ 66 w 255"/>
              <a:gd name="T103" fmla="*/ 16 h 255"/>
              <a:gd name="T104" fmla="*/ 56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6" y="233"/>
                </a:lnTo>
                <a:lnTo>
                  <a:pt x="66" y="239"/>
                </a:lnTo>
                <a:lnTo>
                  <a:pt x="78" y="245"/>
                </a:lnTo>
                <a:lnTo>
                  <a:pt x="90" y="249"/>
                </a:lnTo>
                <a:lnTo>
                  <a:pt x="102" y="253"/>
                </a:lnTo>
                <a:lnTo>
                  <a:pt x="114" y="255"/>
                </a:lnTo>
                <a:lnTo>
                  <a:pt x="128" y="255"/>
                </a:lnTo>
                <a:lnTo>
                  <a:pt x="128" y="255"/>
                </a:lnTo>
                <a:lnTo>
                  <a:pt x="142" y="255"/>
                </a:lnTo>
                <a:lnTo>
                  <a:pt x="154" y="253"/>
                </a:lnTo>
                <a:lnTo>
                  <a:pt x="166" y="249"/>
                </a:lnTo>
                <a:lnTo>
                  <a:pt x="178" y="245"/>
                </a:lnTo>
                <a:lnTo>
                  <a:pt x="190" y="239"/>
                </a:lnTo>
                <a:lnTo>
                  <a:pt x="199" y="233"/>
                </a:lnTo>
                <a:lnTo>
                  <a:pt x="217" y="217"/>
                </a:lnTo>
                <a:lnTo>
                  <a:pt x="233" y="199"/>
                </a:lnTo>
                <a:lnTo>
                  <a:pt x="239" y="189"/>
                </a:lnTo>
                <a:lnTo>
                  <a:pt x="245" y="177"/>
                </a:lnTo>
                <a:lnTo>
                  <a:pt x="249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49" y="90"/>
                </a:lnTo>
                <a:lnTo>
                  <a:pt x="245" y="78"/>
                </a:lnTo>
                <a:lnTo>
                  <a:pt x="239" y="66"/>
                </a:lnTo>
                <a:lnTo>
                  <a:pt x="233" y="56"/>
                </a:lnTo>
                <a:lnTo>
                  <a:pt x="217" y="38"/>
                </a:lnTo>
                <a:lnTo>
                  <a:pt x="199" y="22"/>
                </a:lnTo>
                <a:lnTo>
                  <a:pt x="190" y="16"/>
                </a:lnTo>
                <a:lnTo>
                  <a:pt x="178" y="10"/>
                </a:lnTo>
                <a:lnTo>
                  <a:pt x="166" y="6"/>
                </a:lnTo>
                <a:lnTo>
                  <a:pt x="154" y="2"/>
                </a:lnTo>
                <a:lnTo>
                  <a:pt x="142" y="0"/>
                </a:lnTo>
                <a:lnTo>
                  <a:pt x="128" y="0"/>
                </a:lnTo>
                <a:lnTo>
                  <a:pt x="128" y="0"/>
                </a:lnTo>
                <a:lnTo>
                  <a:pt x="114" y="0"/>
                </a:lnTo>
                <a:lnTo>
                  <a:pt x="102" y="2"/>
                </a:lnTo>
                <a:lnTo>
                  <a:pt x="90" y="6"/>
                </a:lnTo>
                <a:lnTo>
                  <a:pt x="78" y="10"/>
                </a:lnTo>
                <a:lnTo>
                  <a:pt x="66" y="16"/>
                </a:lnTo>
                <a:lnTo>
                  <a:pt x="56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id="{6FE9E15F-9153-42DF-BC20-C5D0701E376A}"/>
              </a:ext>
            </a:extLst>
          </p:cNvPr>
          <p:cNvSpPr>
            <a:spLocks/>
          </p:cNvSpPr>
          <p:nvPr/>
        </p:nvSpPr>
        <p:spPr bwMode="auto">
          <a:xfrm>
            <a:off x="0" y="3375025"/>
            <a:ext cx="8034338" cy="14133512"/>
          </a:xfrm>
          <a:custGeom>
            <a:avLst/>
            <a:gdLst>
              <a:gd name="T0" fmla="*/ 110 w 5061"/>
              <a:gd name="T1" fmla="*/ 77 h 8903"/>
              <a:gd name="T2" fmla="*/ 457 w 5061"/>
              <a:gd name="T3" fmla="*/ 25 h 8903"/>
              <a:gd name="T4" fmla="*/ 825 w 5061"/>
              <a:gd name="T5" fmla="*/ 2 h 8903"/>
              <a:gd name="T6" fmla="*/ 1204 w 5061"/>
              <a:gd name="T7" fmla="*/ 6 h 8903"/>
              <a:gd name="T8" fmla="*/ 1587 w 5061"/>
              <a:gd name="T9" fmla="*/ 35 h 8903"/>
              <a:gd name="T10" fmla="*/ 1967 w 5061"/>
              <a:gd name="T11" fmla="*/ 95 h 8903"/>
              <a:gd name="T12" fmla="*/ 2156 w 5061"/>
              <a:gd name="T13" fmla="*/ 135 h 8903"/>
              <a:gd name="T14" fmla="*/ 2416 w 5061"/>
              <a:gd name="T15" fmla="*/ 203 h 8903"/>
              <a:gd name="T16" fmla="*/ 2649 w 5061"/>
              <a:gd name="T17" fmla="*/ 281 h 8903"/>
              <a:gd name="T18" fmla="*/ 2857 w 5061"/>
              <a:gd name="T19" fmla="*/ 367 h 8903"/>
              <a:gd name="T20" fmla="*/ 3039 w 5061"/>
              <a:gd name="T21" fmla="*/ 459 h 8903"/>
              <a:gd name="T22" fmla="*/ 3197 w 5061"/>
              <a:gd name="T23" fmla="*/ 555 h 8903"/>
              <a:gd name="T24" fmla="*/ 3332 w 5061"/>
              <a:gd name="T25" fmla="*/ 656 h 8903"/>
              <a:gd name="T26" fmla="*/ 3446 w 5061"/>
              <a:gd name="T27" fmla="*/ 760 h 8903"/>
              <a:gd name="T28" fmla="*/ 3542 w 5061"/>
              <a:gd name="T29" fmla="*/ 864 h 8903"/>
              <a:gd name="T30" fmla="*/ 3618 w 5061"/>
              <a:gd name="T31" fmla="*/ 970 h 8903"/>
              <a:gd name="T32" fmla="*/ 3676 w 5061"/>
              <a:gd name="T33" fmla="*/ 1074 h 8903"/>
              <a:gd name="T34" fmla="*/ 3758 w 5061"/>
              <a:gd name="T35" fmla="*/ 1251 h 8903"/>
              <a:gd name="T36" fmla="*/ 3975 w 5061"/>
              <a:gd name="T37" fmla="*/ 1777 h 8903"/>
              <a:gd name="T38" fmla="*/ 4289 w 5061"/>
              <a:gd name="T39" fmla="*/ 2603 h 8903"/>
              <a:gd name="T40" fmla="*/ 4371 w 5061"/>
              <a:gd name="T41" fmla="*/ 2845 h 8903"/>
              <a:gd name="T42" fmla="*/ 4259 w 5061"/>
              <a:gd name="T43" fmla="*/ 3294 h 8903"/>
              <a:gd name="T44" fmla="*/ 5049 w 5061"/>
              <a:gd name="T45" fmla="*/ 4642 h 8903"/>
              <a:gd name="T46" fmla="*/ 5061 w 5061"/>
              <a:gd name="T47" fmla="*/ 4686 h 8903"/>
              <a:gd name="T48" fmla="*/ 5059 w 5061"/>
              <a:gd name="T49" fmla="*/ 4718 h 8903"/>
              <a:gd name="T50" fmla="*/ 5043 w 5061"/>
              <a:gd name="T51" fmla="*/ 4750 h 8903"/>
              <a:gd name="T52" fmla="*/ 4988 w 5061"/>
              <a:gd name="T53" fmla="*/ 4796 h 8903"/>
              <a:gd name="T54" fmla="*/ 4614 w 5061"/>
              <a:gd name="T55" fmla="*/ 5520 h 8903"/>
              <a:gd name="T56" fmla="*/ 4393 w 5061"/>
              <a:gd name="T57" fmla="*/ 5726 h 8903"/>
              <a:gd name="T58" fmla="*/ 4506 w 5061"/>
              <a:gd name="T59" fmla="*/ 5816 h 8903"/>
              <a:gd name="T60" fmla="*/ 4550 w 5061"/>
              <a:gd name="T61" fmla="*/ 5868 h 8903"/>
              <a:gd name="T62" fmla="*/ 4560 w 5061"/>
              <a:gd name="T63" fmla="*/ 5908 h 8903"/>
              <a:gd name="T64" fmla="*/ 4552 w 5061"/>
              <a:gd name="T65" fmla="*/ 5930 h 8903"/>
              <a:gd name="T66" fmla="*/ 4472 w 5061"/>
              <a:gd name="T67" fmla="*/ 6074 h 8903"/>
              <a:gd name="T68" fmla="*/ 4321 w 5061"/>
              <a:gd name="T69" fmla="*/ 6321 h 8903"/>
              <a:gd name="T70" fmla="*/ 4379 w 5061"/>
              <a:gd name="T71" fmla="*/ 6671 h 8903"/>
              <a:gd name="T72" fmla="*/ 4303 w 5061"/>
              <a:gd name="T73" fmla="*/ 7072 h 8903"/>
              <a:gd name="T74" fmla="*/ 4263 w 5061"/>
              <a:gd name="T75" fmla="*/ 7214 h 8903"/>
              <a:gd name="T76" fmla="*/ 4251 w 5061"/>
              <a:gd name="T77" fmla="*/ 7234 h 8903"/>
              <a:gd name="T78" fmla="*/ 4215 w 5061"/>
              <a:gd name="T79" fmla="*/ 7258 h 8903"/>
              <a:gd name="T80" fmla="*/ 4125 w 5061"/>
              <a:gd name="T81" fmla="*/ 7286 h 8903"/>
              <a:gd name="T82" fmla="*/ 3969 w 5061"/>
              <a:gd name="T83" fmla="*/ 7298 h 8903"/>
              <a:gd name="T84" fmla="*/ 3708 w 5061"/>
              <a:gd name="T85" fmla="*/ 7294 h 8903"/>
              <a:gd name="T86" fmla="*/ 3408 w 5061"/>
              <a:gd name="T87" fmla="*/ 7276 h 8903"/>
              <a:gd name="T88" fmla="*/ 2967 w 5061"/>
              <a:gd name="T89" fmla="*/ 7252 h 8903"/>
              <a:gd name="T90" fmla="*/ 2729 w 5061"/>
              <a:gd name="T91" fmla="*/ 7258 h 8903"/>
              <a:gd name="T92" fmla="*/ 2616 w 5061"/>
              <a:gd name="T93" fmla="*/ 7274 h 8903"/>
              <a:gd name="T94" fmla="*/ 2540 w 5061"/>
              <a:gd name="T95" fmla="*/ 7292 h 8903"/>
              <a:gd name="T96" fmla="*/ 2370 w 5061"/>
              <a:gd name="T97" fmla="*/ 7351 h 8903"/>
              <a:gd name="T98" fmla="*/ 2082 w 5061"/>
              <a:gd name="T99" fmla="*/ 7485 h 8903"/>
              <a:gd name="T100" fmla="*/ 1769 w 5061"/>
              <a:gd name="T101" fmla="*/ 7661 h 8903"/>
              <a:gd name="T102" fmla="*/ 1444 w 5061"/>
              <a:gd name="T103" fmla="*/ 7863 h 8903"/>
              <a:gd name="T104" fmla="*/ 1014 w 5061"/>
              <a:gd name="T105" fmla="*/ 8150 h 8903"/>
              <a:gd name="T106" fmla="*/ 449 w 5061"/>
              <a:gd name="T107" fmla="*/ 8559 h 8903"/>
              <a:gd name="T108" fmla="*/ 0 w 5061"/>
              <a:gd name="T109" fmla="*/ 8903 h 8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61" h="8903">
                <a:moveTo>
                  <a:pt x="0" y="101"/>
                </a:moveTo>
                <a:lnTo>
                  <a:pt x="0" y="101"/>
                </a:lnTo>
                <a:lnTo>
                  <a:pt x="110" y="77"/>
                </a:lnTo>
                <a:lnTo>
                  <a:pt x="224" y="57"/>
                </a:lnTo>
                <a:lnTo>
                  <a:pt x="339" y="39"/>
                </a:lnTo>
                <a:lnTo>
                  <a:pt x="457" y="25"/>
                </a:lnTo>
                <a:lnTo>
                  <a:pt x="577" y="16"/>
                </a:lnTo>
                <a:lnTo>
                  <a:pt x="701" y="8"/>
                </a:lnTo>
                <a:lnTo>
                  <a:pt x="825" y="2"/>
                </a:lnTo>
                <a:lnTo>
                  <a:pt x="950" y="0"/>
                </a:lnTo>
                <a:lnTo>
                  <a:pt x="1076" y="2"/>
                </a:lnTo>
                <a:lnTo>
                  <a:pt x="1204" y="6"/>
                </a:lnTo>
                <a:lnTo>
                  <a:pt x="1332" y="12"/>
                </a:lnTo>
                <a:lnTo>
                  <a:pt x="1460" y="23"/>
                </a:lnTo>
                <a:lnTo>
                  <a:pt x="1587" y="35"/>
                </a:lnTo>
                <a:lnTo>
                  <a:pt x="1713" y="53"/>
                </a:lnTo>
                <a:lnTo>
                  <a:pt x="1841" y="71"/>
                </a:lnTo>
                <a:lnTo>
                  <a:pt x="1967" y="95"/>
                </a:lnTo>
                <a:lnTo>
                  <a:pt x="1967" y="95"/>
                </a:lnTo>
                <a:lnTo>
                  <a:pt x="2062" y="113"/>
                </a:lnTo>
                <a:lnTo>
                  <a:pt x="2156" y="135"/>
                </a:lnTo>
                <a:lnTo>
                  <a:pt x="2246" y="157"/>
                </a:lnTo>
                <a:lnTo>
                  <a:pt x="2332" y="179"/>
                </a:lnTo>
                <a:lnTo>
                  <a:pt x="2416" y="203"/>
                </a:lnTo>
                <a:lnTo>
                  <a:pt x="2498" y="229"/>
                </a:lnTo>
                <a:lnTo>
                  <a:pt x="2576" y="255"/>
                </a:lnTo>
                <a:lnTo>
                  <a:pt x="2649" y="281"/>
                </a:lnTo>
                <a:lnTo>
                  <a:pt x="2721" y="309"/>
                </a:lnTo>
                <a:lnTo>
                  <a:pt x="2791" y="337"/>
                </a:lnTo>
                <a:lnTo>
                  <a:pt x="2857" y="367"/>
                </a:lnTo>
                <a:lnTo>
                  <a:pt x="2919" y="397"/>
                </a:lnTo>
                <a:lnTo>
                  <a:pt x="2981" y="427"/>
                </a:lnTo>
                <a:lnTo>
                  <a:pt x="3039" y="459"/>
                </a:lnTo>
                <a:lnTo>
                  <a:pt x="3093" y="491"/>
                </a:lnTo>
                <a:lnTo>
                  <a:pt x="3147" y="523"/>
                </a:lnTo>
                <a:lnTo>
                  <a:pt x="3197" y="555"/>
                </a:lnTo>
                <a:lnTo>
                  <a:pt x="3244" y="589"/>
                </a:lnTo>
                <a:lnTo>
                  <a:pt x="3288" y="623"/>
                </a:lnTo>
                <a:lnTo>
                  <a:pt x="3332" y="656"/>
                </a:lnTo>
                <a:lnTo>
                  <a:pt x="3372" y="690"/>
                </a:lnTo>
                <a:lnTo>
                  <a:pt x="3410" y="724"/>
                </a:lnTo>
                <a:lnTo>
                  <a:pt x="3446" y="760"/>
                </a:lnTo>
                <a:lnTo>
                  <a:pt x="3480" y="794"/>
                </a:lnTo>
                <a:lnTo>
                  <a:pt x="3512" y="830"/>
                </a:lnTo>
                <a:lnTo>
                  <a:pt x="3542" y="864"/>
                </a:lnTo>
                <a:lnTo>
                  <a:pt x="3568" y="900"/>
                </a:lnTo>
                <a:lnTo>
                  <a:pt x="3594" y="934"/>
                </a:lnTo>
                <a:lnTo>
                  <a:pt x="3618" y="970"/>
                </a:lnTo>
                <a:lnTo>
                  <a:pt x="3638" y="1004"/>
                </a:lnTo>
                <a:lnTo>
                  <a:pt x="3658" y="1038"/>
                </a:lnTo>
                <a:lnTo>
                  <a:pt x="3676" y="1074"/>
                </a:lnTo>
                <a:lnTo>
                  <a:pt x="3676" y="1074"/>
                </a:lnTo>
                <a:lnTo>
                  <a:pt x="3714" y="1152"/>
                </a:lnTo>
                <a:lnTo>
                  <a:pt x="3758" y="1251"/>
                </a:lnTo>
                <a:lnTo>
                  <a:pt x="3808" y="1365"/>
                </a:lnTo>
                <a:lnTo>
                  <a:pt x="3859" y="1495"/>
                </a:lnTo>
                <a:lnTo>
                  <a:pt x="3975" y="1777"/>
                </a:lnTo>
                <a:lnTo>
                  <a:pt x="4091" y="2074"/>
                </a:lnTo>
                <a:lnTo>
                  <a:pt x="4199" y="2358"/>
                </a:lnTo>
                <a:lnTo>
                  <a:pt x="4289" y="2603"/>
                </a:lnTo>
                <a:lnTo>
                  <a:pt x="4325" y="2705"/>
                </a:lnTo>
                <a:lnTo>
                  <a:pt x="4353" y="2785"/>
                </a:lnTo>
                <a:lnTo>
                  <a:pt x="4371" y="2845"/>
                </a:lnTo>
                <a:lnTo>
                  <a:pt x="4375" y="2865"/>
                </a:lnTo>
                <a:lnTo>
                  <a:pt x="4377" y="2877"/>
                </a:lnTo>
                <a:lnTo>
                  <a:pt x="4259" y="3294"/>
                </a:lnTo>
                <a:lnTo>
                  <a:pt x="5045" y="4634"/>
                </a:lnTo>
                <a:lnTo>
                  <a:pt x="5045" y="4634"/>
                </a:lnTo>
                <a:lnTo>
                  <a:pt x="5049" y="4642"/>
                </a:lnTo>
                <a:lnTo>
                  <a:pt x="5055" y="4660"/>
                </a:lnTo>
                <a:lnTo>
                  <a:pt x="5057" y="4672"/>
                </a:lnTo>
                <a:lnTo>
                  <a:pt x="5061" y="4686"/>
                </a:lnTo>
                <a:lnTo>
                  <a:pt x="5061" y="4702"/>
                </a:lnTo>
                <a:lnTo>
                  <a:pt x="5059" y="4718"/>
                </a:lnTo>
                <a:lnTo>
                  <a:pt x="5059" y="4718"/>
                </a:lnTo>
                <a:lnTo>
                  <a:pt x="5057" y="4726"/>
                </a:lnTo>
                <a:lnTo>
                  <a:pt x="5053" y="4734"/>
                </a:lnTo>
                <a:lnTo>
                  <a:pt x="5043" y="4750"/>
                </a:lnTo>
                <a:lnTo>
                  <a:pt x="5029" y="4764"/>
                </a:lnTo>
                <a:lnTo>
                  <a:pt x="5015" y="4778"/>
                </a:lnTo>
                <a:lnTo>
                  <a:pt x="4988" y="4796"/>
                </a:lnTo>
                <a:lnTo>
                  <a:pt x="4976" y="4804"/>
                </a:lnTo>
                <a:lnTo>
                  <a:pt x="4480" y="5025"/>
                </a:lnTo>
                <a:lnTo>
                  <a:pt x="4614" y="5520"/>
                </a:lnTo>
                <a:lnTo>
                  <a:pt x="4359" y="5702"/>
                </a:lnTo>
                <a:lnTo>
                  <a:pt x="4359" y="5702"/>
                </a:lnTo>
                <a:lnTo>
                  <a:pt x="4393" y="5726"/>
                </a:lnTo>
                <a:lnTo>
                  <a:pt x="4428" y="5752"/>
                </a:lnTo>
                <a:lnTo>
                  <a:pt x="4468" y="5782"/>
                </a:lnTo>
                <a:lnTo>
                  <a:pt x="4506" y="5816"/>
                </a:lnTo>
                <a:lnTo>
                  <a:pt x="4524" y="5834"/>
                </a:lnTo>
                <a:lnTo>
                  <a:pt x="4538" y="5852"/>
                </a:lnTo>
                <a:lnTo>
                  <a:pt x="4550" y="5868"/>
                </a:lnTo>
                <a:lnTo>
                  <a:pt x="4558" y="5886"/>
                </a:lnTo>
                <a:lnTo>
                  <a:pt x="4560" y="5900"/>
                </a:lnTo>
                <a:lnTo>
                  <a:pt x="4560" y="5908"/>
                </a:lnTo>
                <a:lnTo>
                  <a:pt x="4558" y="5914"/>
                </a:lnTo>
                <a:lnTo>
                  <a:pt x="4558" y="5914"/>
                </a:lnTo>
                <a:lnTo>
                  <a:pt x="4552" y="5930"/>
                </a:lnTo>
                <a:lnTo>
                  <a:pt x="4542" y="5952"/>
                </a:lnTo>
                <a:lnTo>
                  <a:pt x="4510" y="6008"/>
                </a:lnTo>
                <a:lnTo>
                  <a:pt x="4472" y="6074"/>
                </a:lnTo>
                <a:lnTo>
                  <a:pt x="4430" y="6143"/>
                </a:lnTo>
                <a:lnTo>
                  <a:pt x="4355" y="6267"/>
                </a:lnTo>
                <a:lnTo>
                  <a:pt x="4321" y="6321"/>
                </a:lnTo>
                <a:lnTo>
                  <a:pt x="4393" y="6587"/>
                </a:lnTo>
                <a:lnTo>
                  <a:pt x="4393" y="6587"/>
                </a:lnTo>
                <a:lnTo>
                  <a:pt x="4379" y="6671"/>
                </a:lnTo>
                <a:lnTo>
                  <a:pt x="4345" y="6862"/>
                </a:lnTo>
                <a:lnTo>
                  <a:pt x="4325" y="6970"/>
                </a:lnTo>
                <a:lnTo>
                  <a:pt x="4303" y="7072"/>
                </a:lnTo>
                <a:lnTo>
                  <a:pt x="4283" y="7158"/>
                </a:lnTo>
                <a:lnTo>
                  <a:pt x="4273" y="7190"/>
                </a:lnTo>
                <a:lnTo>
                  <a:pt x="4263" y="7214"/>
                </a:lnTo>
                <a:lnTo>
                  <a:pt x="4263" y="7214"/>
                </a:lnTo>
                <a:lnTo>
                  <a:pt x="4259" y="7224"/>
                </a:lnTo>
                <a:lnTo>
                  <a:pt x="4251" y="7234"/>
                </a:lnTo>
                <a:lnTo>
                  <a:pt x="4241" y="7242"/>
                </a:lnTo>
                <a:lnTo>
                  <a:pt x="4229" y="7250"/>
                </a:lnTo>
                <a:lnTo>
                  <a:pt x="4215" y="7258"/>
                </a:lnTo>
                <a:lnTo>
                  <a:pt x="4201" y="7266"/>
                </a:lnTo>
                <a:lnTo>
                  <a:pt x="4165" y="7276"/>
                </a:lnTo>
                <a:lnTo>
                  <a:pt x="4125" y="7286"/>
                </a:lnTo>
                <a:lnTo>
                  <a:pt x="4079" y="7292"/>
                </a:lnTo>
                <a:lnTo>
                  <a:pt x="4027" y="7296"/>
                </a:lnTo>
                <a:lnTo>
                  <a:pt x="3969" y="7298"/>
                </a:lnTo>
                <a:lnTo>
                  <a:pt x="3909" y="7300"/>
                </a:lnTo>
                <a:lnTo>
                  <a:pt x="3845" y="7298"/>
                </a:lnTo>
                <a:lnTo>
                  <a:pt x="3708" y="7294"/>
                </a:lnTo>
                <a:lnTo>
                  <a:pt x="3560" y="7286"/>
                </a:lnTo>
                <a:lnTo>
                  <a:pt x="3408" y="7276"/>
                </a:lnTo>
                <a:lnTo>
                  <a:pt x="3408" y="7276"/>
                </a:lnTo>
                <a:lnTo>
                  <a:pt x="3183" y="7262"/>
                </a:lnTo>
                <a:lnTo>
                  <a:pt x="3073" y="7256"/>
                </a:lnTo>
                <a:lnTo>
                  <a:pt x="2967" y="7252"/>
                </a:lnTo>
                <a:lnTo>
                  <a:pt x="2867" y="7252"/>
                </a:lnTo>
                <a:lnTo>
                  <a:pt x="2773" y="7254"/>
                </a:lnTo>
                <a:lnTo>
                  <a:pt x="2729" y="7258"/>
                </a:lnTo>
                <a:lnTo>
                  <a:pt x="2689" y="7262"/>
                </a:lnTo>
                <a:lnTo>
                  <a:pt x="2651" y="7266"/>
                </a:lnTo>
                <a:lnTo>
                  <a:pt x="2616" y="7274"/>
                </a:lnTo>
                <a:lnTo>
                  <a:pt x="2616" y="7274"/>
                </a:lnTo>
                <a:lnTo>
                  <a:pt x="2578" y="7282"/>
                </a:lnTo>
                <a:lnTo>
                  <a:pt x="2540" y="7292"/>
                </a:lnTo>
                <a:lnTo>
                  <a:pt x="2500" y="7306"/>
                </a:lnTo>
                <a:lnTo>
                  <a:pt x="2458" y="7320"/>
                </a:lnTo>
                <a:lnTo>
                  <a:pt x="2370" y="7351"/>
                </a:lnTo>
                <a:lnTo>
                  <a:pt x="2278" y="7391"/>
                </a:lnTo>
                <a:lnTo>
                  <a:pt x="2182" y="7435"/>
                </a:lnTo>
                <a:lnTo>
                  <a:pt x="2082" y="7485"/>
                </a:lnTo>
                <a:lnTo>
                  <a:pt x="1981" y="7539"/>
                </a:lnTo>
                <a:lnTo>
                  <a:pt x="1877" y="7599"/>
                </a:lnTo>
                <a:lnTo>
                  <a:pt x="1769" y="7661"/>
                </a:lnTo>
                <a:lnTo>
                  <a:pt x="1661" y="7725"/>
                </a:lnTo>
                <a:lnTo>
                  <a:pt x="1553" y="7793"/>
                </a:lnTo>
                <a:lnTo>
                  <a:pt x="1444" y="7863"/>
                </a:lnTo>
                <a:lnTo>
                  <a:pt x="1336" y="7935"/>
                </a:lnTo>
                <a:lnTo>
                  <a:pt x="1226" y="8006"/>
                </a:lnTo>
                <a:lnTo>
                  <a:pt x="1014" y="8150"/>
                </a:lnTo>
                <a:lnTo>
                  <a:pt x="811" y="8294"/>
                </a:lnTo>
                <a:lnTo>
                  <a:pt x="621" y="8432"/>
                </a:lnTo>
                <a:lnTo>
                  <a:pt x="449" y="8559"/>
                </a:lnTo>
                <a:lnTo>
                  <a:pt x="299" y="8673"/>
                </a:lnTo>
                <a:lnTo>
                  <a:pt x="82" y="8841"/>
                </a:lnTo>
                <a:lnTo>
                  <a:pt x="0" y="8903"/>
                </a:lnTo>
                <a:lnTo>
                  <a:pt x="0" y="101"/>
                </a:lnTo>
                <a:close/>
              </a:path>
            </a:pathLst>
          </a:custGeom>
          <a:solidFill>
            <a:srgbClr val="545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4D68F8B8-FA4F-4350-A678-206DAF5349F6}"/>
              </a:ext>
            </a:extLst>
          </p:cNvPr>
          <p:cNvSpPr>
            <a:spLocks/>
          </p:cNvSpPr>
          <p:nvPr/>
        </p:nvSpPr>
        <p:spPr bwMode="auto">
          <a:xfrm>
            <a:off x="0" y="3375025"/>
            <a:ext cx="8034338" cy="14133512"/>
          </a:xfrm>
          <a:custGeom>
            <a:avLst/>
            <a:gdLst>
              <a:gd name="T0" fmla="*/ 110 w 5061"/>
              <a:gd name="T1" fmla="*/ 77 h 8903"/>
              <a:gd name="T2" fmla="*/ 457 w 5061"/>
              <a:gd name="T3" fmla="*/ 25 h 8903"/>
              <a:gd name="T4" fmla="*/ 825 w 5061"/>
              <a:gd name="T5" fmla="*/ 2 h 8903"/>
              <a:gd name="T6" fmla="*/ 1204 w 5061"/>
              <a:gd name="T7" fmla="*/ 6 h 8903"/>
              <a:gd name="T8" fmla="*/ 1587 w 5061"/>
              <a:gd name="T9" fmla="*/ 35 h 8903"/>
              <a:gd name="T10" fmla="*/ 1967 w 5061"/>
              <a:gd name="T11" fmla="*/ 95 h 8903"/>
              <a:gd name="T12" fmla="*/ 2156 w 5061"/>
              <a:gd name="T13" fmla="*/ 135 h 8903"/>
              <a:gd name="T14" fmla="*/ 2416 w 5061"/>
              <a:gd name="T15" fmla="*/ 203 h 8903"/>
              <a:gd name="T16" fmla="*/ 2649 w 5061"/>
              <a:gd name="T17" fmla="*/ 281 h 8903"/>
              <a:gd name="T18" fmla="*/ 2857 w 5061"/>
              <a:gd name="T19" fmla="*/ 367 h 8903"/>
              <a:gd name="T20" fmla="*/ 3039 w 5061"/>
              <a:gd name="T21" fmla="*/ 459 h 8903"/>
              <a:gd name="T22" fmla="*/ 3197 w 5061"/>
              <a:gd name="T23" fmla="*/ 555 h 8903"/>
              <a:gd name="T24" fmla="*/ 3332 w 5061"/>
              <a:gd name="T25" fmla="*/ 656 h 8903"/>
              <a:gd name="T26" fmla="*/ 3446 w 5061"/>
              <a:gd name="T27" fmla="*/ 760 h 8903"/>
              <a:gd name="T28" fmla="*/ 3542 w 5061"/>
              <a:gd name="T29" fmla="*/ 864 h 8903"/>
              <a:gd name="T30" fmla="*/ 3618 w 5061"/>
              <a:gd name="T31" fmla="*/ 970 h 8903"/>
              <a:gd name="T32" fmla="*/ 3676 w 5061"/>
              <a:gd name="T33" fmla="*/ 1074 h 8903"/>
              <a:gd name="T34" fmla="*/ 3758 w 5061"/>
              <a:gd name="T35" fmla="*/ 1251 h 8903"/>
              <a:gd name="T36" fmla="*/ 3975 w 5061"/>
              <a:gd name="T37" fmla="*/ 1777 h 8903"/>
              <a:gd name="T38" fmla="*/ 4289 w 5061"/>
              <a:gd name="T39" fmla="*/ 2603 h 8903"/>
              <a:gd name="T40" fmla="*/ 4371 w 5061"/>
              <a:gd name="T41" fmla="*/ 2845 h 8903"/>
              <a:gd name="T42" fmla="*/ 4259 w 5061"/>
              <a:gd name="T43" fmla="*/ 3294 h 8903"/>
              <a:gd name="T44" fmla="*/ 5049 w 5061"/>
              <a:gd name="T45" fmla="*/ 4642 h 8903"/>
              <a:gd name="T46" fmla="*/ 5061 w 5061"/>
              <a:gd name="T47" fmla="*/ 4686 h 8903"/>
              <a:gd name="T48" fmla="*/ 5059 w 5061"/>
              <a:gd name="T49" fmla="*/ 4718 h 8903"/>
              <a:gd name="T50" fmla="*/ 5043 w 5061"/>
              <a:gd name="T51" fmla="*/ 4750 h 8903"/>
              <a:gd name="T52" fmla="*/ 4988 w 5061"/>
              <a:gd name="T53" fmla="*/ 4796 h 8903"/>
              <a:gd name="T54" fmla="*/ 4614 w 5061"/>
              <a:gd name="T55" fmla="*/ 5520 h 8903"/>
              <a:gd name="T56" fmla="*/ 4393 w 5061"/>
              <a:gd name="T57" fmla="*/ 5726 h 8903"/>
              <a:gd name="T58" fmla="*/ 4506 w 5061"/>
              <a:gd name="T59" fmla="*/ 5816 h 8903"/>
              <a:gd name="T60" fmla="*/ 4550 w 5061"/>
              <a:gd name="T61" fmla="*/ 5868 h 8903"/>
              <a:gd name="T62" fmla="*/ 4560 w 5061"/>
              <a:gd name="T63" fmla="*/ 5908 h 8903"/>
              <a:gd name="T64" fmla="*/ 4552 w 5061"/>
              <a:gd name="T65" fmla="*/ 5930 h 8903"/>
              <a:gd name="T66" fmla="*/ 4472 w 5061"/>
              <a:gd name="T67" fmla="*/ 6074 h 8903"/>
              <a:gd name="T68" fmla="*/ 4321 w 5061"/>
              <a:gd name="T69" fmla="*/ 6321 h 8903"/>
              <a:gd name="T70" fmla="*/ 4379 w 5061"/>
              <a:gd name="T71" fmla="*/ 6671 h 8903"/>
              <a:gd name="T72" fmla="*/ 4303 w 5061"/>
              <a:gd name="T73" fmla="*/ 7072 h 8903"/>
              <a:gd name="T74" fmla="*/ 4263 w 5061"/>
              <a:gd name="T75" fmla="*/ 7214 h 8903"/>
              <a:gd name="T76" fmla="*/ 4251 w 5061"/>
              <a:gd name="T77" fmla="*/ 7234 h 8903"/>
              <a:gd name="T78" fmla="*/ 4215 w 5061"/>
              <a:gd name="T79" fmla="*/ 7258 h 8903"/>
              <a:gd name="T80" fmla="*/ 4125 w 5061"/>
              <a:gd name="T81" fmla="*/ 7286 h 8903"/>
              <a:gd name="T82" fmla="*/ 3969 w 5061"/>
              <a:gd name="T83" fmla="*/ 7298 h 8903"/>
              <a:gd name="T84" fmla="*/ 3708 w 5061"/>
              <a:gd name="T85" fmla="*/ 7294 h 8903"/>
              <a:gd name="T86" fmla="*/ 3408 w 5061"/>
              <a:gd name="T87" fmla="*/ 7276 h 8903"/>
              <a:gd name="T88" fmla="*/ 2967 w 5061"/>
              <a:gd name="T89" fmla="*/ 7252 h 8903"/>
              <a:gd name="T90" fmla="*/ 2729 w 5061"/>
              <a:gd name="T91" fmla="*/ 7258 h 8903"/>
              <a:gd name="T92" fmla="*/ 2616 w 5061"/>
              <a:gd name="T93" fmla="*/ 7274 h 8903"/>
              <a:gd name="T94" fmla="*/ 2540 w 5061"/>
              <a:gd name="T95" fmla="*/ 7292 h 8903"/>
              <a:gd name="T96" fmla="*/ 2370 w 5061"/>
              <a:gd name="T97" fmla="*/ 7351 h 8903"/>
              <a:gd name="T98" fmla="*/ 2082 w 5061"/>
              <a:gd name="T99" fmla="*/ 7485 h 8903"/>
              <a:gd name="T100" fmla="*/ 1769 w 5061"/>
              <a:gd name="T101" fmla="*/ 7661 h 8903"/>
              <a:gd name="T102" fmla="*/ 1444 w 5061"/>
              <a:gd name="T103" fmla="*/ 7863 h 8903"/>
              <a:gd name="T104" fmla="*/ 1014 w 5061"/>
              <a:gd name="T105" fmla="*/ 8150 h 8903"/>
              <a:gd name="T106" fmla="*/ 449 w 5061"/>
              <a:gd name="T107" fmla="*/ 8559 h 8903"/>
              <a:gd name="T108" fmla="*/ 0 w 5061"/>
              <a:gd name="T109" fmla="*/ 8903 h 8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61" h="8903">
                <a:moveTo>
                  <a:pt x="0" y="101"/>
                </a:moveTo>
                <a:lnTo>
                  <a:pt x="0" y="101"/>
                </a:lnTo>
                <a:lnTo>
                  <a:pt x="110" y="77"/>
                </a:lnTo>
                <a:lnTo>
                  <a:pt x="224" y="57"/>
                </a:lnTo>
                <a:lnTo>
                  <a:pt x="339" y="39"/>
                </a:lnTo>
                <a:lnTo>
                  <a:pt x="457" y="25"/>
                </a:lnTo>
                <a:lnTo>
                  <a:pt x="577" y="16"/>
                </a:lnTo>
                <a:lnTo>
                  <a:pt x="701" y="8"/>
                </a:lnTo>
                <a:lnTo>
                  <a:pt x="825" y="2"/>
                </a:lnTo>
                <a:lnTo>
                  <a:pt x="950" y="0"/>
                </a:lnTo>
                <a:lnTo>
                  <a:pt x="1076" y="2"/>
                </a:lnTo>
                <a:lnTo>
                  <a:pt x="1204" y="6"/>
                </a:lnTo>
                <a:lnTo>
                  <a:pt x="1332" y="12"/>
                </a:lnTo>
                <a:lnTo>
                  <a:pt x="1460" y="23"/>
                </a:lnTo>
                <a:lnTo>
                  <a:pt x="1587" y="35"/>
                </a:lnTo>
                <a:lnTo>
                  <a:pt x="1713" y="53"/>
                </a:lnTo>
                <a:lnTo>
                  <a:pt x="1841" y="71"/>
                </a:lnTo>
                <a:lnTo>
                  <a:pt x="1967" y="95"/>
                </a:lnTo>
                <a:lnTo>
                  <a:pt x="1967" y="95"/>
                </a:lnTo>
                <a:lnTo>
                  <a:pt x="2062" y="113"/>
                </a:lnTo>
                <a:lnTo>
                  <a:pt x="2156" y="135"/>
                </a:lnTo>
                <a:lnTo>
                  <a:pt x="2246" y="157"/>
                </a:lnTo>
                <a:lnTo>
                  <a:pt x="2332" y="179"/>
                </a:lnTo>
                <a:lnTo>
                  <a:pt x="2416" y="203"/>
                </a:lnTo>
                <a:lnTo>
                  <a:pt x="2498" y="229"/>
                </a:lnTo>
                <a:lnTo>
                  <a:pt x="2576" y="255"/>
                </a:lnTo>
                <a:lnTo>
                  <a:pt x="2649" y="281"/>
                </a:lnTo>
                <a:lnTo>
                  <a:pt x="2721" y="309"/>
                </a:lnTo>
                <a:lnTo>
                  <a:pt x="2791" y="337"/>
                </a:lnTo>
                <a:lnTo>
                  <a:pt x="2857" y="367"/>
                </a:lnTo>
                <a:lnTo>
                  <a:pt x="2919" y="397"/>
                </a:lnTo>
                <a:lnTo>
                  <a:pt x="2981" y="427"/>
                </a:lnTo>
                <a:lnTo>
                  <a:pt x="3039" y="459"/>
                </a:lnTo>
                <a:lnTo>
                  <a:pt x="3093" y="491"/>
                </a:lnTo>
                <a:lnTo>
                  <a:pt x="3147" y="523"/>
                </a:lnTo>
                <a:lnTo>
                  <a:pt x="3197" y="555"/>
                </a:lnTo>
                <a:lnTo>
                  <a:pt x="3244" y="589"/>
                </a:lnTo>
                <a:lnTo>
                  <a:pt x="3288" y="623"/>
                </a:lnTo>
                <a:lnTo>
                  <a:pt x="3332" y="656"/>
                </a:lnTo>
                <a:lnTo>
                  <a:pt x="3372" y="690"/>
                </a:lnTo>
                <a:lnTo>
                  <a:pt x="3410" y="724"/>
                </a:lnTo>
                <a:lnTo>
                  <a:pt x="3446" y="760"/>
                </a:lnTo>
                <a:lnTo>
                  <a:pt x="3480" y="794"/>
                </a:lnTo>
                <a:lnTo>
                  <a:pt x="3512" y="830"/>
                </a:lnTo>
                <a:lnTo>
                  <a:pt x="3542" y="864"/>
                </a:lnTo>
                <a:lnTo>
                  <a:pt x="3568" y="900"/>
                </a:lnTo>
                <a:lnTo>
                  <a:pt x="3594" y="934"/>
                </a:lnTo>
                <a:lnTo>
                  <a:pt x="3618" y="970"/>
                </a:lnTo>
                <a:lnTo>
                  <a:pt x="3638" y="1004"/>
                </a:lnTo>
                <a:lnTo>
                  <a:pt x="3658" y="1038"/>
                </a:lnTo>
                <a:lnTo>
                  <a:pt x="3676" y="1074"/>
                </a:lnTo>
                <a:lnTo>
                  <a:pt x="3676" y="1074"/>
                </a:lnTo>
                <a:lnTo>
                  <a:pt x="3714" y="1152"/>
                </a:lnTo>
                <a:lnTo>
                  <a:pt x="3758" y="1251"/>
                </a:lnTo>
                <a:lnTo>
                  <a:pt x="3808" y="1365"/>
                </a:lnTo>
                <a:lnTo>
                  <a:pt x="3859" y="1495"/>
                </a:lnTo>
                <a:lnTo>
                  <a:pt x="3975" y="1777"/>
                </a:lnTo>
                <a:lnTo>
                  <a:pt x="4091" y="2074"/>
                </a:lnTo>
                <a:lnTo>
                  <a:pt x="4199" y="2358"/>
                </a:lnTo>
                <a:lnTo>
                  <a:pt x="4289" y="2603"/>
                </a:lnTo>
                <a:lnTo>
                  <a:pt x="4325" y="2705"/>
                </a:lnTo>
                <a:lnTo>
                  <a:pt x="4353" y="2785"/>
                </a:lnTo>
                <a:lnTo>
                  <a:pt x="4371" y="2845"/>
                </a:lnTo>
                <a:lnTo>
                  <a:pt x="4375" y="2865"/>
                </a:lnTo>
                <a:lnTo>
                  <a:pt x="4377" y="2877"/>
                </a:lnTo>
                <a:lnTo>
                  <a:pt x="4259" y="3294"/>
                </a:lnTo>
                <a:lnTo>
                  <a:pt x="5045" y="4634"/>
                </a:lnTo>
                <a:lnTo>
                  <a:pt x="5045" y="4634"/>
                </a:lnTo>
                <a:lnTo>
                  <a:pt x="5049" y="4642"/>
                </a:lnTo>
                <a:lnTo>
                  <a:pt x="5055" y="4660"/>
                </a:lnTo>
                <a:lnTo>
                  <a:pt x="5057" y="4672"/>
                </a:lnTo>
                <a:lnTo>
                  <a:pt x="5061" y="4686"/>
                </a:lnTo>
                <a:lnTo>
                  <a:pt x="5061" y="4702"/>
                </a:lnTo>
                <a:lnTo>
                  <a:pt x="5059" y="4718"/>
                </a:lnTo>
                <a:lnTo>
                  <a:pt x="5059" y="4718"/>
                </a:lnTo>
                <a:lnTo>
                  <a:pt x="5057" y="4726"/>
                </a:lnTo>
                <a:lnTo>
                  <a:pt x="5053" y="4734"/>
                </a:lnTo>
                <a:lnTo>
                  <a:pt x="5043" y="4750"/>
                </a:lnTo>
                <a:lnTo>
                  <a:pt x="5029" y="4764"/>
                </a:lnTo>
                <a:lnTo>
                  <a:pt x="5015" y="4778"/>
                </a:lnTo>
                <a:lnTo>
                  <a:pt x="4988" y="4796"/>
                </a:lnTo>
                <a:lnTo>
                  <a:pt x="4976" y="4804"/>
                </a:lnTo>
                <a:lnTo>
                  <a:pt x="4480" y="5025"/>
                </a:lnTo>
                <a:lnTo>
                  <a:pt x="4614" y="5520"/>
                </a:lnTo>
                <a:lnTo>
                  <a:pt x="4359" y="5702"/>
                </a:lnTo>
                <a:lnTo>
                  <a:pt x="4359" y="5702"/>
                </a:lnTo>
                <a:lnTo>
                  <a:pt x="4393" y="5726"/>
                </a:lnTo>
                <a:lnTo>
                  <a:pt x="4428" y="5752"/>
                </a:lnTo>
                <a:lnTo>
                  <a:pt x="4468" y="5782"/>
                </a:lnTo>
                <a:lnTo>
                  <a:pt x="4506" y="5816"/>
                </a:lnTo>
                <a:lnTo>
                  <a:pt x="4524" y="5834"/>
                </a:lnTo>
                <a:lnTo>
                  <a:pt x="4538" y="5852"/>
                </a:lnTo>
                <a:lnTo>
                  <a:pt x="4550" y="5868"/>
                </a:lnTo>
                <a:lnTo>
                  <a:pt x="4558" y="5886"/>
                </a:lnTo>
                <a:lnTo>
                  <a:pt x="4560" y="5900"/>
                </a:lnTo>
                <a:lnTo>
                  <a:pt x="4560" y="5908"/>
                </a:lnTo>
                <a:lnTo>
                  <a:pt x="4558" y="5914"/>
                </a:lnTo>
                <a:lnTo>
                  <a:pt x="4558" y="5914"/>
                </a:lnTo>
                <a:lnTo>
                  <a:pt x="4552" y="5930"/>
                </a:lnTo>
                <a:lnTo>
                  <a:pt x="4542" y="5952"/>
                </a:lnTo>
                <a:lnTo>
                  <a:pt x="4510" y="6008"/>
                </a:lnTo>
                <a:lnTo>
                  <a:pt x="4472" y="6074"/>
                </a:lnTo>
                <a:lnTo>
                  <a:pt x="4430" y="6143"/>
                </a:lnTo>
                <a:lnTo>
                  <a:pt x="4355" y="6267"/>
                </a:lnTo>
                <a:lnTo>
                  <a:pt x="4321" y="6321"/>
                </a:lnTo>
                <a:lnTo>
                  <a:pt x="4393" y="6587"/>
                </a:lnTo>
                <a:lnTo>
                  <a:pt x="4393" y="6587"/>
                </a:lnTo>
                <a:lnTo>
                  <a:pt x="4379" y="6671"/>
                </a:lnTo>
                <a:lnTo>
                  <a:pt x="4345" y="6862"/>
                </a:lnTo>
                <a:lnTo>
                  <a:pt x="4325" y="6970"/>
                </a:lnTo>
                <a:lnTo>
                  <a:pt x="4303" y="7072"/>
                </a:lnTo>
                <a:lnTo>
                  <a:pt x="4283" y="7158"/>
                </a:lnTo>
                <a:lnTo>
                  <a:pt x="4273" y="7190"/>
                </a:lnTo>
                <a:lnTo>
                  <a:pt x="4263" y="7214"/>
                </a:lnTo>
                <a:lnTo>
                  <a:pt x="4263" y="7214"/>
                </a:lnTo>
                <a:lnTo>
                  <a:pt x="4259" y="7224"/>
                </a:lnTo>
                <a:lnTo>
                  <a:pt x="4251" y="7234"/>
                </a:lnTo>
                <a:lnTo>
                  <a:pt x="4241" y="7242"/>
                </a:lnTo>
                <a:lnTo>
                  <a:pt x="4229" y="7250"/>
                </a:lnTo>
                <a:lnTo>
                  <a:pt x="4215" y="7258"/>
                </a:lnTo>
                <a:lnTo>
                  <a:pt x="4201" y="7266"/>
                </a:lnTo>
                <a:lnTo>
                  <a:pt x="4165" y="7276"/>
                </a:lnTo>
                <a:lnTo>
                  <a:pt x="4125" y="7286"/>
                </a:lnTo>
                <a:lnTo>
                  <a:pt x="4079" y="7292"/>
                </a:lnTo>
                <a:lnTo>
                  <a:pt x="4027" y="7296"/>
                </a:lnTo>
                <a:lnTo>
                  <a:pt x="3969" y="7298"/>
                </a:lnTo>
                <a:lnTo>
                  <a:pt x="3909" y="7300"/>
                </a:lnTo>
                <a:lnTo>
                  <a:pt x="3845" y="7298"/>
                </a:lnTo>
                <a:lnTo>
                  <a:pt x="3708" y="7294"/>
                </a:lnTo>
                <a:lnTo>
                  <a:pt x="3560" y="7286"/>
                </a:lnTo>
                <a:lnTo>
                  <a:pt x="3408" y="7276"/>
                </a:lnTo>
                <a:lnTo>
                  <a:pt x="3408" y="7276"/>
                </a:lnTo>
                <a:lnTo>
                  <a:pt x="3183" y="7262"/>
                </a:lnTo>
                <a:lnTo>
                  <a:pt x="3073" y="7256"/>
                </a:lnTo>
                <a:lnTo>
                  <a:pt x="2967" y="7252"/>
                </a:lnTo>
                <a:lnTo>
                  <a:pt x="2867" y="7252"/>
                </a:lnTo>
                <a:lnTo>
                  <a:pt x="2773" y="7254"/>
                </a:lnTo>
                <a:lnTo>
                  <a:pt x="2729" y="7258"/>
                </a:lnTo>
                <a:lnTo>
                  <a:pt x="2689" y="7262"/>
                </a:lnTo>
                <a:lnTo>
                  <a:pt x="2651" y="7266"/>
                </a:lnTo>
                <a:lnTo>
                  <a:pt x="2616" y="7274"/>
                </a:lnTo>
                <a:lnTo>
                  <a:pt x="2616" y="7274"/>
                </a:lnTo>
                <a:lnTo>
                  <a:pt x="2578" y="7282"/>
                </a:lnTo>
                <a:lnTo>
                  <a:pt x="2540" y="7292"/>
                </a:lnTo>
                <a:lnTo>
                  <a:pt x="2500" y="7306"/>
                </a:lnTo>
                <a:lnTo>
                  <a:pt x="2458" y="7320"/>
                </a:lnTo>
                <a:lnTo>
                  <a:pt x="2370" y="7351"/>
                </a:lnTo>
                <a:lnTo>
                  <a:pt x="2278" y="7391"/>
                </a:lnTo>
                <a:lnTo>
                  <a:pt x="2182" y="7435"/>
                </a:lnTo>
                <a:lnTo>
                  <a:pt x="2082" y="7485"/>
                </a:lnTo>
                <a:lnTo>
                  <a:pt x="1981" y="7539"/>
                </a:lnTo>
                <a:lnTo>
                  <a:pt x="1877" y="7599"/>
                </a:lnTo>
                <a:lnTo>
                  <a:pt x="1769" y="7661"/>
                </a:lnTo>
                <a:lnTo>
                  <a:pt x="1661" y="7725"/>
                </a:lnTo>
                <a:lnTo>
                  <a:pt x="1553" y="7793"/>
                </a:lnTo>
                <a:lnTo>
                  <a:pt x="1444" y="7863"/>
                </a:lnTo>
                <a:lnTo>
                  <a:pt x="1336" y="7935"/>
                </a:lnTo>
                <a:lnTo>
                  <a:pt x="1226" y="8006"/>
                </a:lnTo>
                <a:lnTo>
                  <a:pt x="1014" y="8150"/>
                </a:lnTo>
                <a:lnTo>
                  <a:pt x="811" y="8294"/>
                </a:lnTo>
                <a:lnTo>
                  <a:pt x="621" y="8432"/>
                </a:lnTo>
                <a:lnTo>
                  <a:pt x="449" y="8559"/>
                </a:lnTo>
                <a:lnTo>
                  <a:pt x="299" y="8673"/>
                </a:lnTo>
                <a:lnTo>
                  <a:pt x="82" y="8841"/>
                </a:lnTo>
                <a:lnTo>
                  <a:pt x="0" y="8903"/>
                </a:lnTo>
                <a:lnTo>
                  <a:pt x="0" y="1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117" name="Picture 45">
            <a:extLst>
              <a:ext uri="{FF2B5EF4-FFF2-40B4-BE49-F238E27FC236}">
                <a16:creationId xmlns:a16="http://schemas.microsoft.com/office/drawing/2014/main" id="{67127016-F3C0-4988-B244-4119A62F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305175"/>
            <a:ext cx="8053388" cy="142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Freeform 46">
            <a:extLst>
              <a:ext uri="{FF2B5EF4-FFF2-40B4-BE49-F238E27FC236}">
                <a16:creationId xmlns:a16="http://schemas.microsoft.com/office/drawing/2014/main" id="{F321A7FC-8A17-48B2-87C2-F21499F1780D}"/>
              </a:ext>
            </a:extLst>
          </p:cNvPr>
          <p:cNvSpPr>
            <a:spLocks/>
          </p:cNvSpPr>
          <p:nvPr/>
        </p:nvSpPr>
        <p:spPr bwMode="auto">
          <a:xfrm>
            <a:off x="5953125" y="11618913"/>
            <a:ext cx="420688" cy="422275"/>
          </a:xfrm>
          <a:custGeom>
            <a:avLst/>
            <a:gdLst>
              <a:gd name="T0" fmla="*/ 265 w 265"/>
              <a:gd name="T1" fmla="*/ 134 h 266"/>
              <a:gd name="T2" fmla="*/ 261 w 265"/>
              <a:gd name="T3" fmla="*/ 160 h 266"/>
              <a:gd name="T4" fmla="*/ 255 w 265"/>
              <a:gd name="T5" fmla="*/ 186 h 266"/>
              <a:gd name="T6" fmla="*/ 241 w 265"/>
              <a:gd name="T7" fmla="*/ 208 h 266"/>
              <a:gd name="T8" fmla="*/ 225 w 265"/>
              <a:gd name="T9" fmla="*/ 228 h 266"/>
              <a:gd name="T10" fmla="*/ 205 w 265"/>
              <a:gd name="T11" fmla="*/ 244 h 266"/>
              <a:gd name="T12" fmla="*/ 183 w 265"/>
              <a:gd name="T13" fmla="*/ 256 h 266"/>
              <a:gd name="T14" fmla="*/ 159 w 265"/>
              <a:gd name="T15" fmla="*/ 264 h 266"/>
              <a:gd name="T16" fmla="*/ 131 w 265"/>
              <a:gd name="T17" fmla="*/ 266 h 266"/>
              <a:gd name="T18" fmla="*/ 117 w 265"/>
              <a:gd name="T19" fmla="*/ 266 h 266"/>
              <a:gd name="T20" fmla="*/ 91 w 265"/>
              <a:gd name="T21" fmla="*/ 260 h 266"/>
              <a:gd name="T22" fmla="*/ 68 w 265"/>
              <a:gd name="T23" fmla="*/ 250 h 266"/>
              <a:gd name="T24" fmla="*/ 48 w 265"/>
              <a:gd name="T25" fmla="*/ 236 h 266"/>
              <a:gd name="T26" fmla="*/ 30 w 265"/>
              <a:gd name="T27" fmla="*/ 218 h 266"/>
              <a:gd name="T28" fmla="*/ 16 w 265"/>
              <a:gd name="T29" fmla="*/ 198 h 266"/>
              <a:gd name="T30" fmla="*/ 6 w 265"/>
              <a:gd name="T31" fmla="*/ 174 h 266"/>
              <a:gd name="T32" fmla="*/ 0 w 265"/>
              <a:gd name="T33" fmla="*/ 148 h 266"/>
              <a:gd name="T34" fmla="*/ 0 w 265"/>
              <a:gd name="T35" fmla="*/ 134 h 266"/>
              <a:gd name="T36" fmla="*/ 2 w 265"/>
              <a:gd name="T37" fmla="*/ 106 h 266"/>
              <a:gd name="T38" fmla="*/ 10 w 265"/>
              <a:gd name="T39" fmla="*/ 82 h 266"/>
              <a:gd name="T40" fmla="*/ 22 w 265"/>
              <a:gd name="T41" fmla="*/ 60 h 266"/>
              <a:gd name="T42" fmla="*/ 38 w 265"/>
              <a:gd name="T43" fmla="*/ 40 h 266"/>
              <a:gd name="T44" fmla="*/ 58 w 265"/>
              <a:gd name="T45" fmla="*/ 24 h 266"/>
              <a:gd name="T46" fmla="*/ 79 w 265"/>
              <a:gd name="T47" fmla="*/ 12 h 266"/>
              <a:gd name="T48" fmla="*/ 105 w 265"/>
              <a:gd name="T49" fmla="*/ 4 h 266"/>
              <a:gd name="T50" fmla="*/ 131 w 265"/>
              <a:gd name="T51" fmla="*/ 0 h 266"/>
              <a:gd name="T52" fmla="*/ 145 w 265"/>
              <a:gd name="T53" fmla="*/ 2 h 266"/>
              <a:gd name="T54" fmla="*/ 171 w 265"/>
              <a:gd name="T55" fmla="*/ 6 h 266"/>
              <a:gd name="T56" fmla="*/ 195 w 265"/>
              <a:gd name="T57" fmla="*/ 16 h 266"/>
              <a:gd name="T58" fmla="*/ 217 w 265"/>
              <a:gd name="T59" fmla="*/ 30 h 266"/>
              <a:gd name="T60" fmla="*/ 235 w 265"/>
              <a:gd name="T61" fmla="*/ 50 h 266"/>
              <a:gd name="T62" fmla="*/ 249 w 265"/>
              <a:gd name="T63" fmla="*/ 70 h 266"/>
              <a:gd name="T64" fmla="*/ 259 w 265"/>
              <a:gd name="T65" fmla="*/ 94 h 266"/>
              <a:gd name="T66" fmla="*/ 265 w 265"/>
              <a:gd name="T67" fmla="*/ 120 h 266"/>
              <a:gd name="T68" fmla="*/ 265 w 265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5" h="266">
                <a:moveTo>
                  <a:pt x="265" y="134"/>
                </a:moveTo>
                <a:lnTo>
                  <a:pt x="265" y="134"/>
                </a:lnTo>
                <a:lnTo>
                  <a:pt x="265" y="148"/>
                </a:lnTo>
                <a:lnTo>
                  <a:pt x="261" y="160"/>
                </a:lnTo>
                <a:lnTo>
                  <a:pt x="259" y="174"/>
                </a:lnTo>
                <a:lnTo>
                  <a:pt x="255" y="186"/>
                </a:lnTo>
                <a:lnTo>
                  <a:pt x="249" y="198"/>
                </a:lnTo>
                <a:lnTo>
                  <a:pt x="241" y="208"/>
                </a:lnTo>
                <a:lnTo>
                  <a:pt x="235" y="218"/>
                </a:lnTo>
                <a:lnTo>
                  <a:pt x="225" y="228"/>
                </a:lnTo>
                <a:lnTo>
                  <a:pt x="217" y="236"/>
                </a:lnTo>
                <a:lnTo>
                  <a:pt x="205" y="244"/>
                </a:lnTo>
                <a:lnTo>
                  <a:pt x="195" y="250"/>
                </a:lnTo>
                <a:lnTo>
                  <a:pt x="183" y="256"/>
                </a:lnTo>
                <a:lnTo>
                  <a:pt x="171" y="260"/>
                </a:lnTo>
                <a:lnTo>
                  <a:pt x="159" y="264"/>
                </a:lnTo>
                <a:lnTo>
                  <a:pt x="145" y="266"/>
                </a:lnTo>
                <a:lnTo>
                  <a:pt x="131" y="266"/>
                </a:lnTo>
                <a:lnTo>
                  <a:pt x="131" y="266"/>
                </a:lnTo>
                <a:lnTo>
                  <a:pt x="117" y="266"/>
                </a:lnTo>
                <a:lnTo>
                  <a:pt x="105" y="264"/>
                </a:lnTo>
                <a:lnTo>
                  <a:pt x="91" y="260"/>
                </a:lnTo>
                <a:lnTo>
                  <a:pt x="79" y="256"/>
                </a:lnTo>
                <a:lnTo>
                  <a:pt x="68" y="250"/>
                </a:lnTo>
                <a:lnTo>
                  <a:pt x="58" y="244"/>
                </a:lnTo>
                <a:lnTo>
                  <a:pt x="48" y="236"/>
                </a:lnTo>
                <a:lnTo>
                  <a:pt x="38" y="228"/>
                </a:lnTo>
                <a:lnTo>
                  <a:pt x="30" y="218"/>
                </a:lnTo>
                <a:lnTo>
                  <a:pt x="22" y="208"/>
                </a:lnTo>
                <a:lnTo>
                  <a:pt x="16" y="198"/>
                </a:lnTo>
                <a:lnTo>
                  <a:pt x="10" y="186"/>
                </a:lnTo>
                <a:lnTo>
                  <a:pt x="6" y="174"/>
                </a:lnTo>
                <a:lnTo>
                  <a:pt x="2" y="160"/>
                </a:lnTo>
                <a:lnTo>
                  <a:pt x="0" y="148"/>
                </a:lnTo>
                <a:lnTo>
                  <a:pt x="0" y="134"/>
                </a:lnTo>
                <a:lnTo>
                  <a:pt x="0" y="134"/>
                </a:lnTo>
                <a:lnTo>
                  <a:pt x="0" y="120"/>
                </a:lnTo>
                <a:lnTo>
                  <a:pt x="2" y="106"/>
                </a:lnTo>
                <a:lnTo>
                  <a:pt x="6" y="94"/>
                </a:lnTo>
                <a:lnTo>
                  <a:pt x="10" y="82"/>
                </a:lnTo>
                <a:lnTo>
                  <a:pt x="16" y="70"/>
                </a:lnTo>
                <a:lnTo>
                  <a:pt x="22" y="60"/>
                </a:lnTo>
                <a:lnTo>
                  <a:pt x="30" y="50"/>
                </a:lnTo>
                <a:lnTo>
                  <a:pt x="38" y="40"/>
                </a:lnTo>
                <a:lnTo>
                  <a:pt x="48" y="30"/>
                </a:lnTo>
                <a:lnTo>
                  <a:pt x="58" y="24"/>
                </a:lnTo>
                <a:lnTo>
                  <a:pt x="68" y="16"/>
                </a:lnTo>
                <a:lnTo>
                  <a:pt x="79" y="12"/>
                </a:lnTo>
                <a:lnTo>
                  <a:pt x="91" y="6"/>
                </a:lnTo>
                <a:lnTo>
                  <a:pt x="105" y="4"/>
                </a:lnTo>
                <a:lnTo>
                  <a:pt x="117" y="2"/>
                </a:lnTo>
                <a:lnTo>
                  <a:pt x="131" y="0"/>
                </a:lnTo>
                <a:lnTo>
                  <a:pt x="131" y="0"/>
                </a:lnTo>
                <a:lnTo>
                  <a:pt x="145" y="2"/>
                </a:lnTo>
                <a:lnTo>
                  <a:pt x="159" y="4"/>
                </a:lnTo>
                <a:lnTo>
                  <a:pt x="171" y="6"/>
                </a:lnTo>
                <a:lnTo>
                  <a:pt x="183" y="12"/>
                </a:lnTo>
                <a:lnTo>
                  <a:pt x="195" y="16"/>
                </a:lnTo>
                <a:lnTo>
                  <a:pt x="205" y="24"/>
                </a:lnTo>
                <a:lnTo>
                  <a:pt x="217" y="30"/>
                </a:lnTo>
                <a:lnTo>
                  <a:pt x="225" y="40"/>
                </a:lnTo>
                <a:lnTo>
                  <a:pt x="235" y="50"/>
                </a:lnTo>
                <a:lnTo>
                  <a:pt x="241" y="60"/>
                </a:lnTo>
                <a:lnTo>
                  <a:pt x="249" y="70"/>
                </a:lnTo>
                <a:lnTo>
                  <a:pt x="255" y="82"/>
                </a:lnTo>
                <a:lnTo>
                  <a:pt x="259" y="94"/>
                </a:lnTo>
                <a:lnTo>
                  <a:pt x="261" y="106"/>
                </a:lnTo>
                <a:lnTo>
                  <a:pt x="265" y="120"/>
                </a:lnTo>
                <a:lnTo>
                  <a:pt x="265" y="134"/>
                </a:lnTo>
                <a:lnTo>
                  <a:pt x="265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AFD7C40D-98EF-4F82-9067-CFB1465C6071}"/>
              </a:ext>
            </a:extLst>
          </p:cNvPr>
          <p:cNvSpPr>
            <a:spLocks/>
          </p:cNvSpPr>
          <p:nvPr/>
        </p:nvSpPr>
        <p:spPr bwMode="auto">
          <a:xfrm>
            <a:off x="5106988" y="11618913"/>
            <a:ext cx="420688" cy="422275"/>
          </a:xfrm>
          <a:custGeom>
            <a:avLst/>
            <a:gdLst>
              <a:gd name="T0" fmla="*/ 265 w 265"/>
              <a:gd name="T1" fmla="*/ 134 h 266"/>
              <a:gd name="T2" fmla="*/ 263 w 265"/>
              <a:gd name="T3" fmla="*/ 160 h 266"/>
              <a:gd name="T4" fmla="*/ 255 w 265"/>
              <a:gd name="T5" fmla="*/ 186 h 266"/>
              <a:gd name="T6" fmla="*/ 243 w 265"/>
              <a:gd name="T7" fmla="*/ 208 h 266"/>
              <a:gd name="T8" fmla="*/ 227 w 265"/>
              <a:gd name="T9" fmla="*/ 228 h 266"/>
              <a:gd name="T10" fmla="*/ 207 w 265"/>
              <a:gd name="T11" fmla="*/ 244 h 266"/>
              <a:gd name="T12" fmla="*/ 185 w 265"/>
              <a:gd name="T13" fmla="*/ 256 h 266"/>
              <a:gd name="T14" fmla="*/ 159 w 265"/>
              <a:gd name="T15" fmla="*/ 264 h 266"/>
              <a:gd name="T16" fmla="*/ 133 w 265"/>
              <a:gd name="T17" fmla="*/ 266 h 266"/>
              <a:gd name="T18" fmla="*/ 119 w 265"/>
              <a:gd name="T19" fmla="*/ 266 h 266"/>
              <a:gd name="T20" fmla="*/ 93 w 265"/>
              <a:gd name="T21" fmla="*/ 260 h 266"/>
              <a:gd name="T22" fmla="*/ 69 w 265"/>
              <a:gd name="T23" fmla="*/ 250 h 266"/>
              <a:gd name="T24" fmla="*/ 47 w 265"/>
              <a:gd name="T25" fmla="*/ 236 h 266"/>
              <a:gd name="T26" fmla="*/ 29 w 265"/>
              <a:gd name="T27" fmla="*/ 218 h 266"/>
              <a:gd name="T28" fmla="*/ 16 w 265"/>
              <a:gd name="T29" fmla="*/ 198 h 266"/>
              <a:gd name="T30" fmla="*/ 6 w 265"/>
              <a:gd name="T31" fmla="*/ 174 h 266"/>
              <a:gd name="T32" fmla="*/ 0 w 265"/>
              <a:gd name="T33" fmla="*/ 148 h 266"/>
              <a:gd name="T34" fmla="*/ 0 w 265"/>
              <a:gd name="T35" fmla="*/ 134 h 266"/>
              <a:gd name="T36" fmla="*/ 2 w 265"/>
              <a:gd name="T37" fmla="*/ 106 h 266"/>
              <a:gd name="T38" fmla="*/ 10 w 265"/>
              <a:gd name="T39" fmla="*/ 82 h 266"/>
              <a:gd name="T40" fmla="*/ 21 w 265"/>
              <a:gd name="T41" fmla="*/ 60 h 266"/>
              <a:gd name="T42" fmla="*/ 39 w 265"/>
              <a:gd name="T43" fmla="*/ 40 h 266"/>
              <a:gd name="T44" fmla="*/ 57 w 265"/>
              <a:gd name="T45" fmla="*/ 24 h 266"/>
              <a:gd name="T46" fmla="*/ 81 w 265"/>
              <a:gd name="T47" fmla="*/ 12 h 266"/>
              <a:gd name="T48" fmla="*/ 105 w 265"/>
              <a:gd name="T49" fmla="*/ 4 h 266"/>
              <a:gd name="T50" fmla="*/ 133 w 265"/>
              <a:gd name="T51" fmla="*/ 0 h 266"/>
              <a:gd name="T52" fmla="*/ 145 w 265"/>
              <a:gd name="T53" fmla="*/ 2 h 266"/>
              <a:gd name="T54" fmla="*/ 171 w 265"/>
              <a:gd name="T55" fmla="*/ 6 h 266"/>
              <a:gd name="T56" fmla="*/ 195 w 265"/>
              <a:gd name="T57" fmla="*/ 16 h 266"/>
              <a:gd name="T58" fmla="*/ 217 w 265"/>
              <a:gd name="T59" fmla="*/ 30 h 266"/>
              <a:gd name="T60" fmla="*/ 235 w 265"/>
              <a:gd name="T61" fmla="*/ 50 h 266"/>
              <a:gd name="T62" fmla="*/ 249 w 265"/>
              <a:gd name="T63" fmla="*/ 70 h 266"/>
              <a:gd name="T64" fmla="*/ 259 w 265"/>
              <a:gd name="T65" fmla="*/ 94 h 266"/>
              <a:gd name="T66" fmla="*/ 265 w 265"/>
              <a:gd name="T67" fmla="*/ 120 h 266"/>
              <a:gd name="T68" fmla="*/ 265 w 265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5" h="266">
                <a:moveTo>
                  <a:pt x="265" y="134"/>
                </a:moveTo>
                <a:lnTo>
                  <a:pt x="265" y="134"/>
                </a:lnTo>
                <a:lnTo>
                  <a:pt x="265" y="148"/>
                </a:lnTo>
                <a:lnTo>
                  <a:pt x="263" y="160"/>
                </a:lnTo>
                <a:lnTo>
                  <a:pt x="259" y="174"/>
                </a:lnTo>
                <a:lnTo>
                  <a:pt x="255" y="186"/>
                </a:lnTo>
                <a:lnTo>
                  <a:pt x="249" y="198"/>
                </a:lnTo>
                <a:lnTo>
                  <a:pt x="243" y="208"/>
                </a:lnTo>
                <a:lnTo>
                  <a:pt x="235" y="218"/>
                </a:lnTo>
                <a:lnTo>
                  <a:pt x="227" y="228"/>
                </a:lnTo>
                <a:lnTo>
                  <a:pt x="217" y="236"/>
                </a:lnTo>
                <a:lnTo>
                  <a:pt x="207" y="244"/>
                </a:lnTo>
                <a:lnTo>
                  <a:pt x="195" y="250"/>
                </a:lnTo>
                <a:lnTo>
                  <a:pt x="185" y="256"/>
                </a:lnTo>
                <a:lnTo>
                  <a:pt x="171" y="260"/>
                </a:lnTo>
                <a:lnTo>
                  <a:pt x="159" y="264"/>
                </a:lnTo>
                <a:lnTo>
                  <a:pt x="145" y="266"/>
                </a:lnTo>
                <a:lnTo>
                  <a:pt x="133" y="266"/>
                </a:lnTo>
                <a:lnTo>
                  <a:pt x="133" y="266"/>
                </a:lnTo>
                <a:lnTo>
                  <a:pt x="119" y="266"/>
                </a:lnTo>
                <a:lnTo>
                  <a:pt x="105" y="264"/>
                </a:lnTo>
                <a:lnTo>
                  <a:pt x="93" y="260"/>
                </a:lnTo>
                <a:lnTo>
                  <a:pt x="81" y="256"/>
                </a:lnTo>
                <a:lnTo>
                  <a:pt x="69" y="250"/>
                </a:lnTo>
                <a:lnTo>
                  <a:pt x="57" y="244"/>
                </a:lnTo>
                <a:lnTo>
                  <a:pt x="47" y="236"/>
                </a:lnTo>
                <a:lnTo>
                  <a:pt x="39" y="228"/>
                </a:lnTo>
                <a:lnTo>
                  <a:pt x="29" y="218"/>
                </a:lnTo>
                <a:lnTo>
                  <a:pt x="21" y="208"/>
                </a:lnTo>
                <a:lnTo>
                  <a:pt x="16" y="198"/>
                </a:lnTo>
                <a:lnTo>
                  <a:pt x="10" y="186"/>
                </a:lnTo>
                <a:lnTo>
                  <a:pt x="6" y="174"/>
                </a:lnTo>
                <a:lnTo>
                  <a:pt x="2" y="160"/>
                </a:lnTo>
                <a:lnTo>
                  <a:pt x="0" y="148"/>
                </a:lnTo>
                <a:lnTo>
                  <a:pt x="0" y="134"/>
                </a:lnTo>
                <a:lnTo>
                  <a:pt x="0" y="134"/>
                </a:lnTo>
                <a:lnTo>
                  <a:pt x="0" y="120"/>
                </a:lnTo>
                <a:lnTo>
                  <a:pt x="2" y="106"/>
                </a:lnTo>
                <a:lnTo>
                  <a:pt x="6" y="94"/>
                </a:lnTo>
                <a:lnTo>
                  <a:pt x="10" y="82"/>
                </a:lnTo>
                <a:lnTo>
                  <a:pt x="16" y="70"/>
                </a:lnTo>
                <a:lnTo>
                  <a:pt x="21" y="60"/>
                </a:lnTo>
                <a:lnTo>
                  <a:pt x="29" y="50"/>
                </a:lnTo>
                <a:lnTo>
                  <a:pt x="39" y="40"/>
                </a:lnTo>
                <a:lnTo>
                  <a:pt x="47" y="30"/>
                </a:lnTo>
                <a:lnTo>
                  <a:pt x="57" y="24"/>
                </a:lnTo>
                <a:lnTo>
                  <a:pt x="69" y="16"/>
                </a:lnTo>
                <a:lnTo>
                  <a:pt x="81" y="12"/>
                </a:lnTo>
                <a:lnTo>
                  <a:pt x="93" y="6"/>
                </a:lnTo>
                <a:lnTo>
                  <a:pt x="105" y="4"/>
                </a:lnTo>
                <a:lnTo>
                  <a:pt x="119" y="2"/>
                </a:lnTo>
                <a:lnTo>
                  <a:pt x="133" y="0"/>
                </a:lnTo>
                <a:lnTo>
                  <a:pt x="133" y="0"/>
                </a:lnTo>
                <a:lnTo>
                  <a:pt x="145" y="2"/>
                </a:lnTo>
                <a:lnTo>
                  <a:pt x="159" y="4"/>
                </a:lnTo>
                <a:lnTo>
                  <a:pt x="171" y="6"/>
                </a:lnTo>
                <a:lnTo>
                  <a:pt x="185" y="12"/>
                </a:lnTo>
                <a:lnTo>
                  <a:pt x="195" y="16"/>
                </a:lnTo>
                <a:lnTo>
                  <a:pt x="207" y="24"/>
                </a:lnTo>
                <a:lnTo>
                  <a:pt x="217" y="30"/>
                </a:lnTo>
                <a:lnTo>
                  <a:pt x="227" y="40"/>
                </a:lnTo>
                <a:lnTo>
                  <a:pt x="235" y="50"/>
                </a:lnTo>
                <a:lnTo>
                  <a:pt x="243" y="60"/>
                </a:lnTo>
                <a:lnTo>
                  <a:pt x="249" y="70"/>
                </a:lnTo>
                <a:lnTo>
                  <a:pt x="255" y="82"/>
                </a:lnTo>
                <a:lnTo>
                  <a:pt x="259" y="94"/>
                </a:lnTo>
                <a:lnTo>
                  <a:pt x="263" y="106"/>
                </a:lnTo>
                <a:lnTo>
                  <a:pt x="265" y="120"/>
                </a:lnTo>
                <a:lnTo>
                  <a:pt x="265" y="134"/>
                </a:lnTo>
                <a:lnTo>
                  <a:pt x="265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Freeform 48">
            <a:extLst>
              <a:ext uri="{FF2B5EF4-FFF2-40B4-BE49-F238E27FC236}">
                <a16:creationId xmlns:a16="http://schemas.microsoft.com/office/drawing/2014/main" id="{7669B1EF-1EDC-4E05-8D01-62637D48EC0A}"/>
              </a:ext>
            </a:extLst>
          </p:cNvPr>
          <p:cNvSpPr>
            <a:spLocks/>
          </p:cNvSpPr>
          <p:nvPr/>
        </p:nvSpPr>
        <p:spPr bwMode="auto">
          <a:xfrm>
            <a:off x="4259263" y="11618913"/>
            <a:ext cx="425450" cy="422275"/>
          </a:xfrm>
          <a:custGeom>
            <a:avLst/>
            <a:gdLst>
              <a:gd name="T0" fmla="*/ 268 w 268"/>
              <a:gd name="T1" fmla="*/ 134 h 266"/>
              <a:gd name="T2" fmla="*/ 264 w 268"/>
              <a:gd name="T3" fmla="*/ 160 h 266"/>
              <a:gd name="T4" fmla="*/ 256 w 268"/>
              <a:gd name="T5" fmla="*/ 186 h 266"/>
              <a:gd name="T6" fmla="*/ 244 w 268"/>
              <a:gd name="T7" fmla="*/ 208 h 266"/>
              <a:gd name="T8" fmla="*/ 228 w 268"/>
              <a:gd name="T9" fmla="*/ 228 h 266"/>
              <a:gd name="T10" fmla="*/ 208 w 268"/>
              <a:gd name="T11" fmla="*/ 244 h 266"/>
              <a:gd name="T12" fmla="*/ 186 w 268"/>
              <a:gd name="T13" fmla="*/ 256 h 266"/>
              <a:gd name="T14" fmla="*/ 160 w 268"/>
              <a:gd name="T15" fmla="*/ 264 h 266"/>
              <a:gd name="T16" fmla="*/ 134 w 268"/>
              <a:gd name="T17" fmla="*/ 266 h 266"/>
              <a:gd name="T18" fmla="*/ 120 w 268"/>
              <a:gd name="T19" fmla="*/ 266 h 266"/>
              <a:gd name="T20" fmla="*/ 94 w 268"/>
              <a:gd name="T21" fmla="*/ 260 h 266"/>
              <a:gd name="T22" fmla="*/ 70 w 268"/>
              <a:gd name="T23" fmla="*/ 250 h 266"/>
              <a:gd name="T24" fmla="*/ 50 w 268"/>
              <a:gd name="T25" fmla="*/ 236 h 266"/>
              <a:gd name="T26" fmla="*/ 32 w 268"/>
              <a:gd name="T27" fmla="*/ 218 h 266"/>
              <a:gd name="T28" fmla="*/ 16 w 268"/>
              <a:gd name="T29" fmla="*/ 198 h 266"/>
              <a:gd name="T30" fmla="*/ 6 w 268"/>
              <a:gd name="T31" fmla="*/ 174 h 266"/>
              <a:gd name="T32" fmla="*/ 2 w 268"/>
              <a:gd name="T33" fmla="*/ 148 h 266"/>
              <a:gd name="T34" fmla="*/ 0 w 268"/>
              <a:gd name="T35" fmla="*/ 134 h 266"/>
              <a:gd name="T36" fmla="*/ 4 w 268"/>
              <a:gd name="T37" fmla="*/ 106 h 266"/>
              <a:gd name="T38" fmla="*/ 12 w 268"/>
              <a:gd name="T39" fmla="*/ 82 h 266"/>
              <a:gd name="T40" fmla="*/ 24 w 268"/>
              <a:gd name="T41" fmla="*/ 60 h 266"/>
              <a:gd name="T42" fmla="*/ 40 w 268"/>
              <a:gd name="T43" fmla="*/ 40 h 266"/>
              <a:gd name="T44" fmla="*/ 60 w 268"/>
              <a:gd name="T45" fmla="*/ 24 h 266"/>
              <a:gd name="T46" fmla="*/ 82 w 268"/>
              <a:gd name="T47" fmla="*/ 12 h 266"/>
              <a:gd name="T48" fmla="*/ 108 w 268"/>
              <a:gd name="T49" fmla="*/ 4 h 266"/>
              <a:gd name="T50" fmla="*/ 134 w 268"/>
              <a:gd name="T51" fmla="*/ 0 h 266"/>
              <a:gd name="T52" fmla="*/ 148 w 268"/>
              <a:gd name="T53" fmla="*/ 2 h 266"/>
              <a:gd name="T54" fmla="*/ 174 w 268"/>
              <a:gd name="T55" fmla="*/ 6 h 266"/>
              <a:gd name="T56" fmla="*/ 198 w 268"/>
              <a:gd name="T57" fmla="*/ 16 h 266"/>
              <a:gd name="T58" fmla="*/ 218 w 268"/>
              <a:gd name="T59" fmla="*/ 30 h 266"/>
              <a:gd name="T60" fmla="*/ 236 w 268"/>
              <a:gd name="T61" fmla="*/ 50 h 266"/>
              <a:gd name="T62" fmla="*/ 252 w 268"/>
              <a:gd name="T63" fmla="*/ 70 h 266"/>
              <a:gd name="T64" fmla="*/ 262 w 268"/>
              <a:gd name="T65" fmla="*/ 94 h 266"/>
              <a:gd name="T66" fmla="*/ 266 w 268"/>
              <a:gd name="T67" fmla="*/ 120 h 266"/>
              <a:gd name="T68" fmla="*/ 268 w 268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8" h="266">
                <a:moveTo>
                  <a:pt x="268" y="134"/>
                </a:moveTo>
                <a:lnTo>
                  <a:pt x="268" y="134"/>
                </a:lnTo>
                <a:lnTo>
                  <a:pt x="266" y="148"/>
                </a:lnTo>
                <a:lnTo>
                  <a:pt x="264" y="160"/>
                </a:lnTo>
                <a:lnTo>
                  <a:pt x="262" y="174"/>
                </a:lnTo>
                <a:lnTo>
                  <a:pt x="256" y="186"/>
                </a:lnTo>
                <a:lnTo>
                  <a:pt x="252" y="198"/>
                </a:lnTo>
                <a:lnTo>
                  <a:pt x="244" y="208"/>
                </a:lnTo>
                <a:lnTo>
                  <a:pt x="236" y="218"/>
                </a:lnTo>
                <a:lnTo>
                  <a:pt x="228" y="228"/>
                </a:lnTo>
                <a:lnTo>
                  <a:pt x="218" y="236"/>
                </a:lnTo>
                <a:lnTo>
                  <a:pt x="208" y="244"/>
                </a:lnTo>
                <a:lnTo>
                  <a:pt x="198" y="250"/>
                </a:lnTo>
                <a:lnTo>
                  <a:pt x="186" y="256"/>
                </a:lnTo>
                <a:lnTo>
                  <a:pt x="174" y="260"/>
                </a:lnTo>
                <a:lnTo>
                  <a:pt x="160" y="264"/>
                </a:lnTo>
                <a:lnTo>
                  <a:pt x="148" y="266"/>
                </a:lnTo>
                <a:lnTo>
                  <a:pt x="134" y="266"/>
                </a:lnTo>
                <a:lnTo>
                  <a:pt x="134" y="266"/>
                </a:lnTo>
                <a:lnTo>
                  <a:pt x="120" y="266"/>
                </a:lnTo>
                <a:lnTo>
                  <a:pt x="108" y="264"/>
                </a:lnTo>
                <a:lnTo>
                  <a:pt x="94" y="260"/>
                </a:lnTo>
                <a:lnTo>
                  <a:pt x="82" y="256"/>
                </a:lnTo>
                <a:lnTo>
                  <a:pt x="70" y="250"/>
                </a:lnTo>
                <a:lnTo>
                  <a:pt x="60" y="244"/>
                </a:lnTo>
                <a:lnTo>
                  <a:pt x="50" y="236"/>
                </a:lnTo>
                <a:lnTo>
                  <a:pt x="40" y="228"/>
                </a:lnTo>
                <a:lnTo>
                  <a:pt x="32" y="218"/>
                </a:lnTo>
                <a:lnTo>
                  <a:pt x="24" y="208"/>
                </a:lnTo>
                <a:lnTo>
                  <a:pt x="16" y="198"/>
                </a:lnTo>
                <a:lnTo>
                  <a:pt x="12" y="186"/>
                </a:lnTo>
                <a:lnTo>
                  <a:pt x="6" y="174"/>
                </a:lnTo>
                <a:lnTo>
                  <a:pt x="4" y="160"/>
                </a:lnTo>
                <a:lnTo>
                  <a:pt x="2" y="148"/>
                </a:lnTo>
                <a:lnTo>
                  <a:pt x="0" y="134"/>
                </a:lnTo>
                <a:lnTo>
                  <a:pt x="0" y="134"/>
                </a:lnTo>
                <a:lnTo>
                  <a:pt x="2" y="120"/>
                </a:lnTo>
                <a:lnTo>
                  <a:pt x="4" y="106"/>
                </a:lnTo>
                <a:lnTo>
                  <a:pt x="6" y="94"/>
                </a:lnTo>
                <a:lnTo>
                  <a:pt x="12" y="82"/>
                </a:lnTo>
                <a:lnTo>
                  <a:pt x="16" y="70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4"/>
                </a:lnTo>
                <a:lnTo>
                  <a:pt x="70" y="16"/>
                </a:lnTo>
                <a:lnTo>
                  <a:pt x="82" y="12"/>
                </a:lnTo>
                <a:lnTo>
                  <a:pt x="94" y="6"/>
                </a:lnTo>
                <a:lnTo>
                  <a:pt x="108" y="4"/>
                </a:lnTo>
                <a:lnTo>
                  <a:pt x="120" y="2"/>
                </a:lnTo>
                <a:lnTo>
                  <a:pt x="134" y="0"/>
                </a:lnTo>
                <a:lnTo>
                  <a:pt x="134" y="0"/>
                </a:lnTo>
                <a:lnTo>
                  <a:pt x="148" y="2"/>
                </a:lnTo>
                <a:lnTo>
                  <a:pt x="160" y="4"/>
                </a:lnTo>
                <a:lnTo>
                  <a:pt x="174" y="6"/>
                </a:lnTo>
                <a:lnTo>
                  <a:pt x="186" y="12"/>
                </a:lnTo>
                <a:lnTo>
                  <a:pt x="198" y="16"/>
                </a:lnTo>
                <a:lnTo>
                  <a:pt x="208" y="24"/>
                </a:lnTo>
                <a:lnTo>
                  <a:pt x="218" y="30"/>
                </a:lnTo>
                <a:lnTo>
                  <a:pt x="228" y="40"/>
                </a:lnTo>
                <a:lnTo>
                  <a:pt x="236" y="50"/>
                </a:lnTo>
                <a:lnTo>
                  <a:pt x="244" y="60"/>
                </a:lnTo>
                <a:lnTo>
                  <a:pt x="252" y="70"/>
                </a:lnTo>
                <a:lnTo>
                  <a:pt x="256" y="82"/>
                </a:lnTo>
                <a:lnTo>
                  <a:pt x="262" y="94"/>
                </a:lnTo>
                <a:lnTo>
                  <a:pt x="264" y="106"/>
                </a:lnTo>
                <a:lnTo>
                  <a:pt x="266" y="120"/>
                </a:lnTo>
                <a:lnTo>
                  <a:pt x="268" y="134"/>
                </a:lnTo>
                <a:lnTo>
                  <a:pt x="268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ACC234A8-30AE-475B-9EC2-D470BCE5A17A}"/>
              </a:ext>
            </a:extLst>
          </p:cNvPr>
          <p:cNvSpPr>
            <a:spLocks/>
          </p:cNvSpPr>
          <p:nvPr/>
        </p:nvSpPr>
        <p:spPr bwMode="auto">
          <a:xfrm>
            <a:off x="8122444" y="3955703"/>
            <a:ext cx="16767175" cy="10646122"/>
          </a:xfrm>
          <a:custGeom>
            <a:avLst/>
            <a:gdLst>
              <a:gd name="T0" fmla="*/ 9504 w 10363"/>
              <a:gd name="T1" fmla="*/ 5118 h 5120"/>
              <a:gd name="T2" fmla="*/ 9640 w 10363"/>
              <a:gd name="T3" fmla="*/ 5102 h 5120"/>
              <a:gd name="T4" fmla="*/ 9770 w 10363"/>
              <a:gd name="T5" fmla="*/ 5064 h 5120"/>
              <a:gd name="T6" fmla="*/ 9889 w 10363"/>
              <a:gd name="T7" fmla="*/ 5010 h 5120"/>
              <a:gd name="T8" fmla="*/ 9999 w 10363"/>
              <a:gd name="T9" fmla="*/ 4940 h 5120"/>
              <a:gd name="T10" fmla="*/ 10097 w 10363"/>
              <a:gd name="T11" fmla="*/ 4854 h 5120"/>
              <a:gd name="T12" fmla="*/ 10183 w 10363"/>
              <a:gd name="T13" fmla="*/ 4757 h 5120"/>
              <a:gd name="T14" fmla="*/ 10253 w 10363"/>
              <a:gd name="T15" fmla="*/ 4647 h 5120"/>
              <a:gd name="T16" fmla="*/ 10307 w 10363"/>
              <a:gd name="T17" fmla="*/ 4527 h 5120"/>
              <a:gd name="T18" fmla="*/ 10345 w 10363"/>
              <a:gd name="T19" fmla="*/ 4397 h 5120"/>
              <a:gd name="T20" fmla="*/ 10361 w 10363"/>
              <a:gd name="T21" fmla="*/ 4263 h 5120"/>
              <a:gd name="T22" fmla="*/ 10363 w 10363"/>
              <a:gd name="T23" fmla="*/ 905 h 5120"/>
              <a:gd name="T24" fmla="*/ 10353 w 10363"/>
              <a:gd name="T25" fmla="*/ 767 h 5120"/>
              <a:gd name="T26" fmla="*/ 10321 w 10363"/>
              <a:gd name="T27" fmla="*/ 635 h 5120"/>
              <a:gd name="T28" fmla="*/ 10273 w 10363"/>
              <a:gd name="T29" fmla="*/ 513 h 5120"/>
              <a:gd name="T30" fmla="*/ 10207 w 10363"/>
              <a:gd name="T31" fmla="*/ 400 h 5120"/>
              <a:gd name="T32" fmla="*/ 10127 w 10363"/>
              <a:gd name="T33" fmla="*/ 298 h 5120"/>
              <a:gd name="T34" fmla="*/ 10033 w 10363"/>
              <a:gd name="T35" fmla="*/ 208 h 5120"/>
              <a:gd name="T36" fmla="*/ 9927 w 10363"/>
              <a:gd name="T37" fmla="*/ 132 h 5120"/>
              <a:gd name="T38" fmla="*/ 9810 w 10363"/>
              <a:gd name="T39" fmla="*/ 72 h 5120"/>
              <a:gd name="T40" fmla="*/ 9684 w 10363"/>
              <a:gd name="T41" fmla="*/ 30 h 5120"/>
              <a:gd name="T42" fmla="*/ 9550 w 10363"/>
              <a:gd name="T43" fmla="*/ 6 h 5120"/>
              <a:gd name="T44" fmla="*/ 905 w 10363"/>
              <a:gd name="T45" fmla="*/ 0 h 5120"/>
              <a:gd name="T46" fmla="*/ 813 w 10363"/>
              <a:gd name="T47" fmla="*/ 6 h 5120"/>
              <a:gd name="T48" fmla="*/ 679 w 10363"/>
              <a:gd name="T49" fmla="*/ 30 h 5120"/>
              <a:gd name="T50" fmla="*/ 553 w 10363"/>
              <a:gd name="T51" fmla="*/ 72 h 5120"/>
              <a:gd name="T52" fmla="*/ 436 w 10363"/>
              <a:gd name="T53" fmla="*/ 132 h 5120"/>
              <a:gd name="T54" fmla="*/ 330 w 10363"/>
              <a:gd name="T55" fmla="*/ 208 h 5120"/>
              <a:gd name="T56" fmla="*/ 236 w 10363"/>
              <a:gd name="T57" fmla="*/ 298 h 5120"/>
              <a:gd name="T58" fmla="*/ 154 w 10363"/>
              <a:gd name="T59" fmla="*/ 400 h 5120"/>
              <a:gd name="T60" fmla="*/ 90 w 10363"/>
              <a:gd name="T61" fmla="*/ 513 h 5120"/>
              <a:gd name="T62" fmla="*/ 42 w 10363"/>
              <a:gd name="T63" fmla="*/ 635 h 5120"/>
              <a:gd name="T64" fmla="*/ 10 w 10363"/>
              <a:gd name="T65" fmla="*/ 767 h 5120"/>
              <a:gd name="T66" fmla="*/ 0 w 10363"/>
              <a:gd name="T67" fmla="*/ 905 h 5120"/>
              <a:gd name="T68" fmla="*/ 2 w 10363"/>
              <a:gd name="T69" fmla="*/ 4263 h 5120"/>
              <a:gd name="T70" fmla="*/ 18 w 10363"/>
              <a:gd name="T71" fmla="*/ 4397 h 5120"/>
              <a:gd name="T72" fmla="*/ 56 w 10363"/>
              <a:gd name="T73" fmla="*/ 4527 h 5120"/>
              <a:gd name="T74" fmla="*/ 110 w 10363"/>
              <a:gd name="T75" fmla="*/ 4647 h 5120"/>
              <a:gd name="T76" fmla="*/ 180 w 10363"/>
              <a:gd name="T77" fmla="*/ 4757 h 5120"/>
              <a:gd name="T78" fmla="*/ 266 w 10363"/>
              <a:gd name="T79" fmla="*/ 4854 h 5120"/>
              <a:gd name="T80" fmla="*/ 364 w 10363"/>
              <a:gd name="T81" fmla="*/ 4940 h 5120"/>
              <a:gd name="T82" fmla="*/ 473 w 10363"/>
              <a:gd name="T83" fmla="*/ 5010 h 5120"/>
              <a:gd name="T84" fmla="*/ 593 w 10363"/>
              <a:gd name="T85" fmla="*/ 5064 h 5120"/>
              <a:gd name="T86" fmla="*/ 723 w 10363"/>
              <a:gd name="T87" fmla="*/ 5102 h 5120"/>
              <a:gd name="T88" fmla="*/ 859 w 10363"/>
              <a:gd name="T89" fmla="*/ 5118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363" h="5120">
                <a:moveTo>
                  <a:pt x="9458" y="5120"/>
                </a:moveTo>
                <a:lnTo>
                  <a:pt x="9458" y="5120"/>
                </a:lnTo>
                <a:lnTo>
                  <a:pt x="9504" y="5118"/>
                </a:lnTo>
                <a:lnTo>
                  <a:pt x="9550" y="5116"/>
                </a:lnTo>
                <a:lnTo>
                  <a:pt x="9596" y="5110"/>
                </a:lnTo>
                <a:lnTo>
                  <a:pt x="9640" y="5102"/>
                </a:lnTo>
                <a:lnTo>
                  <a:pt x="9684" y="5092"/>
                </a:lnTo>
                <a:lnTo>
                  <a:pt x="9728" y="5080"/>
                </a:lnTo>
                <a:lnTo>
                  <a:pt x="9770" y="5064"/>
                </a:lnTo>
                <a:lnTo>
                  <a:pt x="9810" y="5048"/>
                </a:lnTo>
                <a:lnTo>
                  <a:pt x="9850" y="5030"/>
                </a:lnTo>
                <a:lnTo>
                  <a:pt x="9889" y="5010"/>
                </a:lnTo>
                <a:lnTo>
                  <a:pt x="9927" y="4988"/>
                </a:lnTo>
                <a:lnTo>
                  <a:pt x="9963" y="4966"/>
                </a:lnTo>
                <a:lnTo>
                  <a:pt x="9999" y="4940"/>
                </a:lnTo>
                <a:lnTo>
                  <a:pt x="10033" y="4914"/>
                </a:lnTo>
                <a:lnTo>
                  <a:pt x="10065" y="4884"/>
                </a:lnTo>
                <a:lnTo>
                  <a:pt x="10097" y="4854"/>
                </a:lnTo>
                <a:lnTo>
                  <a:pt x="10127" y="4824"/>
                </a:lnTo>
                <a:lnTo>
                  <a:pt x="10155" y="4790"/>
                </a:lnTo>
                <a:lnTo>
                  <a:pt x="10183" y="4757"/>
                </a:lnTo>
                <a:lnTo>
                  <a:pt x="10207" y="4721"/>
                </a:lnTo>
                <a:lnTo>
                  <a:pt x="10231" y="4685"/>
                </a:lnTo>
                <a:lnTo>
                  <a:pt x="10253" y="4647"/>
                </a:lnTo>
                <a:lnTo>
                  <a:pt x="10273" y="4607"/>
                </a:lnTo>
                <a:lnTo>
                  <a:pt x="10291" y="4567"/>
                </a:lnTo>
                <a:lnTo>
                  <a:pt x="10307" y="4527"/>
                </a:lnTo>
                <a:lnTo>
                  <a:pt x="10321" y="4485"/>
                </a:lnTo>
                <a:lnTo>
                  <a:pt x="10333" y="4441"/>
                </a:lnTo>
                <a:lnTo>
                  <a:pt x="10345" y="4397"/>
                </a:lnTo>
                <a:lnTo>
                  <a:pt x="10353" y="4353"/>
                </a:lnTo>
                <a:lnTo>
                  <a:pt x="10357" y="4309"/>
                </a:lnTo>
                <a:lnTo>
                  <a:pt x="10361" y="4263"/>
                </a:lnTo>
                <a:lnTo>
                  <a:pt x="10363" y="4215"/>
                </a:lnTo>
                <a:lnTo>
                  <a:pt x="10363" y="905"/>
                </a:lnTo>
                <a:lnTo>
                  <a:pt x="10363" y="905"/>
                </a:lnTo>
                <a:lnTo>
                  <a:pt x="10361" y="859"/>
                </a:lnTo>
                <a:lnTo>
                  <a:pt x="10357" y="813"/>
                </a:lnTo>
                <a:lnTo>
                  <a:pt x="10353" y="767"/>
                </a:lnTo>
                <a:lnTo>
                  <a:pt x="10345" y="723"/>
                </a:lnTo>
                <a:lnTo>
                  <a:pt x="10333" y="679"/>
                </a:lnTo>
                <a:lnTo>
                  <a:pt x="10321" y="635"/>
                </a:lnTo>
                <a:lnTo>
                  <a:pt x="10307" y="593"/>
                </a:lnTo>
                <a:lnTo>
                  <a:pt x="10291" y="553"/>
                </a:lnTo>
                <a:lnTo>
                  <a:pt x="10273" y="513"/>
                </a:lnTo>
                <a:lnTo>
                  <a:pt x="10253" y="474"/>
                </a:lnTo>
                <a:lnTo>
                  <a:pt x="10231" y="436"/>
                </a:lnTo>
                <a:lnTo>
                  <a:pt x="10207" y="400"/>
                </a:lnTo>
                <a:lnTo>
                  <a:pt x="10183" y="364"/>
                </a:lnTo>
                <a:lnTo>
                  <a:pt x="10155" y="330"/>
                </a:lnTo>
                <a:lnTo>
                  <a:pt x="10127" y="298"/>
                </a:lnTo>
                <a:lnTo>
                  <a:pt x="10097" y="266"/>
                </a:lnTo>
                <a:lnTo>
                  <a:pt x="10065" y="236"/>
                </a:lnTo>
                <a:lnTo>
                  <a:pt x="10033" y="208"/>
                </a:lnTo>
                <a:lnTo>
                  <a:pt x="9999" y="180"/>
                </a:lnTo>
                <a:lnTo>
                  <a:pt x="9963" y="156"/>
                </a:lnTo>
                <a:lnTo>
                  <a:pt x="9927" y="132"/>
                </a:lnTo>
                <a:lnTo>
                  <a:pt x="9889" y="110"/>
                </a:lnTo>
                <a:lnTo>
                  <a:pt x="9850" y="90"/>
                </a:lnTo>
                <a:lnTo>
                  <a:pt x="9810" y="72"/>
                </a:lnTo>
                <a:lnTo>
                  <a:pt x="9770" y="56"/>
                </a:lnTo>
                <a:lnTo>
                  <a:pt x="9728" y="42"/>
                </a:lnTo>
                <a:lnTo>
                  <a:pt x="9684" y="30"/>
                </a:lnTo>
                <a:lnTo>
                  <a:pt x="9640" y="20"/>
                </a:lnTo>
                <a:lnTo>
                  <a:pt x="9596" y="12"/>
                </a:lnTo>
                <a:lnTo>
                  <a:pt x="9550" y="6"/>
                </a:lnTo>
                <a:lnTo>
                  <a:pt x="9504" y="2"/>
                </a:lnTo>
                <a:lnTo>
                  <a:pt x="9458" y="0"/>
                </a:lnTo>
                <a:lnTo>
                  <a:pt x="905" y="0"/>
                </a:lnTo>
                <a:lnTo>
                  <a:pt x="905" y="0"/>
                </a:lnTo>
                <a:lnTo>
                  <a:pt x="859" y="2"/>
                </a:lnTo>
                <a:lnTo>
                  <a:pt x="813" y="6"/>
                </a:lnTo>
                <a:lnTo>
                  <a:pt x="767" y="12"/>
                </a:lnTo>
                <a:lnTo>
                  <a:pt x="723" y="20"/>
                </a:lnTo>
                <a:lnTo>
                  <a:pt x="679" y="30"/>
                </a:lnTo>
                <a:lnTo>
                  <a:pt x="635" y="42"/>
                </a:lnTo>
                <a:lnTo>
                  <a:pt x="593" y="56"/>
                </a:lnTo>
                <a:lnTo>
                  <a:pt x="553" y="72"/>
                </a:lnTo>
                <a:lnTo>
                  <a:pt x="513" y="90"/>
                </a:lnTo>
                <a:lnTo>
                  <a:pt x="473" y="110"/>
                </a:lnTo>
                <a:lnTo>
                  <a:pt x="436" y="132"/>
                </a:lnTo>
                <a:lnTo>
                  <a:pt x="400" y="156"/>
                </a:lnTo>
                <a:lnTo>
                  <a:pt x="364" y="180"/>
                </a:lnTo>
                <a:lnTo>
                  <a:pt x="330" y="208"/>
                </a:lnTo>
                <a:lnTo>
                  <a:pt x="296" y="236"/>
                </a:lnTo>
                <a:lnTo>
                  <a:pt x="266" y="266"/>
                </a:lnTo>
                <a:lnTo>
                  <a:pt x="236" y="298"/>
                </a:lnTo>
                <a:lnTo>
                  <a:pt x="208" y="330"/>
                </a:lnTo>
                <a:lnTo>
                  <a:pt x="180" y="364"/>
                </a:lnTo>
                <a:lnTo>
                  <a:pt x="154" y="400"/>
                </a:lnTo>
                <a:lnTo>
                  <a:pt x="132" y="436"/>
                </a:lnTo>
                <a:lnTo>
                  <a:pt x="110" y="474"/>
                </a:lnTo>
                <a:lnTo>
                  <a:pt x="90" y="513"/>
                </a:lnTo>
                <a:lnTo>
                  <a:pt x="72" y="553"/>
                </a:lnTo>
                <a:lnTo>
                  <a:pt x="56" y="593"/>
                </a:lnTo>
                <a:lnTo>
                  <a:pt x="42" y="635"/>
                </a:lnTo>
                <a:lnTo>
                  <a:pt x="28" y="679"/>
                </a:lnTo>
                <a:lnTo>
                  <a:pt x="18" y="723"/>
                </a:lnTo>
                <a:lnTo>
                  <a:pt x="10" y="767"/>
                </a:lnTo>
                <a:lnTo>
                  <a:pt x="6" y="813"/>
                </a:lnTo>
                <a:lnTo>
                  <a:pt x="2" y="859"/>
                </a:lnTo>
                <a:lnTo>
                  <a:pt x="0" y="905"/>
                </a:lnTo>
                <a:lnTo>
                  <a:pt x="0" y="4215"/>
                </a:lnTo>
                <a:lnTo>
                  <a:pt x="0" y="4215"/>
                </a:lnTo>
                <a:lnTo>
                  <a:pt x="2" y="4263"/>
                </a:lnTo>
                <a:lnTo>
                  <a:pt x="6" y="4307"/>
                </a:lnTo>
                <a:lnTo>
                  <a:pt x="10" y="4353"/>
                </a:lnTo>
                <a:lnTo>
                  <a:pt x="18" y="4397"/>
                </a:lnTo>
                <a:lnTo>
                  <a:pt x="28" y="4441"/>
                </a:lnTo>
                <a:lnTo>
                  <a:pt x="42" y="4485"/>
                </a:lnTo>
                <a:lnTo>
                  <a:pt x="56" y="4527"/>
                </a:lnTo>
                <a:lnTo>
                  <a:pt x="72" y="4567"/>
                </a:lnTo>
                <a:lnTo>
                  <a:pt x="90" y="4607"/>
                </a:lnTo>
                <a:lnTo>
                  <a:pt x="110" y="4647"/>
                </a:lnTo>
                <a:lnTo>
                  <a:pt x="132" y="4685"/>
                </a:lnTo>
                <a:lnTo>
                  <a:pt x="154" y="4721"/>
                </a:lnTo>
                <a:lnTo>
                  <a:pt x="180" y="4757"/>
                </a:lnTo>
                <a:lnTo>
                  <a:pt x="208" y="4790"/>
                </a:lnTo>
                <a:lnTo>
                  <a:pt x="236" y="4824"/>
                </a:lnTo>
                <a:lnTo>
                  <a:pt x="266" y="4854"/>
                </a:lnTo>
                <a:lnTo>
                  <a:pt x="296" y="4884"/>
                </a:lnTo>
                <a:lnTo>
                  <a:pt x="330" y="4914"/>
                </a:lnTo>
                <a:lnTo>
                  <a:pt x="364" y="4940"/>
                </a:lnTo>
                <a:lnTo>
                  <a:pt x="400" y="4966"/>
                </a:lnTo>
                <a:lnTo>
                  <a:pt x="436" y="4988"/>
                </a:lnTo>
                <a:lnTo>
                  <a:pt x="473" y="5010"/>
                </a:lnTo>
                <a:lnTo>
                  <a:pt x="513" y="5030"/>
                </a:lnTo>
                <a:lnTo>
                  <a:pt x="553" y="5048"/>
                </a:lnTo>
                <a:lnTo>
                  <a:pt x="593" y="5064"/>
                </a:lnTo>
                <a:lnTo>
                  <a:pt x="635" y="5080"/>
                </a:lnTo>
                <a:lnTo>
                  <a:pt x="679" y="5092"/>
                </a:lnTo>
                <a:lnTo>
                  <a:pt x="723" y="5102"/>
                </a:lnTo>
                <a:lnTo>
                  <a:pt x="767" y="5110"/>
                </a:lnTo>
                <a:lnTo>
                  <a:pt x="813" y="5116"/>
                </a:lnTo>
                <a:lnTo>
                  <a:pt x="859" y="5118"/>
                </a:lnTo>
                <a:lnTo>
                  <a:pt x="905" y="5120"/>
                </a:lnTo>
                <a:lnTo>
                  <a:pt x="9458" y="512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857250" lvl="0" indent="-8572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</a:t>
            </a:r>
            <a:r>
              <a:rPr lang="ko-KR" altLang="en-US" sz="54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홈페이지 </a:t>
            </a:r>
            <a:r>
              <a:rPr lang="ko-KR" altLang="en-US" sz="540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스크래핑을</a:t>
            </a: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하면서 똑같은 태그가</a:t>
            </a:r>
            <a:r>
              <a:rPr lang="en-US" altLang="ko-KR" sz="54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54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많아서 원하는 데이터를 가져오는 것이 힘들었다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800" dirty="0" err="1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ㅇ</a:t>
            </a:r>
            <a:endParaRPr lang="en-US" altLang="ko-KR" sz="5400" dirty="0" smtClean="0">
              <a:solidFill>
                <a:srgbClr val="BE7DBC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57250" lvl="0" indent="-8572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데이터가 수시로 바뀌는 </a:t>
            </a:r>
            <a:r>
              <a:rPr lang="ko-KR" altLang="en-US" sz="540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모집과정</a:t>
            </a: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같은 경우에는</a:t>
            </a:r>
            <a:r>
              <a:rPr lang="en-US" altLang="ko-KR" sz="54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54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스킬데이터를 쓰는 것이 좋지만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 주소나 학교 위치처럼 자주 바뀌지 않는 데이터는 </a:t>
            </a:r>
            <a:r>
              <a:rPr lang="ko-KR" altLang="en-US" sz="540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챗봇의</a:t>
            </a: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기본 응답을 사용하는 것이 좋을 것 같다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800" dirty="0" err="1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ㅇ</a:t>
            </a:r>
            <a:endParaRPr lang="en-US" altLang="ko-KR" sz="540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57250" lvl="0" indent="-8572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위의 의견처럼 기본 응답과 스킬데이터를 적절히 잘 사용하면 좋은 </a:t>
            </a:r>
            <a:r>
              <a:rPr lang="ko-KR" altLang="en-US" sz="540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</a:t>
            </a:r>
            <a:r>
              <a:rPr lang="ko-KR" altLang="en-US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서비스를 제공할 수 있을 것 같다</a:t>
            </a:r>
            <a: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54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endParaRPr lang="ko-KR" altLang="ko-KR" sz="14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23BDA0F-8C22-412F-ABA0-DD183D550C7B}"/>
              </a:ext>
            </a:extLst>
          </p:cNvPr>
          <p:cNvSpPr>
            <a:spLocks/>
          </p:cNvSpPr>
          <p:nvPr/>
        </p:nvSpPr>
        <p:spPr bwMode="auto">
          <a:xfrm>
            <a:off x="9785350" y="14328775"/>
            <a:ext cx="2624138" cy="2624137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  <a:gd name="T6" fmla="*/ 1653 w 1653"/>
              <a:gd name="T7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  <a:lnTo>
                  <a:pt x="1653" y="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85085C31-B3C4-43EC-97A6-676DB6135624}"/>
              </a:ext>
            </a:extLst>
          </p:cNvPr>
          <p:cNvSpPr>
            <a:spLocks/>
          </p:cNvSpPr>
          <p:nvPr/>
        </p:nvSpPr>
        <p:spPr bwMode="auto">
          <a:xfrm>
            <a:off x="9785350" y="14328775"/>
            <a:ext cx="2624138" cy="2624137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B49EDDB-3ECB-412F-B813-DA64A500A296}"/>
              </a:ext>
            </a:extLst>
          </p:cNvPr>
          <p:cNvSpPr>
            <a:spLocks/>
          </p:cNvSpPr>
          <p:nvPr/>
        </p:nvSpPr>
        <p:spPr bwMode="auto">
          <a:xfrm>
            <a:off x="20351750" y="4122738"/>
            <a:ext cx="2624138" cy="2624137"/>
          </a:xfrm>
          <a:custGeom>
            <a:avLst/>
            <a:gdLst>
              <a:gd name="T0" fmla="*/ 0 w 1653"/>
              <a:gd name="T1" fmla="*/ 1653 h 1653"/>
              <a:gd name="T2" fmla="*/ 1653 w 1653"/>
              <a:gd name="T3" fmla="*/ 0 h 1653"/>
              <a:gd name="T4" fmla="*/ 1653 w 1653"/>
              <a:gd name="T5" fmla="*/ 1653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3" h="1653">
                <a:moveTo>
                  <a:pt x="0" y="1653"/>
                </a:moveTo>
                <a:lnTo>
                  <a:pt x="1653" y="0"/>
                </a:lnTo>
                <a:lnTo>
                  <a:pt x="1653" y="165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64D0CAF9-9437-4DCF-BAA7-6690A0F29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2185988"/>
            <a:ext cx="6346825" cy="22225"/>
          </a:xfrm>
          <a:prstGeom prst="rect">
            <a:avLst/>
          </a:prstGeom>
          <a:solidFill>
            <a:srgbClr val="9E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en-US" altLang="ko-KR" sz="115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자체 평가 의견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023BDA0F-8C22-412F-ABA0-DD183D550C7B}"/>
              </a:ext>
            </a:extLst>
          </p:cNvPr>
          <p:cNvSpPr>
            <a:spLocks/>
          </p:cNvSpPr>
          <p:nvPr/>
        </p:nvSpPr>
        <p:spPr bwMode="auto">
          <a:xfrm flipH="1">
            <a:off x="21017706" y="14328775"/>
            <a:ext cx="2624138" cy="2624137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  <a:gd name="T6" fmla="*/ 1653 w 1653"/>
              <a:gd name="T7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  <a:lnTo>
                  <a:pt x="1653" y="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6E437777-1FAE-4220-9323-1041A4B1E57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807E4-34DD-4B38-819B-5205C8A8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2225F-F85C-4A3B-989A-397B72D59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AE62695-2A0A-4369-875E-FCFEBF4B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DC226DA-AF23-4210-937C-B1AEB9198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704088" cy="184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ADF806F1-9FC2-49A0-A4CE-CE384708D45E}"/>
              </a:ext>
            </a:extLst>
          </p:cNvPr>
          <p:cNvSpPr>
            <a:spLocks/>
          </p:cNvSpPr>
          <p:nvPr/>
        </p:nvSpPr>
        <p:spPr bwMode="auto">
          <a:xfrm>
            <a:off x="8261350" y="0"/>
            <a:ext cx="24442738" cy="18413413"/>
          </a:xfrm>
          <a:custGeom>
            <a:avLst/>
            <a:gdLst>
              <a:gd name="T0" fmla="*/ 6231 w 15397"/>
              <a:gd name="T1" fmla="*/ 0 h 11599"/>
              <a:gd name="T2" fmla="*/ 0 w 15397"/>
              <a:gd name="T3" fmla="*/ 0 h 11599"/>
              <a:gd name="T4" fmla="*/ 1868 w 15397"/>
              <a:gd name="T5" fmla="*/ 1314 h 11599"/>
              <a:gd name="T6" fmla="*/ 3240 w 15397"/>
              <a:gd name="T7" fmla="*/ 2276 h 11599"/>
              <a:gd name="T8" fmla="*/ 9451 w 15397"/>
              <a:gd name="T9" fmla="*/ 6639 h 11599"/>
              <a:gd name="T10" fmla="*/ 2820 w 15397"/>
              <a:gd name="T11" fmla="*/ 11599 h 11599"/>
              <a:gd name="T12" fmla="*/ 8521 w 15397"/>
              <a:gd name="T13" fmla="*/ 11599 h 11599"/>
              <a:gd name="T14" fmla="*/ 15397 w 15397"/>
              <a:gd name="T15" fmla="*/ 6629 h 11599"/>
              <a:gd name="T16" fmla="*/ 15397 w 15397"/>
              <a:gd name="T17" fmla="*/ 6627 h 11599"/>
              <a:gd name="T18" fmla="*/ 6309 w 15397"/>
              <a:gd name="T19" fmla="*/ 56 h 11599"/>
              <a:gd name="T20" fmla="*/ 6231 w 15397"/>
              <a:gd name="T21" fmla="*/ 0 h 1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97" h="11599">
                <a:moveTo>
                  <a:pt x="6231" y="0"/>
                </a:moveTo>
                <a:lnTo>
                  <a:pt x="0" y="0"/>
                </a:lnTo>
                <a:lnTo>
                  <a:pt x="1868" y="1314"/>
                </a:lnTo>
                <a:lnTo>
                  <a:pt x="3240" y="2276"/>
                </a:lnTo>
                <a:lnTo>
                  <a:pt x="9451" y="6639"/>
                </a:lnTo>
                <a:lnTo>
                  <a:pt x="2820" y="11599"/>
                </a:lnTo>
                <a:lnTo>
                  <a:pt x="8521" y="11599"/>
                </a:lnTo>
                <a:lnTo>
                  <a:pt x="15397" y="6629"/>
                </a:lnTo>
                <a:lnTo>
                  <a:pt x="15397" y="6627"/>
                </a:lnTo>
                <a:lnTo>
                  <a:pt x="6309" y="56"/>
                </a:lnTo>
                <a:lnTo>
                  <a:pt x="6231" y="0"/>
                </a:lnTo>
                <a:close/>
              </a:path>
            </a:pathLst>
          </a:custGeom>
          <a:solidFill>
            <a:srgbClr val="6136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FF857D77-01DB-4460-8CA9-5BF968D10FCE}"/>
              </a:ext>
            </a:extLst>
          </p:cNvPr>
          <p:cNvSpPr>
            <a:spLocks/>
          </p:cNvSpPr>
          <p:nvPr/>
        </p:nvSpPr>
        <p:spPr bwMode="auto">
          <a:xfrm>
            <a:off x="8261350" y="0"/>
            <a:ext cx="24442738" cy="18413413"/>
          </a:xfrm>
          <a:custGeom>
            <a:avLst/>
            <a:gdLst>
              <a:gd name="T0" fmla="*/ 6231 w 15397"/>
              <a:gd name="T1" fmla="*/ 0 h 11599"/>
              <a:gd name="T2" fmla="*/ 0 w 15397"/>
              <a:gd name="T3" fmla="*/ 0 h 11599"/>
              <a:gd name="T4" fmla="*/ 1868 w 15397"/>
              <a:gd name="T5" fmla="*/ 1314 h 11599"/>
              <a:gd name="T6" fmla="*/ 3240 w 15397"/>
              <a:gd name="T7" fmla="*/ 2276 h 11599"/>
              <a:gd name="T8" fmla="*/ 9451 w 15397"/>
              <a:gd name="T9" fmla="*/ 6639 h 11599"/>
              <a:gd name="T10" fmla="*/ 2820 w 15397"/>
              <a:gd name="T11" fmla="*/ 11599 h 11599"/>
              <a:gd name="T12" fmla="*/ 8521 w 15397"/>
              <a:gd name="T13" fmla="*/ 11599 h 11599"/>
              <a:gd name="T14" fmla="*/ 15397 w 15397"/>
              <a:gd name="T15" fmla="*/ 6629 h 11599"/>
              <a:gd name="T16" fmla="*/ 15397 w 15397"/>
              <a:gd name="T17" fmla="*/ 6627 h 11599"/>
              <a:gd name="T18" fmla="*/ 6309 w 15397"/>
              <a:gd name="T19" fmla="*/ 56 h 11599"/>
              <a:gd name="T20" fmla="*/ 6231 w 15397"/>
              <a:gd name="T21" fmla="*/ 0 h 1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97" h="11599">
                <a:moveTo>
                  <a:pt x="6231" y="0"/>
                </a:moveTo>
                <a:lnTo>
                  <a:pt x="0" y="0"/>
                </a:lnTo>
                <a:lnTo>
                  <a:pt x="1868" y="1314"/>
                </a:lnTo>
                <a:lnTo>
                  <a:pt x="3240" y="2276"/>
                </a:lnTo>
                <a:lnTo>
                  <a:pt x="9451" y="6639"/>
                </a:lnTo>
                <a:lnTo>
                  <a:pt x="2820" y="11599"/>
                </a:lnTo>
                <a:lnTo>
                  <a:pt x="8521" y="11599"/>
                </a:lnTo>
                <a:lnTo>
                  <a:pt x="15397" y="6629"/>
                </a:lnTo>
                <a:lnTo>
                  <a:pt x="15397" y="6627"/>
                </a:lnTo>
                <a:lnTo>
                  <a:pt x="6309" y="56"/>
                </a:lnTo>
                <a:lnTo>
                  <a:pt x="62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ACD5688-F039-4D15-8BA5-2C66C50F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solidFill>
            <a:srgbClr val="048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FC52F92-86C0-41F5-B449-4170540D6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7739F17-4A3F-444E-B3E2-98D645D8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solidFill>
            <a:srgbClr val="36A3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52B507A7-ACB8-4B4C-ABD4-007DFF03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88" y="0"/>
            <a:ext cx="1588" cy="105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BEB68733-E17D-40CB-AB1A-DD5A18ED6BDA}"/>
              </a:ext>
            </a:extLst>
          </p:cNvPr>
          <p:cNvSpPr>
            <a:spLocks/>
          </p:cNvSpPr>
          <p:nvPr/>
        </p:nvSpPr>
        <p:spPr bwMode="auto">
          <a:xfrm>
            <a:off x="18153063" y="0"/>
            <a:ext cx="14551025" cy="10520363"/>
          </a:xfrm>
          <a:custGeom>
            <a:avLst/>
            <a:gdLst>
              <a:gd name="T0" fmla="*/ 154 w 9166"/>
              <a:gd name="T1" fmla="*/ 0 h 6627"/>
              <a:gd name="T2" fmla="*/ 0 w 9166"/>
              <a:gd name="T3" fmla="*/ 0 h 6627"/>
              <a:gd name="T4" fmla="*/ 78 w 9166"/>
              <a:gd name="T5" fmla="*/ 56 h 6627"/>
              <a:gd name="T6" fmla="*/ 9166 w 9166"/>
              <a:gd name="T7" fmla="*/ 6627 h 6627"/>
              <a:gd name="T8" fmla="*/ 9166 w 9166"/>
              <a:gd name="T9" fmla="*/ 0 h 6627"/>
              <a:gd name="T10" fmla="*/ 154 w 9166"/>
              <a:gd name="T11" fmla="*/ 0 h 6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66" h="6627">
                <a:moveTo>
                  <a:pt x="154" y="0"/>
                </a:moveTo>
                <a:lnTo>
                  <a:pt x="0" y="0"/>
                </a:lnTo>
                <a:lnTo>
                  <a:pt x="78" y="56"/>
                </a:lnTo>
                <a:lnTo>
                  <a:pt x="9166" y="6627"/>
                </a:lnTo>
                <a:lnTo>
                  <a:pt x="9166" y="0"/>
                </a:lnTo>
                <a:lnTo>
                  <a:pt x="154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D391992-1F3A-4158-9AAB-95548176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6425"/>
            <a:ext cx="32704088" cy="11456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2FFFE84-3C43-45A8-B28F-AE095236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9737903"/>
            <a:ext cx="32704088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2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감사합니다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8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FC888AB-84BF-42EC-8FCA-56F938292D91}"/>
              </a:ext>
            </a:extLst>
          </p:cNvPr>
          <p:cNvSpPr>
            <a:spLocks/>
          </p:cNvSpPr>
          <p:nvPr/>
        </p:nvSpPr>
        <p:spPr bwMode="auto">
          <a:xfrm>
            <a:off x="0" y="2729706"/>
            <a:ext cx="32704088" cy="12851607"/>
          </a:xfrm>
          <a:prstGeom prst="rect">
            <a:avLst/>
          </a:pr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729706"/>
            <a:ext cx="6541200" cy="1285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3087444" y="2729706"/>
            <a:ext cx="6541200" cy="1285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6193844" y="2729706"/>
            <a:ext cx="6541200" cy="1285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Number one fre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00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ber 2 fre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77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umber 3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871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umber four fre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812" y="548945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mber 5 f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5" y="545722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1267968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개요</a:t>
            </a:r>
            <a:endParaRPr lang="ko-KR" altLang="en-US" sz="80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0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7762046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8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팀원</a:t>
            </a:r>
            <a:endParaRPr lang="en-US" altLang="ko-KR" sz="8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lvl="0" algn="ctr"/>
            <a:r>
              <a:rPr lang="ko-KR" altLang="en-US" sz="8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소개</a:t>
            </a:r>
            <a:endParaRPr lang="ko-KR" altLang="en-US" dirty="0"/>
          </a:p>
        </p:txBody>
      </p:sp>
      <p:sp>
        <p:nvSpPr>
          <p:cNvPr id="71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14366240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8000" dirty="0" smtClean="0">
                <a:solidFill>
                  <a:prstClr val="whit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</a:t>
            </a:r>
            <a:endParaRPr lang="en-US" altLang="ko-KR" sz="8000" dirty="0" smtClean="0">
              <a:solidFill>
                <a:prstClr val="white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lvl="0" algn="ctr"/>
            <a:r>
              <a:rPr lang="ko-KR" altLang="en-US" sz="8000" dirty="0" err="1" smtClean="0">
                <a:solidFill>
                  <a:prstClr val="whit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진행순서</a:t>
            </a:r>
            <a:endParaRPr lang="ko-KR" altLang="en-US" dirty="0"/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20881181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8000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</a:t>
            </a:r>
            <a:endParaRPr lang="en-US" altLang="ko-KR" sz="8000" dirty="0" smtClean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lvl="0" algn="ctr"/>
            <a:r>
              <a:rPr lang="ko-KR" altLang="en-US" sz="8000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수행결과</a:t>
            </a:r>
            <a:endParaRPr lang="ko-KR" altLang="en-US" dirty="0"/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4276694C-0053-4807-9015-15C0FDD49776}"/>
              </a:ext>
            </a:extLst>
          </p:cNvPr>
          <p:cNvSpPr>
            <a:spLocks/>
          </p:cNvSpPr>
          <p:nvPr/>
        </p:nvSpPr>
        <p:spPr bwMode="auto">
          <a:xfrm>
            <a:off x="27477244" y="8184038"/>
            <a:ext cx="4005263" cy="4006850"/>
          </a:xfrm>
          <a:custGeom>
            <a:avLst/>
            <a:gdLst>
              <a:gd name="T0" fmla="*/ 2425 w 2523"/>
              <a:gd name="T1" fmla="*/ 2524 h 2524"/>
              <a:gd name="T2" fmla="*/ 96 w 2523"/>
              <a:gd name="T3" fmla="*/ 2524 h 2524"/>
              <a:gd name="T4" fmla="*/ 96 w 2523"/>
              <a:gd name="T5" fmla="*/ 2524 h 2524"/>
              <a:gd name="T6" fmla="*/ 76 w 2523"/>
              <a:gd name="T7" fmla="*/ 2522 h 2524"/>
              <a:gd name="T8" fmla="*/ 58 w 2523"/>
              <a:gd name="T9" fmla="*/ 2516 h 2524"/>
              <a:gd name="T10" fmla="*/ 42 w 2523"/>
              <a:gd name="T11" fmla="*/ 2508 h 2524"/>
              <a:gd name="T12" fmla="*/ 28 w 2523"/>
              <a:gd name="T13" fmla="*/ 2496 h 2524"/>
              <a:gd name="T14" fmla="*/ 16 w 2523"/>
              <a:gd name="T15" fmla="*/ 2480 h 2524"/>
              <a:gd name="T16" fmla="*/ 8 w 2523"/>
              <a:gd name="T17" fmla="*/ 2464 h 2524"/>
              <a:gd name="T18" fmla="*/ 2 w 2523"/>
              <a:gd name="T19" fmla="*/ 2446 h 2524"/>
              <a:gd name="T20" fmla="*/ 0 w 2523"/>
              <a:gd name="T21" fmla="*/ 2426 h 2524"/>
              <a:gd name="T22" fmla="*/ 0 w 2523"/>
              <a:gd name="T23" fmla="*/ 96 h 2524"/>
              <a:gd name="T24" fmla="*/ 0 w 2523"/>
              <a:gd name="T25" fmla="*/ 96 h 2524"/>
              <a:gd name="T26" fmla="*/ 2 w 2523"/>
              <a:gd name="T27" fmla="*/ 76 h 2524"/>
              <a:gd name="T28" fmla="*/ 8 w 2523"/>
              <a:gd name="T29" fmla="*/ 58 h 2524"/>
              <a:gd name="T30" fmla="*/ 16 w 2523"/>
              <a:gd name="T31" fmla="*/ 42 h 2524"/>
              <a:gd name="T32" fmla="*/ 28 w 2523"/>
              <a:gd name="T33" fmla="*/ 28 h 2524"/>
              <a:gd name="T34" fmla="*/ 42 w 2523"/>
              <a:gd name="T35" fmla="*/ 16 h 2524"/>
              <a:gd name="T36" fmla="*/ 58 w 2523"/>
              <a:gd name="T37" fmla="*/ 6 h 2524"/>
              <a:gd name="T38" fmla="*/ 76 w 2523"/>
              <a:gd name="T39" fmla="*/ 2 h 2524"/>
              <a:gd name="T40" fmla="*/ 96 w 2523"/>
              <a:gd name="T41" fmla="*/ 0 h 2524"/>
              <a:gd name="T42" fmla="*/ 2425 w 2523"/>
              <a:gd name="T43" fmla="*/ 0 h 2524"/>
              <a:gd name="T44" fmla="*/ 2425 w 2523"/>
              <a:gd name="T45" fmla="*/ 0 h 2524"/>
              <a:gd name="T46" fmla="*/ 2445 w 2523"/>
              <a:gd name="T47" fmla="*/ 2 h 2524"/>
              <a:gd name="T48" fmla="*/ 2463 w 2523"/>
              <a:gd name="T49" fmla="*/ 6 h 2524"/>
              <a:gd name="T50" fmla="*/ 2481 w 2523"/>
              <a:gd name="T51" fmla="*/ 16 h 2524"/>
              <a:gd name="T52" fmla="*/ 2495 w 2523"/>
              <a:gd name="T53" fmla="*/ 28 h 2524"/>
              <a:gd name="T54" fmla="*/ 2507 w 2523"/>
              <a:gd name="T55" fmla="*/ 42 h 2524"/>
              <a:gd name="T56" fmla="*/ 2515 w 2523"/>
              <a:gd name="T57" fmla="*/ 58 h 2524"/>
              <a:gd name="T58" fmla="*/ 2521 w 2523"/>
              <a:gd name="T59" fmla="*/ 76 h 2524"/>
              <a:gd name="T60" fmla="*/ 2523 w 2523"/>
              <a:gd name="T61" fmla="*/ 96 h 2524"/>
              <a:gd name="T62" fmla="*/ 2523 w 2523"/>
              <a:gd name="T63" fmla="*/ 2426 h 2524"/>
              <a:gd name="T64" fmla="*/ 2523 w 2523"/>
              <a:gd name="T65" fmla="*/ 2426 h 2524"/>
              <a:gd name="T66" fmla="*/ 2521 w 2523"/>
              <a:gd name="T67" fmla="*/ 2446 h 2524"/>
              <a:gd name="T68" fmla="*/ 2515 w 2523"/>
              <a:gd name="T69" fmla="*/ 2464 h 2524"/>
              <a:gd name="T70" fmla="*/ 2507 w 2523"/>
              <a:gd name="T71" fmla="*/ 2480 h 2524"/>
              <a:gd name="T72" fmla="*/ 2495 w 2523"/>
              <a:gd name="T73" fmla="*/ 2496 h 2524"/>
              <a:gd name="T74" fmla="*/ 2481 w 2523"/>
              <a:gd name="T75" fmla="*/ 2508 h 2524"/>
              <a:gd name="T76" fmla="*/ 2463 w 2523"/>
              <a:gd name="T77" fmla="*/ 2516 h 2524"/>
              <a:gd name="T78" fmla="*/ 2445 w 2523"/>
              <a:gd name="T79" fmla="*/ 2522 h 2524"/>
              <a:gd name="T80" fmla="*/ 2425 w 2523"/>
              <a:gd name="T81" fmla="*/ 2524 h 2524"/>
              <a:gd name="T82" fmla="*/ 2425 w 2523"/>
              <a:gd name="T83" fmla="*/ 2524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3" h="2524">
                <a:moveTo>
                  <a:pt x="2425" y="2524"/>
                </a:moveTo>
                <a:lnTo>
                  <a:pt x="96" y="2524"/>
                </a:lnTo>
                <a:lnTo>
                  <a:pt x="96" y="2524"/>
                </a:lnTo>
                <a:lnTo>
                  <a:pt x="76" y="2522"/>
                </a:lnTo>
                <a:lnTo>
                  <a:pt x="58" y="2516"/>
                </a:lnTo>
                <a:lnTo>
                  <a:pt x="42" y="2508"/>
                </a:lnTo>
                <a:lnTo>
                  <a:pt x="28" y="2496"/>
                </a:lnTo>
                <a:lnTo>
                  <a:pt x="16" y="2480"/>
                </a:lnTo>
                <a:lnTo>
                  <a:pt x="8" y="2464"/>
                </a:lnTo>
                <a:lnTo>
                  <a:pt x="2" y="2446"/>
                </a:lnTo>
                <a:lnTo>
                  <a:pt x="0" y="2426"/>
                </a:lnTo>
                <a:lnTo>
                  <a:pt x="0" y="9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6"/>
                </a:lnTo>
                <a:lnTo>
                  <a:pt x="76" y="2"/>
                </a:lnTo>
                <a:lnTo>
                  <a:pt x="96" y="0"/>
                </a:lnTo>
                <a:lnTo>
                  <a:pt x="2425" y="0"/>
                </a:lnTo>
                <a:lnTo>
                  <a:pt x="2425" y="0"/>
                </a:lnTo>
                <a:lnTo>
                  <a:pt x="2445" y="2"/>
                </a:lnTo>
                <a:lnTo>
                  <a:pt x="2463" y="6"/>
                </a:lnTo>
                <a:lnTo>
                  <a:pt x="2481" y="16"/>
                </a:lnTo>
                <a:lnTo>
                  <a:pt x="2495" y="28"/>
                </a:lnTo>
                <a:lnTo>
                  <a:pt x="2507" y="42"/>
                </a:lnTo>
                <a:lnTo>
                  <a:pt x="2515" y="58"/>
                </a:lnTo>
                <a:lnTo>
                  <a:pt x="2521" y="76"/>
                </a:lnTo>
                <a:lnTo>
                  <a:pt x="2523" y="96"/>
                </a:lnTo>
                <a:lnTo>
                  <a:pt x="2523" y="2426"/>
                </a:lnTo>
                <a:lnTo>
                  <a:pt x="2523" y="2426"/>
                </a:lnTo>
                <a:lnTo>
                  <a:pt x="2521" y="2446"/>
                </a:lnTo>
                <a:lnTo>
                  <a:pt x="2515" y="2464"/>
                </a:lnTo>
                <a:lnTo>
                  <a:pt x="2507" y="2480"/>
                </a:lnTo>
                <a:lnTo>
                  <a:pt x="2495" y="2496"/>
                </a:lnTo>
                <a:lnTo>
                  <a:pt x="2481" y="2508"/>
                </a:lnTo>
                <a:lnTo>
                  <a:pt x="2463" y="2516"/>
                </a:lnTo>
                <a:lnTo>
                  <a:pt x="2445" y="2522"/>
                </a:lnTo>
                <a:lnTo>
                  <a:pt x="2425" y="2524"/>
                </a:lnTo>
                <a:lnTo>
                  <a:pt x="2425" y="2524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8000" dirty="0" smtClean="0">
                <a:solidFill>
                  <a:prstClr val="whit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자체</a:t>
            </a:r>
            <a:endParaRPr lang="en-US" altLang="ko-KR" sz="8000" dirty="0" smtClean="0">
              <a:solidFill>
                <a:prstClr val="white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lvl="0" algn="ctr"/>
            <a:r>
              <a:rPr lang="ko-KR" altLang="en-US" sz="8000" dirty="0" err="1" smtClean="0">
                <a:solidFill>
                  <a:prstClr val="whit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평가의견</a:t>
            </a:r>
            <a:endParaRPr lang="en-US" altLang="ko-KR" sz="8000" dirty="0" smtClean="0">
              <a:solidFill>
                <a:prstClr val="white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6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7EBC14D5-EECC-4260-A224-6848C20C018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350"/>
            <a:ext cx="32704088" cy="184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476BC-1CE5-4E1B-A0E0-BE337803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32704088" cy="1839436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FF5BD5E-1C81-430B-9826-66F7494D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1638"/>
            <a:ext cx="32704088" cy="6575425"/>
          </a:xfrm>
          <a:prstGeom prst="rect">
            <a:avLst/>
          </a:pr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04" name="Rectangle 58">
            <a:extLst>
              <a:ext uri="{FF2B5EF4-FFF2-40B4-BE49-F238E27FC236}">
                <a16:creationId xmlns:a16="http://schemas.microsoft.com/office/drawing/2014/main" id="{246147D8-F286-4A59-901D-6647A4320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0"/>
            <a:ext cx="684212" cy="1946275"/>
          </a:xfrm>
          <a:prstGeom prst="rect">
            <a:avLst/>
          </a:pr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kumimoji="0" lang="ko-KR" altLang="en-US" sz="115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5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6044" y="4556918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25496044" y="4556918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7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8694" y="8940040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8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0619" y="4801393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2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6045" y="7650956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결과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5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8844" y="4556918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17418844" y="4556918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7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494" y="8940040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8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3419" y="4801393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9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2319" y="9950713"/>
            <a:ext cx="500457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경북산업직업전문학교 홈페이지</a:t>
            </a: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www.kb.or.kr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카카오 </a:t>
            </a:r>
            <a:r>
              <a:rPr lang="ko-KR" altLang="en-US" sz="27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아이빌더의</a:t>
            </a:r>
            <a:r>
              <a:rPr lang="ko-KR" altLang="en-US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27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</a:t>
            </a:r>
            <a:r>
              <a:rPr lang="ko-KR" altLang="en-US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서비스</a:t>
            </a:r>
            <a:endParaRPr lang="en-US" altLang="ko-KR" sz="27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구름 </a:t>
            </a: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IDE</a:t>
            </a: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Flask </a:t>
            </a: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서버</a:t>
            </a: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0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8845" y="7650956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활용장비</a:t>
            </a:r>
            <a:r>
              <a:rPr kumimoji="0" lang="en-US" altLang="ko-KR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kumimoji="0" lang="ko-KR" altLang="en-US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재료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644" y="4556918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9341644" y="4556918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4294" y="8940040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0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219" y="4801393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203" y="9950713"/>
            <a:ext cx="5554406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홈페이지에서도 정보를 확</a:t>
            </a: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인할 수 있지만 </a:t>
            </a:r>
            <a:r>
              <a:rPr lang="ko-KR" altLang="en-US" sz="2700" dirty="0" err="1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파이썬과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700" dirty="0" err="1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카카오톡의</a:t>
            </a: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700" dirty="0" err="1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아이빌더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700" dirty="0" err="1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서비스를 사용하여</a:t>
            </a: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좀 더 접근성이 </a:t>
            </a:r>
            <a:r>
              <a:rPr lang="ko-KR" altLang="en-US" sz="27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좋은 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서비스를 개발</a:t>
            </a:r>
            <a:endParaRPr lang="en-US" altLang="ko-KR" sz="27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645" y="7650956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44" y="4558506"/>
            <a:ext cx="5851525" cy="12498388"/>
          </a:xfrm>
          <a:prstGeom prst="rect">
            <a:avLst/>
          </a:prstGeom>
          <a:solidFill>
            <a:schemeClr val="bg1"/>
          </a:solidFill>
          <a:ln w="88900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1264444" y="4558506"/>
            <a:ext cx="5851525" cy="2727325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094" y="8941628"/>
            <a:ext cx="1514475" cy="476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7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019" y="4802981"/>
            <a:ext cx="12022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20" y="9950713"/>
            <a:ext cx="532357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 algn="di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경북산업직업전문학교에 입학하려</a:t>
            </a: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하는 사람들이 상담 전 과정에 대한</a:t>
            </a: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내용을 </a:t>
            </a:r>
            <a:r>
              <a:rPr lang="ko-KR" altLang="en-US" sz="2700" dirty="0" err="1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챗봇을</a:t>
            </a: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통해 전달받을 수 있</a:t>
            </a:r>
            <a: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7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서비스를 개발하고자 주제 선택</a:t>
            </a:r>
            <a:endParaRPr lang="en-US" altLang="ko-KR" sz="27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45" y="7652544"/>
            <a:ext cx="5851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주제선택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091E2B72-3E8F-421F-BC21-1294CA9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9518" y="9950713"/>
            <a:ext cx="486216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27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챗봇의</a:t>
            </a: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순기능인 사람 대신 </a:t>
            </a: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CS</a:t>
            </a: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업무를 자동화하여 상담으로</a:t>
            </a:r>
            <a: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en-US" sz="27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인한 근로자의 감정노동이나</a:t>
            </a:r>
            <a:r>
              <a:rPr lang="en-US" altLang="ko-KR" sz="27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27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상담서비스에 대한 비용절감을</a:t>
            </a:r>
            <a:r>
              <a:rPr lang="en-US" altLang="ko-KR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27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기대할 수 있을 것 같음</a:t>
            </a:r>
            <a:endParaRPr kumimoji="0" lang="en-US" altLang="ko-KR" sz="27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7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549154" y="12178506"/>
            <a:ext cx="7078490" cy="2676704"/>
            <a:chOff x="6644984" y="12178506"/>
            <a:chExt cx="7078490" cy="2676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790DF7-67E1-478F-9F8D-A0835739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4" y="13654881"/>
              <a:ext cx="707849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571500" marR="0" lvl="0" indent="-5715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3900" b="0" i="0" u="none" strike="noStrike" cap="none" normalizeH="0" baseline="0" dirty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발화 데이터</a:t>
              </a:r>
              <a:r>
                <a:rPr kumimoji="0" lang="ko-KR" altLang="en-US" sz="3900" b="0" i="0" u="none" strike="noStrike" cap="none" normalizeH="0" dirty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 생성</a:t>
              </a:r>
              <a:endParaRPr kumimoji="0" lang="en-US" altLang="ko-KR" sz="39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marL="571500" marR="0" lvl="0" indent="-5715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3900" b="0" i="0" u="none" strike="noStrike" cap="none" normalizeH="0" dirty="0" err="1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챗봇</a:t>
              </a:r>
              <a:r>
                <a:rPr kumimoji="0" lang="ko-KR" altLang="en-US" sz="3900" b="0" i="0" u="none" strike="noStrike" cap="none" normalizeH="0" dirty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 기능 </a:t>
              </a:r>
              <a:r>
                <a:rPr kumimoji="0" lang="ko-KR" altLang="en-US" sz="3900" b="0" i="0" u="none" strike="noStrike" cap="none" normalizeH="0" dirty="0" err="1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구현</a:t>
              </a:r>
              <a:r>
                <a:rPr kumimoji="0" lang="ko-KR" altLang="en-US" sz="3900" b="0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ㅎ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76D3E3A0-AA40-4836-8B8B-6FB20594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5" y="12178506"/>
              <a:ext cx="699736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600" b="1" dirty="0" err="1" smtClean="0">
                  <a:solidFill>
                    <a:srgbClr val="BE7DB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배예슬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9" name="Freeform 52">
            <a:extLst>
              <a:ext uri="{FF2B5EF4-FFF2-40B4-BE49-F238E27FC236}">
                <a16:creationId xmlns:a16="http://schemas.microsoft.com/office/drawing/2014/main" id="{41041A24-BB2B-4C65-B04D-943851232012}"/>
              </a:ext>
            </a:extLst>
          </p:cNvPr>
          <p:cNvSpPr>
            <a:spLocks noEditPoints="1"/>
          </p:cNvSpPr>
          <p:nvPr/>
        </p:nvSpPr>
        <p:spPr bwMode="auto">
          <a:xfrm>
            <a:off x="3616325" y="5940425"/>
            <a:ext cx="26474738" cy="9869488"/>
          </a:xfrm>
          <a:custGeom>
            <a:avLst/>
            <a:gdLst>
              <a:gd name="T0" fmla="*/ 16677 w 16677"/>
              <a:gd name="T1" fmla="*/ 6217 h 6217"/>
              <a:gd name="T2" fmla="*/ 0 w 16677"/>
              <a:gd name="T3" fmla="*/ 6217 h 6217"/>
              <a:gd name="T4" fmla="*/ 0 w 16677"/>
              <a:gd name="T5" fmla="*/ 0 h 6217"/>
              <a:gd name="T6" fmla="*/ 16677 w 16677"/>
              <a:gd name="T7" fmla="*/ 0 h 6217"/>
              <a:gd name="T8" fmla="*/ 16677 w 16677"/>
              <a:gd name="T9" fmla="*/ 6217 h 6217"/>
              <a:gd name="T10" fmla="*/ 46 w 16677"/>
              <a:gd name="T11" fmla="*/ 6169 h 6217"/>
              <a:gd name="T12" fmla="*/ 16629 w 16677"/>
              <a:gd name="T13" fmla="*/ 6169 h 6217"/>
              <a:gd name="T14" fmla="*/ 16629 w 16677"/>
              <a:gd name="T15" fmla="*/ 48 h 6217"/>
              <a:gd name="T16" fmla="*/ 46 w 16677"/>
              <a:gd name="T17" fmla="*/ 48 h 6217"/>
              <a:gd name="T18" fmla="*/ 46 w 16677"/>
              <a:gd name="T19" fmla="*/ 6169 h 6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77" h="6217">
                <a:moveTo>
                  <a:pt x="16677" y="6217"/>
                </a:moveTo>
                <a:lnTo>
                  <a:pt x="0" y="6217"/>
                </a:lnTo>
                <a:lnTo>
                  <a:pt x="0" y="0"/>
                </a:lnTo>
                <a:lnTo>
                  <a:pt x="16677" y="0"/>
                </a:lnTo>
                <a:lnTo>
                  <a:pt x="16677" y="6217"/>
                </a:lnTo>
                <a:close/>
                <a:moveTo>
                  <a:pt x="46" y="6169"/>
                </a:moveTo>
                <a:lnTo>
                  <a:pt x="16629" y="6169"/>
                </a:lnTo>
                <a:lnTo>
                  <a:pt x="16629" y="48"/>
                </a:lnTo>
                <a:lnTo>
                  <a:pt x="46" y="48"/>
                </a:lnTo>
                <a:lnTo>
                  <a:pt x="46" y="6169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Rectangle 123">
            <a:extLst>
              <a:ext uri="{FF2B5EF4-FFF2-40B4-BE49-F238E27FC236}">
                <a16:creationId xmlns:a16="http://schemas.microsoft.com/office/drawing/2014/main" id="{944B0090-66DB-45E7-880D-656DA4035D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2672129"/>
            <a:ext cx="32704088" cy="104775"/>
          </a:xfrm>
          <a:prstGeom prst="rect">
            <a:avLst/>
          </a:prstGeom>
          <a:solidFill>
            <a:srgbClr val="9E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팀원 소개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576025" y="6559136"/>
            <a:ext cx="4891698" cy="4891698"/>
            <a:chOff x="21152644" y="6905808"/>
            <a:chExt cx="4891698" cy="4891698"/>
          </a:xfrm>
        </p:grpSpPr>
        <p:sp>
          <p:nvSpPr>
            <p:cNvPr id="81" name="Freeform 53">
              <a:extLst>
                <a:ext uri="{FF2B5EF4-FFF2-40B4-BE49-F238E27FC236}">
                  <a16:creationId xmlns:a16="http://schemas.microsoft.com/office/drawing/2014/main" id="{40F5F76C-3A7B-48FD-8367-A59EE548D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2644" y="6905808"/>
              <a:ext cx="4891698" cy="4891698"/>
            </a:xfrm>
            <a:custGeom>
              <a:avLst/>
              <a:gdLst>
                <a:gd name="T0" fmla="*/ 1268 w 1268"/>
                <a:gd name="T1" fmla="*/ 666 h 1268"/>
                <a:gd name="T2" fmla="*/ 1256 w 1268"/>
                <a:gd name="T3" fmla="*/ 762 h 1268"/>
                <a:gd name="T4" fmla="*/ 1230 w 1268"/>
                <a:gd name="T5" fmla="*/ 852 h 1268"/>
                <a:gd name="T6" fmla="*/ 1192 w 1268"/>
                <a:gd name="T7" fmla="*/ 936 h 1268"/>
                <a:gd name="T8" fmla="*/ 1142 w 1268"/>
                <a:gd name="T9" fmla="*/ 1012 h 1268"/>
                <a:gd name="T10" fmla="*/ 1084 w 1268"/>
                <a:gd name="T11" fmla="*/ 1082 h 1268"/>
                <a:gd name="T12" fmla="*/ 1014 w 1268"/>
                <a:gd name="T13" fmla="*/ 1142 h 1268"/>
                <a:gd name="T14" fmla="*/ 938 w 1268"/>
                <a:gd name="T15" fmla="*/ 1192 h 1268"/>
                <a:gd name="T16" fmla="*/ 852 w 1268"/>
                <a:gd name="T17" fmla="*/ 1230 h 1268"/>
                <a:gd name="T18" fmla="*/ 762 w 1268"/>
                <a:gd name="T19" fmla="*/ 1254 h 1268"/>
                <a:gd name="T20" fmla="*/ 668 w 1268"/>
                <a:gd name="T21" fmla="*/ 1266 h 1268"/>
                <a:gd name="T22" fmla="*/ 602 w 1268"/>
                <a:gd name="T23" fmla="*/ 1266 h 1268"/>
                <a:gd name="T24" fmla="*/ 506 w 1268"/>
                <a:gd name="T25" fmla="*/ 1254 h 1268"/>
                <a:gd name="T26" fmla="*/ 416 w 1268"/>
                <a:gd name="T27" fmla="*/ 1230 h 1268"/>
                <a:gd name="T28" fmla="*/ 332 w 1268"/>
                <a:gd name="T29" fmla="*/ 1192 h 1268"/>
                <a:gd name="T30" fmla="*/ 256 w 1268"/>
                <a:gd name="T31" fmla="*/ 1142 h 1268"/>
                <a:gd name="T32" fmla="*/ 186 w 1268"/>
                <a:gd name="T33" fmla="*/ 1082 h 1268"/>
                <a:gd name="T34" fmla="*/ 126 w 1268"/>
                <a:gd name="T35" fmla="*/ 1012 h 1268"/>
                <a:gd name="T36" fmla="*/ 78 w 1268"/>
                <a:gd name="T37" fmla="*/ 936 h 1268"/>
                <a:gd name="T38" fmla="*/ 38 w 1268"/>
                <a:gd name="T39" fmla="*/ 852 h 1268"/>
                <a:gd name="T40" fmla="*/ 14 w 1268"/>
                <a:gd name="T41" fmla="*/ 762 h 1268"/>
                <a:gd name="T42" fmla="*/ 2 w 1268"/>
                <a:gd name="T43" fmla="*/ 666 h 1268"/>
                <a:gd name="T44" fmla="*/ 2 w 1268"/>
                <a:gd name="T45" fmla="*/ 600 h 1268"/>
                <a:gd name="T46" fmla="*/ 14 w 1268"/>
                <a:gd name="T47" fmla="*/ 506 h 1268"/>
                <a:gd name="T48" fmla="*/ 38 w 1268"/>
                <a:gd name="T49" fmla="*/ 416 h 1268"/>
                <a:gd name="T50" fmla="*/ 78 w 1268"/>
                <a:gd name="T51" fmla="*/ 332 h 1268"/>
                <a:gd name="T52" fmla="*/ 126 w 1268"/>
                <a:gd name="T53" fmla="*/ 254 h 1268"/>
                <a:gd name="T54" fmla="*/ 186 w 1268"/>
                <a:gd name="T55" fmla="*/ 184 h 1268"/>
                <a:gd name="T56" fmla="*/ 256 w 1268"/>
                <a:gd name="T57" fmla="*/ 126 h 1268"/>
                <a:gd name="T58" fmla="*/ 332 w 1268"/>
                <a:gd name="T59" fmla="*/ 76 h 1268"/>
                <a:gd name="T60" fmla="*/ 416 w 1268"/>
                <a:gd name="T61" fmla="*/ 38 h 1268"/>
                <a:gd name="T62" fmla="*/ 506 w 1268"/>
                <a:gd name="T63" fmla="*/ 12 h 1268"/>
                <a:gd name="T64" fmla="*/ 602 w 1268"/>
                <a:gd name="T65" fmla="*/ 0 h 1268"/>
                <a:gd name="T66" fmla="*/ 668 w 1268"/>
                <a:gd name="T67" fmla="*/ 0 h 1268"/>
                <a:gd name="T68" fmla="*/ 762 w 1268"/>
                <a:gd name="T69" fmla="*/ 12 h 1268"/>
                <a:gd name="T70" fmla="*/ 852 w 1268"/>
                <a:gd name="T71" fmla="*/ 38 h 1268"/>
                <a:gd name="T72" fmla="*/ 938 w 1268"/>
                <a:gd name="T73" fmla="*/ 76 h 1268"/>
                <a:gd name="T74" fmla="*/ 1014 w 1268"/>
                <a:gd name="T75" fmla="*/ 126 h 1268"/>
                <a:gd name="T76" fmla="*/ 1084 w 1268"/>
                <a:gd name="T77" fmla="*/ 184 h 1268"/>
                <a:gd name="T78" fmla="*/ 1142 w 1268"/>
                <a:gd name="T79" fmla="*/ 254 h 1268"/>
                <a:gd name="T80" fmla="*/ 1192 w 1268"/>
                <a:gd name="T81" fmla="*/ 332 h 1268"/>
                <a:gd name="T82" fmla="*/ 1230 w 1268"/>
                <a:gd name="T83" fmla="*/ 416 h 1268"/>
                <a:gd name="T84" fmla="*/ 1256 w 1268"/>
                <a:gd name="T85" fmla="*/ 506 h 1268"/>
                <a:gd name="T86" fmla="*/ 1268 w 1268"/>
                <a:gd name="T87" fmla="*/ 60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8" h="1268">
                  <a:moveTo>
                    <a:pt x="1268" y="634"/>
                  </a:moveTo>
                  <a:lnTo>
                    <a:pt x="1268" y="634"/>
                  </a:lnTo>
                  <a:lnTo>
                    <a:pt x="1268" y="666"/>
                  </a:lnTo>
                  <a:lnTo>
                    <a:pt x="1266" y="698"/>
                  </a:lnTo>
                  <a:lnTo>
                    <a:pt x="1262" y="730"/>
                  </a:lnTo>
                  <a:lnTo>
                    <a:pt x="1256" y="762"/>
                  </a:lnTo>
                  <a:lnTo>
                    <a:pt x="1248" y="792"/>
                  </a:lnTo>
                  <a:lnTo>
                    <a:pt x="1240" y="822"/>
                  </a:lnTo>
                  <a:lnTo>
                    <a:pt x="1230" y="852"/>
                  </a:lnTo>
                  <a:lnTo>
                    <a:pt x="1220" y="880"/>
                  </a:lnTo>
                  <a:lnTo>
                    <a:pt x="1206" y="908"/>
                  </a:lnTo>
                  <a:lnTo>
                    <a:pt x="1192" y="936"/>
                  </a:lnTo>
                  <a:lnTo>
                    <a:pt x="1178" y="962"/>
                  </a:lnTo>
                  <a:lnTo>
                    <a:pt x="1160" y="988"/>
                  </a:lnTo>
                  <a:lnTo>
                    <a:pt x="1142" y="1012"/>
                  </a:lnTo>
                  <a:lnTo>
                    <a:pt x="1124" y="1036"/>
                  </a:lnTo>
                  <a:lnTo>
                    <a:pt x="1104" y="1060"/>
                  </a:lnTo>
                  <a:lnTo>
                    <a:pt x="1084" y="1082"/>
                  </a:lnTo>
                  <a:lnTo>
                    <a:pt x="1062" y="1102"/>
                  </a:lnTo>
                  <a:lnTo>
                    <a:pt x="1038" y="1122"/>
                  </a:lnTo>
                  <a:lnTo>
                    <a:pt x="1014" y="1142"/>
                  </a:lnTo>
                  <a:lnTo>
                    <a:pt x="990" y="1160"/>
                  </a:lnTo>
                  <a:lnTo>
                    <a:pt x="964" y="1176"/>
                  </a:lnTo>
                  <a:lnTo>
                    <a:pt x="938" y="1192"/>
                  </a:lnTo>
                  <a:lnTo>
                    <a:pt x="910" y="1206"/>
                  </a:lnTo>
                  <a:lnTo>
                    <a:pt x="882" y="1218"/>
                  </a:lnTo>
                  <a:lnTo>
                    <a:pt x="852" y="1230"/>
                  </a:lnTo>
                  <a:lnTo>
                    <a:pt x="824" y="1240"/>
                  </a:lnTo>
                  <a:lnTo>
                    <a:pt x="794" y="1248"/>
                  </a:lnTo>
                  <a:lnTo>
                    <a:pt x="762" y="1254"/>
                  </a:lnTo>
                  <a:lnTo>
                    <a:pt x="732" y="1260"/>
                  </a:lnTo>
                  <a:lnTo>
                    <a:pt x="700" y="1264"/>
                  </a:lnTo>
                  <a:lnTo>
                    <a:pt x="668" y="1266"/>
                  </a:lnTo>
                  <a:lnTo>
                    <a:pt x="634" y="1268"/>
                  </a:lnTo>
                  <a:lnTo>
                    <a:pt x="634" y="1268"/>
                  </a:lnTo>
                  <a:lnTo>
                    <a:pt x="602" y="1266"/>
                  </a:lnTo>
                  <a:lnTo>
                    <a:pt x="570" y="1264"/>
                  </a:lnTo>
                  <a:lnTo>
                    <a:pt x="538" y="1260"/>
                  </a:lnTo>
                  <a:lnTo>
                    <a:pt x="506" y="1254"/>
                  </a:lnTo>
                  <a:lnTo>
                    <a:pt x="476" y="1248"/>
                  </a:lnTo>
                  <a:lnTo>
                    <a:pt x="446" y="1240"/>
                  </a:lnTo>
                  <a:lnTo>
                    <a:pt x="416" y="1230"/>
                  </a:lnTo>
                  <a:lnTo>
                    <a:pt x="388" y="1218"/>
                  </a:lnTo>
                  <a:lnTo>
                    <a:pt x="360" y="1206"/>
                  </a:lnTo>
                  <a:lnTo>
                    <a:pt x="332" y="1192"/>
                  </a:lnTo>
                  <a:lnTo>
                    <a:pt x="306" y="1176"/>
                  </a:lnTo>
                  <a:lnTo>
                    <a:pt x="280" y="1160"/>
                  </a:lnTo>
                  <a:lnTo>
                    <a:pt x="256" y="1142"/>
                  </a:lnTo>
                  <a:lnTo>
                    <a:pt x="232" y="1122"/>
                  </a:lnTo>
                  <a:lnTo>
                    <a:pt x="208" y="1102"/>
                  </a:lnTo>
                  <a:lnTo>
                    <a:pt x="186" y="1082"/>
                  </a:lnTo>
                  <a:lnTo>
                    <a:pt x="166" y="1060"/>
                  </a:lnTo>
                  <a:lnTo>
                    <a:pt x="146" y="1036"/>
                  </a:lnTo>
                  <a:lnTo>
                    <a:pt x="126" y="1012"/>
                  </a:lnTo>
                  <a:lnTo>
                    <a:pt x="108" y="988"/>
                  </a:lnTo>
                  <a:lnTo>
                    <a:pt x="92" y="962"/>
                  </a:lnTo>
                  <a:lnTo>
                    <a:pt x="78" y="936"/>
                  </a:lnTo>
                  <a:lnTo>
                    <a:pt x="64" y="908"/>
                  </a:lnTo>
                  <a:lnTo>
                    <a:pt x="50" y="880"/>
                  </a:lnTo>
                  <a:lnTo>
                    <a:pt x="38" y="852"/>
                  </a:lnTo>
                  <a:lnTo>
                    <a:pt x="28" y="822"/>
                  </a:lnTo>
                  <a:lnTo>
                    <a:pt x="20" y="792"/>
                  </a:lnTo>
                  <a:lnTo>
                    <a:pt x="14" y="762"/>
                  </a:lnTo>
                  <a:lnTo>
                    <a:pt x="8" y="730"/>
                  </a:lnTo>
                  <a:lnTo>
                    <a:pt x="4" y="698"/>
                  </a:lnTo>
                  <a:lnTo>
                    <a:pt x="2" y="66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00"/>
                  </a:lnTo>
                  <a:lnTo>
                    <a:pt x="4" y="568"/>
                  </a:lnTo>
                  <a:lnTo>
                    <a:pt x="8" y="536"/>
                  </a:lnTo>
                  <a:lnTo>
                    <a:pt x="14" y="506"/>
                  </a:lnTo>
                  <a:lnTo>
                    <a:pt x="20" y="474"/>
                  </a:lnTo>
                  <a:lnTo>
                    <a:pt x="28" y="444"/>
                  </a:lnTo>
                  <a:lnTo>
                    <a:pt x="38" y="416"/>
                  </a:lnTo>
                  <a:lnTo>
                    <a:pt x="50" y="386"/>
                  </a:lnTo>
                  <a:lnTo>
                    <a:pt x="64" y="358"/>
                  </a:lnTo>
                  <a:lnTo>
                    <a:pt x="78" y="332"/>
                  </a:lnTo>
                  <a:lnTo>
                    <a:pt x="92" y="304"/>
                  </a:lnTo>
                  <a:lnTo>
                    <a:pt x="108" y="278"/>
                  </a:lnTo>
                  <a:lnTo>
                    <a:pt x="126" y="254"/>
                  </a:lnTo>
                  <a:lnTo>
                    <a:pt x="146" y="230"/>
                  </a:lnTo>
                  <a:lnTo>
                    <a:pt x="166" y="206"/>
                  </a:lnTo>
                  <a:lnTo>
                    <a:pt x="186" y="184"/>
                  </a:lnTo>
                  <a:lnTo>
                    <a:pt x="208" y="164"/>
                  </a:lnTo>
                  <a:lnTo>
                    <a:pt x="232" y="144"/>
                  </a:lnTo>
                  <a:lnTo>
                    <a:pt x="256" y="126"/>
                  </a:lnTo>
                  <a:lnTo>
                    <a:pt x="280" y="108"/>
                  </a:lnTo>
                  <a:lnTo>
                    <a:pt x="306" y="90"/>
                  </a:lnTo>
                  <a:lnTo>
                    <a:pt x="332" y="76"/>
                  </a:lnTo>
                  <a:lnTo>
                    <a:pt x="360" y="62"/>
                  </a:lnTo>
                  <a:lnTo>
                    <a:pt x="388" y="50"/>
                  </a:lnTo>
                  <a:lnTo>
                    <a:pt x="416" y="38"/>
                  </a:lnTo>
                  <a:lnTo>
                    <a:pt x="446" y="28"/>
                  </a:lnTo>
                  <a:lnTo>
                    <a:pt x="476" y="20"/>
                  </a:lnTo>
                  <a:lnTo>
                    <a:pt x="506" y="12"/>
                  </a:lnTo>
                  <a:lnTo>
                    <a:pt x="538" y="6"/>
                  </a:lnTo>
                  <a:lnTo>
                    <a:pt x="570" y="2"/>
                  </a:lnTo>
                  <a:lnTo>
                    <a:pt x="602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68" y="0"/>
                  </a:lnTo>
                  <a:lnTo>
                    <a:pt x="700" y="2"/>
                  </a:lnTo>
                  <a:lnTo>
                    <a:pt x="732" y="6"/>
                  </a:lnTo>
                  <a:lnTo>
                    <a:pt x="762" y="12"/>
                  </a:lnTo>
                  <a:lnTo>
                    <a:pt x="794" y="20"/>
                  </a:lnTo>
                  <a:lnTo>
                    <a:pt x="824" y="28"/>
                  </a:lnTo>
                  <a:lnTo>
                    <a:pt x="852" y="38"/>
                  </a:lnTo>
                  <a:lnTo>
                    <a:pt x="882" y="50"/>
                  </a:lnTo>
                  <a:lnTo>
                    <a:pt x="910" y="62"/>
                  </a:lnTo>
                  <a:lnTo>
                    <a:pt x="938" y="76"/>
                  </a:lnTo>
                  <a:lnTo>
                    <a:pt x="964" y="90"/>
                  </a:lnTo>
                  <a:lnTo>
                    <a:pt x="990" y="108"/>
                  </a:lnTo>
                  <a:lnTo>
                    <a:pt x="1014" y="126"/>
                  </a:lnTo>
                  <a:lnTo>
                    <a:pt x="1038" y="144"/>
                  </a:lnTo>
                  <a:lnTo>
                    <a:pt x="1062" y="164"/>
                  </a:lnTo>
                  <a:lnTo>
                    <a:pt x="1084" y="184"/>
                  </a:lnTo>
                  <a:lnTo>
                    <a:pt x="1104" y="206"/>
                  </a:lnTo>
                  <a:lnTo>
                    <a:pt x="1124" y="230"/>
                  </a:lnTo>
                  <a:lnTo>
                    <a:pt x="1142" y="254"/>
                  </a:lnTo>
                  <a:lnTo>
                    <a:pt x="1160" y="278"/>
                  </a:lnTo>
                  <a:lnTo>
                    <a:pt x="1178" y="304"/>
                  </a:lnTo>
                  <a:lnTo>
                    <a:pt x="1192" y="332"/>
                  </a:lnTo>
                  <a:lnTo>
                    <a:pt x="1206" y="358"/>
                  </a:lnTo>
                  <a:lnTo>
                    <a:pt x="1220" y="386"/>
                  </a:lnTo>
                  <a:lnTo>
                    <a:pt x="1230" y="416"/>
                  </a:lnTo>
                  <a:lnTo>
                    <a:pt x="1240" y="444"/>
                  </a:lnTo>
                  <a:lnTo>
                    <a:pt x="1248" y="474"/>
                  </a:lnTo>
                  <a:lnTo>
                    <a:pt x="1256" y="506"/>
                  </a:lnTo>
                  <a:lnTo>
                    <a:pt x="1262" y="536"/>
                  </a:lnTo>
                  <a:lnTo>
                    <a:pt x="1266" y="568"/>
                  </a:lnTo>
                  <a:lnTo>
                    <a:pt x="1268" y="600"/>
                  </a:lnTo>
                  <a:lnTo>
                    <a:pt x="1268" y="634"/>
                  </a:lnTo>
                  <a:lnTo>
                    <a:pt x="1268" y="634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28" name="Picture 4" descr="Girl fre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8494" y="7551657"/>
              <a:ext cx="3599999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23546005" y="6559136"/>
            <a:ext cx="4891698" cy="4891698"/>
            <a:chOff x="26447985" y="6905808"/>
            <a:chExt cx="4891698" cy="4891698"/>
          </a:xfrm>
        </p:grpSpPr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40F5F76C-3A7B-48FD-8367-A59EE548D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985" y="6905808"/>
              <a:ext cx="4891698" cy="4891698"/>
            </a:xfrm>
            <a:custGeom>
              <a:avLst/>
              <a:gdLst>
                <a:gd name="T0" fmla="*/ 1268 w 1268"/>
                <a:gd name="T1" fmla="*/ 666 h 1268"/>
                <a:gd name="T2" fmla="*/ 1256 w 1268"/>
                <a:gd name="T3" fmla="*/ 762 h 1268"/>
                <a:gd name="T4" fmla="*/ 1230 w 1268"/>
                <a:gd name="T5" fmla="*/ 852 h 1268"/>
                <a:gd name="T6" fmla="*/ 1192 w 1268"/>
                <a:gd name="T7" fmla="*/ 936 h 1268"/>
                <a:gd name="T8" fmla="*/ 1142 w 1268"/>
                <a:gd name="T9" fmla="*/ 1012 h 1268"/>
                <a:gd name="T10" fmla="*/ 1084 w 1268"/>
                <a:gd name="T11" fmla="*/ 1082 h 1268"/>
                <a:gd name="T12" fmla="*/ 1014 w 1268"/>
                <a:gd name="T13" fmla="*/ 1142 h 1268"/>
                <a:gd name="T14" fmla="*/ 938 w 1268"/>
                <a:gd name="T15" fmla="*/ 1192 h 1268"/>
                <a:gd name="T16" fmla="*/ 852 w 1268"/>
                <a:gd name="T17" fmla="*/ 1230 h 1268"/>
                <a:gd name="T18" fmla="*/ 762 w 1268"/>
                <a:gd name="T19" fmla="*/ 1254 h 1268"/>
                <a:gd name="T20" fmla="*/ 668 w 1268"/>
                <a:gd name="T21" fmla="*/ 1266 h 1268"/>
                <a:gd name="T22" fmla="*/ 602 w 1268"/>
                <a:gd name="T23" fmla="*/ 1266 h 1268"/>
                <a:gd name="T24" fmla="*/ 506 w 1268"/>
                <a:gd name="T25" fmla="*/ 1254 h 1268"/>
                <a:gd name="T26" fmla="*/ 416 w 1268"/>
                <a:gd name="T27" fmla="*/ 1230 h 1268"/>
                <a:gd name="T28" fmla="*/ 332 w 1268"/>
                <a:gd name="T29" fmla="*/ 1192 h 1268"/>
                <a:gd name="T30" fmla="*/ 256 w 1268"/>
                <a:gd name="T31" fmla="*/ 1142 h 1268"/>
                <a:gd name="T32" fmla="*/ 186 w 1268"/>
                <a:gd name="T33" fmla="*/ 1082 h 1268"/>
                <a:gd name="T34" fmla="*/ 126 w 1268"/>
                <a:gd name="T35" fmla="*/ 1012 h 1268"/>
                <a:gd name="T36" fmla="*/ 78 w 1268"/>
                <a:gd name="T37" fmla="*/ 936 h 1268"/>
                <a:gd name="T38" fmla="*/ 38 w 1268"/>
                <a:gd name="T39" fmla="*/ 852 h 1268"/>
                <a:gd name="T40" fmla="*/ 14 w 1268"/>
                <a:gd name="T41" fmla="*/ 762 h 1268"/>
                <a:gd name="T42" fmla="*/ 2 w 1268"/>
                <a:gd name="T43" fmla="*/ 666 h 1268"/>
                <a:gd name="T44" fmla="*/ 2 w 1268"/>
                <a:gd name="T45" fmla="*/ 600 h 1268"/>
                <a:gd name="T46" fmla="*/ 14 w 1268"/>
                <a:gd name="T47" fmla="*/ 506 h 1268"/>
                <a:gd name="T48" fmla="*/ 38 w 1268"/>
                <a:gd name="T49" fmla="*/ 416 h 1268"/>
                <a:gd name="T50" fmla="*/ 78 w 1268"/>
                <a:gd name="T51" fmla="*/ 332 h 1268"/>
                <a:gd name="T52" fmla="*/ 126 w 1268"/>
                <a:gd name="T53" fmla="*/ 254 h 1268"/>
                <a:gd name="T54" fmla="*/ 186 w 1268"/>
                <a:gd name="T55" fmla="*/ 184 h 1268"/>
                <a:gd name="T56" fmla="*/ 256 w 1268"/>
                <a:gd name="T57" fmla="*/ 126 h 1268"/>
                <a:gd name="T58" fmla="*/ 332 w 1268"/>
                <a:gd name="T59" fmla="*/ 76 h 1268"/>
                <a:gd name="T60" fmla="*/ 416 w 1268"/>
                <a:gd name="T61" fmla="*/ 38 h 1268"/>
                <a:gd name="T62" fmla="*/ 506 w 1268"/>
                <a:gd name="T63" fmla="*/ 12 h 1268"/>
                <a:gd name="T64" fmla="*/ 602 w 1268"/>
                <a:gd name="T65" fmla="*/ 0 h 1268"/>
                <a:gd name="T66" fmla="*/ 668 w 1268"/>
                <a:gd name="T67" fmla="*/ 0 h 1268"/>
                <a:gd name="T68" fmla="*/ 762 w 1268"/>
                <a:gd name="T69" fmla="*/ 12 h 1268"/>
                <a:gd name="T70" fmla="*/ 852 w 1268"/>
                <a:gd name="T71" fmla="*/ 38 h 1268"/>
                <a:gd name="T72" fmla="*/ 938 w 1268"/>
                <a:gd name="T73" fmla="*/ 76 h 1268"/>
                <a:gd name="T74" fmla="*/ 1014 w 1268"/>
                <a:gd name="T75" fmla="*/ 126 h 1268"/>
                <a:gd name="T76" fmla="*/ 1084 w 1268"/>
                <a:gd name="T77" fmla="*/ 184 h 1268"/>
                <a:gd name="T78" fmla="*/ 1142 w 1268"/>
                <a:gd name="T79" fmla="*/ 254 h 1268"/>
                <a:gd name="T80" fmla="*/ 1192 w 1268"/>
                <a:gd name="T81" fmla="*/ 332 h 1268"/>
                <a:gd name="T82" fmla="*/ 1230 w 1268"/>
                <a:gd name="T83" fmla="*/ 416 h 1268"/>
                <a:gd name="T84" fmla="*/ 1256 w 1268"/>
                <a:gd name="T85" fmla="*/ 506 h 1268"/>
                <a:gd name="T86" fmla="*/ 1268 w 1268"/>
                <a:gd name="T87" fmla="*/ 60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8" h="1268">
                  <a:moveTo>
                    <a:pt x="1268" y="634"/>
                  </a:moveTo>
                  <a:lnTo>
                    <a:pt x="1268" y="634"/>
                  </a:lnTo>
                  <a:lnTo>
                    <a:pt x="1268" y="666"/>
                  </a:lnTo>
                  <a:lnTo>
                    <a:pt x="1266" y="698"/>
                  </a:lnTo>
                  <a:lnTo>
                    <a:pt x="1262" y="730"/>
                  </a:lnTo>
                  <a:lnTo>
                    <a:pt x="1256" y="762"/>
                  </a:lnTo>
                  <a:lnTo>
                    <a:pt x="1248" y="792"/>
                  </a:lnTo>
                  <a:lnTo>
                    <a:pt x="1240" y="822"/>
                  </a:lnTo>
                  <a:lnTo>
                    <a:pt x="1230" y="852"/>
                  </a:lnTo>
                  <a:lnTo>
                    <a:pt x="1220" y="880"/>
                  </a:lnTo>
                  <a:lnTo>
                    <a:pt x="1206" y="908"/>
                  </a:lnTo>
                  <a:lnTo>
                    <a:pt x="1192" y="936"/>
                  </a:lnTo>
                  <a:lnTo>
                    <a:pt x="1178" y="962"/>
                  </a:lnTo>
                  <a:lnTo>
                    <a:pt x="1160" y="988"/>
                  </a:lnTo>
                  <a:lnTo>
                    <a:pt x="1142" y="1012"/>
                  </a:lnTo>
                  <a:lnTo>
                    <a:pt x="1124" y="1036"/>
                  </a:lnTo>
                  <a:lnTo>
                    <a:pt x="1104" y="1060"/>
                  </a:lnTo>
                  <a:lnTo>
                    <a:pt x="1084" y="1082"/>
                  </a:lnTo>
                  <a:lnTo>
                    <a:pt x="1062" y="1102"/>
                  </a:lnTo>
                  <a:lnTo>
                    <a:pt x="1038" y="1122"/>
                  </a:lnTo>
                  <a:lnTo>
                    <a:pt x="1014" y="1142"/>
                  </a:lnTo>
                  <a:lnTo>
                    <a:pt x="990" y="1160"/>
                  </a:lnTo>
                  <a:lnTo>
                    <a:pt x="964" y="1176"/>
                  </a:lnTo>
                  <a:lnTo>
                    <a:pt x="938" y="1192"/>
                  </a:lnTo>
                  <a:lnTo>
                    <a:pt x="910" y="1206"/>
                  </a:lnTo>
                  <a:lnTo>
                    <a:pt x="882" y="1218"/>
                  </a:lnTo>
                  <a:lnTo>
                    <a:pt x="852" y="1230"/>
                  </a:lnTo>
                  <a:lnTo>
                    <a:pt x="824" y="1240"/>
                  </a:lnTo>
                  <a:lnTo>
                    <a:pt x="794" y="1248"/>
                  </a:lnTo>
                  <a:lnTo>
                    <a:pt x="762" y="1254"/>
                  </a:lnTo>
                  <a:lnTo>
                    <a:pt x="732" y="1260"/>
                  </a:lnTo>
                  <a:lnTo>
                    <a:pt x="700" y="1264"/>
                  </a:lnTo>
                  <a:lnTo>
                    <a:pt x="668" y="1266"/>
                  </a:lnTo>
                  <a:lnTo>
                    <a:pt x="634" y="1268"/>
                  </a:lnTo>
                  <a:lnTo>
                    <a:pt x="634" y="1268"/>
                  </a:lnTo>
                  <a:lnTo>
                    <a:pt x="602" y="1266"/>
                  </a:lnTo>
                  <a:lnTo>
                    <a:pt x="570" y="1264"/>
                  </a:lnTo>
                  <a:lnTo>
                    <a:pt x="538" y="1260"/>
                  </a:lnTo>
                  <a:lnTo>
                    <a:pt x="506" y="1254"/>
                  </a:lnTo>
                  <a:lnTo>
                    <a:pt x="476" y="1248"/>
                  </a:lnTo>
                  <a:lnTo>
                    <a:pt x="446" y="1240"/>
                  </a:lnTo>
                  <a:lnTo>
                    <a:pt x="416" y="1230"/>
                  </a:lnTo>
                  <a:lnTo>
                    <a:pt x="388" y="1218"/>
                  </a:lnTo>
                  <a:lnTo>
                    <a:pt x="360" y="1206"/>
                  </a:lnTo>
                  <a:lnTo>
                    <a:pt x="332" y="1192"/>
                  </a:lnTo>
                  <a:lnTo>
                    <a:pt x="306" y="1176"/>
                  </a:lnTo>
                  <a:lnTo>
                    <a:pt x="280" y="1160"/>
                  </a:lnTo>
                  <a:lnTo>
                    <a:pt x="256" y="1142"/>
                  </a:lnTo>
                  <a:lnTo>
                    <a:pt x="232" y="1122"/>
                  </a:lnTo>
                  <a:lnTo>
                    <a:pt x="208" y="1102"/>
                  </a:lnTo>
                  <a:lnTo>
                    <a:pt x="186" y="1082"/>
                  </a:lnTo>
                  <a:lnTo>
                    <a:pt x="166" y="1060"/>
                  </a:lnTo>
                  <a:lnTo>
                    <a:pt x="146" y="1036"/>
                  </a:lnTo>
                  <a:lnTo>
                    <a:pt x="126" y="1012"/>
                  </a:lnTo>
                  <a:lnTo>
                    <a:pt x="108" y="988"/>
                  </a:lnTo>
                  <a:lnTo>
                    <a:pt x="92" y="962"/>
                  </a:lnTo>
                  <a:lnTo>
                    <a:pt x="78" y="936"/>
                  </a:lnTo>
                  <a:lnTo>
                    <a:pt x="64" y="908"/>
                  </a:lnTo>
                  <a:lnTo>
                    <a:pt x="50" y="880"/>
                  </a:lnTo>
                  <a:lnTo>
                    <a:pt x="38" y="852"/>
                  </a:lnTo>
                  <a:lnTo>
                    <a:pt x="28" y="822"/>
                  </a:lnTo>
                  <a:lnTo>
                    <a:pt x="20" y="792"/>
                  </a:lnTo>
                  <a:lnTo>
                    <a:pt x="14" y="762"/>
                  </a:lnTo>
                  <a:lnTo>
                    <a:pt x="8" y="730"/>
                  </a:lnTo>
                  <a:lnTo>
                    <a:pt x="4" y="698"/>
                  </a:lnTo>
                  <a:lnTo>
                    <a:pt x="2" y="66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00"/>
                  </a:lnTo>
                  <a:lnTo>
                    <a:pt x="4" y="568"/>
                  </a:lnTo>
                  <a:lnTo>
                    <a:pt x="8" y="536"/>
                  </a:lnTo>
                  <a:lnTo>
                    <a:pt x="14" y="506"/>
                  </a:lnTo>
                  <a:lnTo>
                    <a:pt x="20" y="474"/>
                  </a:lnTo>
                  <a:lnTo>
                    <a:pt x="28" y="444"/>
                  </a:lnTo>
                  <a:lnTo>
                    <a:pt x="38" y="416"/>
                  </a:lnTo>
                  <a:lnTo>
                    <a:pt x="50" y="386"/>
                  </a:lnTo>
                  <a:lnTo>
                    <a:pt x="64" y="358"/>
                  </a:lnTo>
                  <a:lnTo>
                    <a:pt x="78" y="332"/>
                  </a:lnTo>
                  <a:lnTo>
                    <a:pt x="92" y="304"/>
                  </a:lnTo>
                  <a:lnTo>
                    <a:pt x="108" y="278"/>
                  </a:lnTo>
                  <a:lnTo>
                    <a:pt x="126" y="254"/>
                  </a:lnTo>
                  <a:lnTo>
                    <a:pt x="146" y="230"/>
                  </a:lnTo>
                  <a:lnTo>
                    <a:pt x="166" y="206"/>
                  </a:lnTo>
                  <a:lnTo>
                    <a:pt x="186" y="184"/>
                  </a:lnTo>
                  <a:lnTo>
                    <a:pt x="208" y="164"/>
                  </a:lnTo>
                  <a:lnTo>
                    <a:pt x="232" y="144"/>
                  </a:lnTo>
                  <a:lnTo>
                    <a:pt x="256" y="126"/>
                  </a:lnTo>
                  <a:lnTo>
                    <a:pt x="280" y="108"/>
                  </a:lnTo>
                  <a:lnTo>
                    <a:pt x="306" y="90"/>
                  </a:lnTo>
                  <a:lnTo>
                    <a:pt x="332" y="76"/>
                  </a:lnTo>
                  <a:lnTo>
                    <a:pt x="360" y="62"/>
                  </a:lnTo>
                  <a:lnTo>
                    <a:pt x="388" y="50"/>
                  </a:lnTo>
                  <a:lnTo>
                    <a:pt x="416" y="38"/>
                  </a:lnTo>
                  <a:lnTo>
                    <a:pt x="446" y="28"/>
                  </a:lnTo>
                  <a:lnTo>
                    <a:pt x="476" y="20"/>
                  </a:lnTo>
                  <a:lnTo>
                    <a:pt x="506" y="12"/>
                  </a:lnTo>
                  <a:lnTo>
                    <a:pt x="538" y="6"/>
                  </a:lnTo>
                  <a:lnTo>
                    <a:pt x="570" y="2"/>
                  </a:lnTo>
                  <a:lnTo>
                    <a:pt x="602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68" y="0"/>
                  </a:lnTo>
                  <a:lnTo>
                    <a:pt x="700" y="2"/>
                  </a:lnTo>
                  <a:lnTo>
                    <a:pt x="732" y="6"/>
                  </a:lnTo>
                  <a:lnTo>
                    <a:pt x="762" y="12"/>
                  </a:lnTo>
                  <a:lnTo>
                    <a:pt x="794" y="20"/>
                  </a:lnTo>
                  <a:lnTo>
                    <a:pt x="824" y="28"/>
                  </a:lnTo>
                  <a:lnTo>
                    <a:pt x="852" y="38"/>
                  </a:lnTo>
                  <a:lnTo>
                    <a:pt x="882" y="50"/>
                  </a:lnTo>
                  <a:lnTo>
                    <a:pt x="910" y="62"/>
                  </a:lnTo>
                  <a:lnTo>
                    <a:pt x="938" y="76"/>
                  </a:lnTo>
                  <a:lnTo>
                    <a:pt x="964" y="90"/>
                  </a:lnTo>
                  <a:lnTo>
                    <a:pt x="990" y="108"/>
                  </a:lnTo>
                  <a:lnTo>
                    <a:pt x="1014" y="126"/>
                  </a:lnTo>
                  <a:lnTo>
                    <a:pt x="1038" y="144"/>
                  </a:lnTo>
                  <a:lnTo>
                    <a:pt x="1062" y="164"/>
                  </a:lnTo>
                  <a:lnTo>
                    <a:pt x="1084" y="184"/>
                  </a:lnTo>
                  <a:lnTo>
                    <a:pt x="1104" y="206"/>
                  </a:lnTo>
                  <a:lnTo>
                    <a:pt x="1124" y="230"/>
                  </a:lnTo>
                  <a:lnTo>
                    <a:pt x="1142" y="254"/>
                  </a:lnTo>
                  <a:lnTo>
                    <a:pt x="1160" y="278"/>
                  </a:lnTo>
                  <a:lnTo>
                    <a:pt x="1178" y="304"/>
                  </a:lnTo>
                  <a:lnTo>
                    <a:pt x="1192" y="332"/>
                  </a:lnTo>
                  <a:lnTo>
                    <a:pt x="1206" y="358"/>
                  </a:lnTo>
                  <a:lnTo>
                    <a:pt x="1220" y="386"/>
                  </a:lnTo>
                  <a:lnTo>
                    <a:pt x="1230" y="416"/>
                  </a:lnTo>
                  <a:lnTo>
                    <a:pt x="1240" y="444"/>
                  </a:lnTo>
                  <a:lnTo>
                    <a:pt x="1248" y="474"/>
                  </a:lnTo>
                  <a:lnTo>
                    <a:pt x="1256" y="506"/>
                  </a:lnTo>
                  <a:lnTo>
                    <a:pt x="1262" y="536"/>
                  </a:lnTo>
                  <a:lnTo>
                    <a:pt x="1266" y="568"/>
                  </a:lnTo>
                  <a:lnTo>
                    <a:pt x="1268" y="600"/>
                  </a:lnTo>
                  <a:lnTo>
                    <a:pt x="1268" y="634"/>
                  </a:lnTo>
                  <a:lnTo>
                    <a:pt x="1268" y="634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38" name="Picture 14" descr="Gir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3835" y="7551657"/>
              <a:ext cx="3599999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5601989" y="6559136"/>
            <a:ext cx="4891698" cy="4891698"/>
            <a:chOff x="6412895" y="7040529"/>
            <a:chExt cx="4891698" cy="4891698"/>
          </a:xfrm>
        </p:grpSpPr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0F5F76C-3A7B-48FD-8367-A59EE548D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895" y="7040529"/>
              <a:ext cx="4891698" cy="4891698"/>
            </a:xfrm>
            <a:custGeom>
              <a:avLst/>
              <a:gdLst>
                <a:gd name="T0" fmla="*/ 1268 w 1268"/>
                <a:gd name="T1" fmla="*/ 666 h 1268"/>
                <a:gd name="T2" fmla="*/ 1256 w 1268"/>
                <a:gd name="T3" fmla="*/ 762 h 1268"/>
                <a:gd name="T4" fmla="*/ 1230 w 1268"/>
                <a:gd name="T5" fmla="*/ 852 h 1268"/>
                <a:gd name="T6" fmla="*/ 1192 w 1268"/>
                <a:gd name="T7" fmla="*/ 936 h 1268"/>
                <a:gd name="T8" fmla="*/ 1142 w 1268"/>
                <a:gd name="T9" fmla="*/ 1012 h 1268"/>
                <a:gd name="T10" fmla="*/ 1084 w 1268"/>
                <a:gd name="T11" fmla="*/ 1082 h 1268"/>
                <a:gd name="T12" fmla="*/ 1014 w 1268"/>
                <a:gd name="T13" fmla="*/ 1142 h 1268"/>
                <a:gd name="T14" fmla="*/ 938 w 1268"/>
                <a:gd name="T15" fmla="*/ 1192 h 1268"/>
                <a:gd name="T16" fmla="*/ 852 w 1268"/>
                <a:gd name="T17" fmla="*/ 1230 h 1268"/>
                <a:gd name="T18" fmla="*/ 762 w 1268"/>
                <a:gd name="T19" fmla="*/ 1254 h 1268"/>
                <a:gd name="T20" fmla="*/ 668 w 1268"/>
                <a:gd name="T21" fmla="*/ 1266 h 1268"/>
                <a:gd name="T22" fmla="*/ 602 w 1268"/>
                <a:gd name="T23" fmla="*/ 1266 h 1268"/>
                <a:gd name="T24" fmla="*/ 506 w 1268"/>
                <a:gd name="T25" fmla="*/ 1254 h 1268"/>
                <a:gd name="T26" fmla="*/ 416 w 1268"/>
                <a:gd name="T27" fmla="*/ 1230 h 1268"/>
                <a:gd name="T28" fmla="*/ 332 w 1268"/>
                <a:gd name="T29" fmla="*/ 1192 h 1268"/>
                <a:gd name="T30" fmla="*/ 256 w 1268"/>
                <a:gd name="T31" fmla="*/ 1142 h 1268"/>
                <a:gd name="T32" fmla="*/ 186 w 1268"/>
                <a:gd name="T33" fmla="*/ 1082 h 1268"/>
                <a:gd name="T34" fmla="*/ 126 w 1268"/>
                <a:gd name="T35" fmla="*/ 1012 h 1268"/>
                <a:gd name="T36" fmla="*/ 78 w 1268"/>
                <a:gd name="T37" fmla="*/ 936 h 1268"/>
                <a:gd name="T38" fmla="*/ 38 w 1268"/>
                <a:gd name="T39" fmla="*/ 852 h 1268"/>
                <a:gd name="T40" fmla="*/ 14 w 1268"/>
                <a:gd name="T41" fmla="*/ 762 h 1268"/>
                <a:gd name="T42" fmla="*/ 2 w 1268"/>
                <a:gd name="T43" fmla="*/ 666 h 1268"/>
                <a:gd name="T44" fmla="*/ 2 w 1268"/>
                <a:gd name="T45" fmla="*/ 600 h 1268"/>
                <a:gd name="T46" fmla="*/ 14 w 1268"/>
                <a:gd name="T47" fmla="*/ 506 h 1268"/>
                <a:gd name="T48" fmla="*/ 38 w 1268"/>
                <a:gd name="T49" fmla="*/ 416 h 1268"/>
                <a:gd name="T50" fmla="*/ 78 w 1268"/>
                <a:gd name="T51" fmla="*/ 332 h 1268"/>
                <a:gd name="T52" fmla="*/ 126 w 1268"/>
                <a:gd name="T53" fmla="*/ 254 h 1268"/>
                <a:gd name="T54" fmla="*/ 186 w 1268"/>
                <a:gd name="T55" fmla="*/ 184 h 1268"/>
                <a:gd name="T56" fmla="*/ 256 w 1268"/>
                <a:gd name="T57" fmla="*/ 126 h 1268"/>
                <a:gd name="T58" fmla="*/ 332 w 1268"/>
                <a:gd name="T59" fmla="*/ 76 h 1268"/>
                <a:gd name="T60" fmla="*/ 416 w 1268"/>
                <a:gd name="T61" fmla="*/ 38 h 1268"/>
                <a:gd name="T62" fmla="*/ 506 w 1268"/>
                <a:gd name="T63" fmla="*/ 12 h 1268"/>
                <a:gd name="T64" fmla="*/ 602 w 1268"/>
                <a:gd name="T65" fmla="*/ 0 h 1268"/>
                <a:gd name="T66" fmla="*/ 668 w 1268"/>
                <a:gd name="T67" fmla="*/ 0 h 1268"/>
                <a:gd name="T68" fmla="*/ 762 w 1268"/>
                <a:gd name="T69" fmla="*/ 12 h 1268"/>
                <a:gd name="T70" fmla="*/ 852 w 1268"/>
                <a:gd name="T71" fmla="*/ 38 h 1268"/>
                <a:gd name="T72" fmla="*/ 938 w 1268"/>
                <a:gd name="T73" fmla="*/ 76 h 1268"/>
                <a:gd name="T74" fmla="*/ 1014 w 1268"/>
                <a:gd name="T75" fmla="*/ 126 h 1268"/>
                <a:gd name="T76" fmla="*/ 1084 w 1268"/>
                <a:gd name="T77" fmla="*/ 184 h 1268"/>
                <a:gd name="T78" fmla="*/ 1142 w 1268"/>
                <a:gd name="T79" fmla="*/ 254 h 1268"/>
                <a:gd name="T80" fmla="*/ 1192 w 1268"/>
                <a:gd name="T81" fmla="*/ 332 h 1268"/>
                <a:gd name="T82" fmla="*/ 1230 w 1268"/>
                <a:gd name="T83" fmla="*/ 416 h 1268"/>
                <a:gd name="T84" fmla="*/ 1256 w 1268"/>
                <a:gd name="T85" fmla="*/ 506 h 1268"/>
                <a:gd name="T86" fmla="*/ 1268 w 1268"/>
                <a:gd name="T87" fmla="*/ 60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8" h="1268">
                  <a:moveTo>
                    <a:pt x="1268" y="634"/>
                  </a:moveTo>
                  <a:lnTo>
                    <a:pt x="1268" y="634"/>
                  </a:lnTo>
                  <a:lnTo>
                    <a:pt x="1268" y="666"/>
                  </a:lnTo>
                  <a:lnTo>
                    <a:pt x="1266" y="698"/>
                  </a:lnTo>
                  <a:lnTo>
                    <a:pt x="1262" y="730"/>
                  </a:lnTo>
                  <a:lnTo>
                    <a:pt x="1256" y="762"/>
                  </a:lnTo>
                  <a:lnTo>
                    <a:pt x="1248" y="792"/>
                  </a:lnTo>
                  <a:lnTo>
                    <a:pt x="1240" y="822"/>
                  </a:lnTo>
                  <a:lnTo>
                    <a:pt x="1230" y="852"/>
                  </a:lnTo>
                  <a:lnTo>
                    <a:pt x="1220" y="880"/>
                  </a:lnTo>
                  <a:lnTo>
                    <a:pt x="1206" y="908"/>
                  </a:lnTo>
                  <a:lnTo>
                    <a:pt x="1192" y="936"/>
                  </a:lnTo>
                  <a:lnTo>
                    <a:pt x="1178" y="962"/>
                  </a:lnTo>
                  <a:lnTo>
                    <a:pt x="1160" y="988"/>
                  </a:lnTo>
                  <a:lnTo>
                    <a:pt x="1142" y="1012"/>
                  </a:lnTo>
                  <a:lnTo>
                    <a:pt x="1124" y="1036"/>
                  </a:lnTo>
                  <a:lnTo>
                    <a:pt x="1104" y="1060"/>
                  </a:lnTo>
                  <a:lnTo>
                    <a:pt x="1084" y="1082"/>
                  </a:lnTo>
                  <a:lnTo>
                    <a:pt x="1062" y="1102"/>
                  </a:lnTo>
                  <a:lnTo>
                    <a:pt x="1038" y="1122"/>
                  </a:lnTo>
                  <a:lnTo>
                    <a:pt x="1014" y="1142"/>
                  </a:lnTo>
                  <a:lnTo>
                    <a:pt x="990" y="1160"/>
                  </a:lnTo>
                  <a:lnTo>
                    <a:pt x="964" y="1176"/>
                  </a:lnTo>
                  <a:lnTo>
                    <a:pt x="938" y="1192"/>
                  </a:lnTo>
                  <a:lnTo>
                    <a:pt x="910" y="1206"/>
                  </a:lnTo>
                  <a:lnTo>
                    <a:pt x="882" y="1218"/>
                  </a:lnTo>
                  <a:lnTo>
                    <a:pt x="852" y="1230"/>
                  </a:lnTo>
                  <a:lnTo>
                    <a:pt x="824" y="1240"/>
                  </a:lnTo>
                  <a:lnTo>
                    <a:pt x="794" y="1248"/>
                  </a:lnTo>
                  <a:lnTo>
                    <a:pt x="762" y="1254"/>
                  </a:lnTo>
                  <a:lnTo>
                    <a:pt x="732" y="1260"/>
                  </a:lnTo>
                  <a:lnTo>
                    <a:pt x="700" y="1264"/>
                  </a:lnTo>
                  <a:lnTo>
                    <a:pt x="668" y="1266"/>
                  </a:lnTo>
                  <a:lnTo>
                    <a:pt x="634" y="1268"/>
                  </a:lnTo>
                  <a:lnTo>
                    <a:pt x="634" y="1268"/>
                  </a:lnTo>
                  <a:lnTo>
                    <a:pt x="602" y="1266"/>
                  </a:lnTo>
                  <a:lnTo>
                    <a:pt x="570" y="1264"/>
                  </a:lnTo>
                  <a:lnTo>
                    <a:pt x="538" y="1260"/>
                  </a:lnTo>
                  <a:lnTo>
                    <a:pt x="506" y="1254"/>
                  </a:lnTo>
                  <a:lnTo>
                    <a:pt x="476" y="1248"/>
                  </a:lnTo>
                  <a:lnTo>
                    <a:pt x="446" y="1240"/>
                  </a:lnTo>
                  <a:lnTo>
                    <a:pt x="416" y="1230"/>
                  </a:lnTo>
                  <a:lnTo>
                    <a:pt x="388" y="1218"/>
                  </a:lnTo>
                  <a:lnTo>
                    <a:pt x="360" y="1206"/>
                  </a:lnTo>
                  <a:lnTo>
                    <a:pt x="332" y="1192"/>
                  </a:lnTo>
                  <a:lnTo>
                    <a:pt x="306" y="1176"/>
                  </a:lnTo>
                  <a:lnTo>
                    <a:pt x="280" y="1160"/>
                  </a:lnTo>
                  <a:lnTo>
                    <a:pt x="256" y="1142"/>
                  </a:lnTo>
                  <a:lnTo>
                    <a:pt x="232" y="1122"/>
                  </a:lnTo>
                  <a:lnTo>
                    <a:pt x="208" y="1102"/>
                  </a:lnTo>
                  <a:lnTo>
                    <a:pt x="186" y="1082"/>
                  </a:lnTo>
                  <a:lnTo>
                    <a:pt x="166" y="1060"/>
                  </a:lnTo>
                  <a:lnTo>
                    <a:pt x="146" y="1036"/>
                  </a:lnTo>
                  <a:lnTo>
                    <a:pt x="126" y="1012"/>
                  </a:lnTo>
                  <a:lnTo>
                    <a:pt x="108" y="988"/>
                  </a:lnTo>
                  <a:lnTo>
                    <a:pt x="92" y="962"/>
                  </a:lnTo>
                  <a:lnTo>
                    <a:pt x="78" y="936"/>
                  </a:lnTo>
                  <a:lnTo>
                    <a:pt x="64" y="908"/>
                  </a:lnTo>
                  <a:lnTo>
                    <a:pt x="50" y="880"/>
                  </a:lnTo>
                  <a:lnTo>
                    <a:pt x="38" y="852"/>
                  </a:lnTo>
                  <a:lnTo>
                    <a:pt x="28" y="822"/>
                  </a:lnTo>
                  <a:lnTo>
                    <a:pt x="20" y="792"/>
                  </a:lnTo>
                  <a:lnTo>
                    <a:pt x="14" y="762"/>
                  </a:lnTo>
                  <a:lnTo>
                    <a:pt x="8" y="730"/>
                  </a:lnTo>
                  <a:lnTo>
                    <a:pt x="4" y="698"/>
                  </a:lnTo>
                  <a:lnTo>
                    <a:pt x="2" y="66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2" y="600"/>
                  </a:lnTo>
                  <a:lnTo>
                    <a:pt x="4" y="568"/>
                  </a:lnTo>
                  <a:lnTo>
                    <a:pt x="8" y="536"/>
                  </a:lnTo>
                  <a:lnTo>
                    <a:pt x="14" y="506"/>
                  </a:lnTo>
                  <a:lnTo>
                    <a:pt x="20" y="474"/>
                  </a:lnTo>
                  <a:lnTo>
                    <a:pt x="28" y="444"/>
                  </a:lnTo>
                  <a:lnTo>
                    <a:pt x="38" y="416"/>
                  </a:lnTo>
                  <a:lnTo>
                    <a:pt x="50" y="386"/>
                  </a:lnTo>
                  <a:lnTo>
                    <a:pt x="64" y="358"/>
                  </a:lnTo>
                  <a:lnTo>
                    <a:pt x="78" y="332"/>
                  </a:lnTo>
                  <a:lnTo>
                    <a:pt x="92" y="304"/>
                  </a:lnTo>
                  <a:lnTo>
                    <a:pt x="108" y="278"/>
                  </a:lnTo>
                  <a:lnTo>
                    <a:pt x="126" y="254"/>
                  </a:lnTo>
                  <a:lnTo>
                    <a:pt x="146" y="230"/>
                  </a:lnTo>
                  <a:lnTo>
                    <a:pt x="166" y="206"/>
                  </a:lnTo>
                  <a:lnTo>
                    <a:pt x="186" y="184"/>
                  </a:lnTo>
                  <a:lnTo>
                    <a:pt x="208" y="164"/>
                  </a:lnTo>
                  <a:lnTo>
                    <a:pt x="232" y="144"/>
                  </a:lnTo>
                  <a:lnTo>
                    <a:pt x="256" y="126"/>
                  </a:lnTo>
                  <a:lnTo>
                    <a:pt x="280" y="108"/>
                  </a:lnTo>
                  <a:lnTo>
                    <a:pt x="306" y="90"/>
                  </a:lnTo>
                  <a:lnTo>
                    <a:pt x="332" y="76"/>
                  </a:lnTo>
                  <a:lnTo>
                    <a:pt x="360" y="62"/>
                  </a:lnTo>
                  <a:lnTo>
                    <a:pt x="388" y="50"/>
                  </a:lnTo>
                  <a:lnTo>
                    <a:pt x="416" y="38"/>
                  </a:lnTo>
                  <a:lnTo>
                    <a:pt x="446" y="28"/>
                  </a:lnTo>
                  <a:lnTo>
                    <a:pt x="476" y="20"/>
                  </a:lnTo>
                  <a:lnTo>
                    <a:pt x="506" y="12"/>
                  </a:lnTo>
                  <a:lnTo>
                    <a:pt x="538" y="6"/>
                  </a:lnTo>
                  <a:lnTo>
                    <a:pt x="570" y="2"/>
                  </a:lnTo>
                  <a:lnTo>
                    <a:pt x="602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68" y="0"/>
                  </a:lnTo>
                  <a:lnTo>
                    <a:pt x="700" y="2"/>
                  </a:lnTo>
                  <a:lnTo>
                    <a:pt x="732" y="6"/>
                  </a:lnTo>
                  <a:lnTo>
                    <a:pt x="762" y="12"/>
                  </a:lnTo>
                  <a:lnTo>
                    <a:pt x="794" y="20"/>
                  </a:lnTo>
                  <a:lnTo>
                    <a:pt x="824" y="28"/>
                  </a:lnTo>
                  <a:lnTo>
                    <a:pt x="852" y="38"/>
                  </a:lnTo>
                  <a:lnTo>
                    <a:pt x="882" y="50"/>
                  </a:lnTo>
                  <a:lnTo>
                    <a:pt x="910" y="62"/>
                  </a:lnTo>
                  <a:lnTo>
                    <a:pt x="938" y="76"/>
                  </a:lnTo>
                  <a:lnTo>
                    <a:pt x="964" y="90"/>
                  </a:lnTo>
                  <a:lnTo>
                    <a:pt x="990" y="108"/>
                  </a:lnTo>
                  <a:lnTo>
                    <a:pt x="1014" y="126"/>
                  </a:lnTo>
                  <a:lnTo>
                    <a:pt x="1038" y="144"/>
                  </a:lnTo>
                  <a:lnTo>
                    <a:pt x="1062" y="164"/>
                  </a:lnTo>
                  <a:lnTo>
                    <a:pt x="1084" y="184"/>
                  </a:lnTo>
                  <a:lnTo>
                    <a:pt x="1104" y="206"/>
                  </a:lnTo>
                  <a:lnTo>
                    <a:pt x="1124" y="230"/>
                  </a:lnTo>
                  <a:lnTo>
                    <a:pt x="1142" y="254"/>
                  </a:lnTo>
                  <a:lnTo>
                    <a:pt x="1160" y="278"/>
                  </a:lnTo>
                  <a:lnTo>
                    <a:pt x="1178" y="304"/>
                  </a:lnTo>
                  <a:lnTo>
                    <a:pt x="1192" y="332"/>
                  </a:lnTo>
                  <a:lnTo>
                    <a:pt x="1206" y="358"/>
                  </a:lnTo>
                  <a:lnTo>
                    <a:pt x="1220" y="386"/>
                  </a:lnTo>
                  <a:lnTo>
                    <a:pt x="1230" y="416"/>
                  </a:lnTo>
                  <a:lnTo>
                    <a:pt x="1240" y="444"/>
                  </a:lnTo>
                  <a:lnTo>
                    <a:pt x="1248" y="474"/>
                  </a:lnTo>
                  <a:lnTo>
                    <a:pt x="1256" y="506"/>
                  </a:lnTo>
                  <a:lnTo>
                    <a:pt x="1262" y="536"/>
                  </a:lnTo>
                  <a:lnTo>
                    <a:pt x="1266" y="568"/>
                  </a:lnTo>
                  <a:lnTo>
                    <a:pt x="1268" y="600"/>
                  </a:lnTo>
                  <a:lnTo>
                    <a:pt x="1268" y="634"/>
                  </a:lnTo>
                  <a:lnTo>
                    <a:pt x="1268" y="634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40" name="Picture 16" descr="Woma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745" y="7686378"/>
              <a:ext cx="3599999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13482629" y="12178506"/>
            <a:ext cx="7078490" cy="2676704"/>
            <a:chOff x="6644984" y="12178506"/>
            <a:chExt cx="7078490" cy="2676704"/>
          </a:xfrm>
        </p:grpSpPr>
        <p:sp>
          <p:nvSpPr>
            <p:cNvPr id="98" name="Rectangle 7">
              <a:extLst>
                <a:ext uri="{FF2B5EF4-FFF2-40B4-BE49-F238E27FC236}">
                  <a16:creationId xmlns:a16="http://schemas.microsoft.com/office/drawing/2014/main" id="{6B790DF7-67E1-478F-9F8D-A0835739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4" y="13654881"/>
              <a:ext cx="707849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571500" lvl="0" indent="-571500" algn="ctr">
                <a:buFontTx/>
                <a:buChar char="-"/>
              </a:pP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데이터 수집</a:t>
              </a:r>
              <a:endPara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marL="571500" lvl="0" indent="-571500" algn="ctr">
                <a:buFontTx/>
                <a:buChar char="-"/>
              </a:pP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데이터 </a:t>
              </a:r>
              <a:r>
                <a:rPr lang="ko-KR" altLang="en-US" sz="3900" dirty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정제</a:t>
              </a:r>
              <a:endParaRPr lang="ko-KR" altLang="ko-KR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76D3E3A0-AA40-4836-8B8B-6FB20594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5" y="12178506"/>
              <a:ext cx="699736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600" b="1" dirty="0" smtClean="0">
                  <a:solidFill>
                    <a:srgbClr val="BE7DB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박정민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2452609" y="12178506"/>
            <a:ext cx="7078490" cy="2676704"/>
            <a:chOff x="6644984" y="12178506"/>
            <a:chExt cx="7078490" cy="2676704"/>
          </a:xfrm>
        </p:grpSpPr>
        <p:sp>
          <p:nvSpPr>
            <p:cNvPr id="101" name="Rectangle 7">
              <a:extLst>
                <a:ext uri="{FF2B5EF4-FFF2-40B4-BE49-F238E27FC236}">
                  <a16:creationId xmlns:a16="http://schemas.microsoft.com/office/drawing/2014/main" id="{6B790DF7-67E1-478F-9F8D-A08357398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4" y="13654881"/>
              <a:ext cx="707849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571500" marR="0" lvl="0" indent="-5715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3900" b="0" i="0" u="none" strike="noStrike" cap="none" normalizeH="0" baseline="0" dirty="0" err="1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챗봇</a:t>
              </a:r>
              <a:r>
                <a:rPr kumimoji="0" lang="ko-KR" altLang="en-US" sz="3900" b="0" i="0" u="none" strike="noStrike" cap="none" normalizeH="0" baseline="0" dirty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kumimoji="0" lang="ko-KR" altLang="en-US" sz="3900" b="0" i="0" u="none" strike="noStrike" cap="none" normalizeH="0" baseline="0" dirty="0" err="1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스킬데이터</a:t>
              </a:r>
              <a:r>
                <a:rPr kumimoji="0" lang="ko-KR" altLang="en-US" sz="3900" b="0" i="0" u="none" strike="noStrike" cap="none" normalizeH="0" baseline="0" dirty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 구현</a:t>
              </a:r>
              <a:endParaRPr kumimoji="0" lang="en-US" altLang="ko-KR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marL="571500" lvl="0" indent="-571500" algn="ctr">
                <a:buFontTx/>
                <a:buChar char="-"/>
              </a:pPr>
              <a:r>
                <a:rPr lang="en-US" altLang="ko-KR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Flask </a:t>
              </a:r>
              <a:r>
                <a:rPr lang="ko-KR" altLang="en-US" sz="3900" dirty="0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서버 </a:t>
              </a:r>
              <a:r>
                <a:rPr lang="ko-KR" altLang="en-US" sz="3900" dirty="0" err="1" smtClean="0">
                  <a:solidFill>
                    <a:srgbClr val="231F20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생성</a:t>
              </a:r>
              <a:r>
                <a:rPr lang="ko-KR" altLang="en-US" sz="3900" dirty="0" err="1" smtClean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ㅎ</a:t>
              </a:r>
              <a:r>
                <a:rPr lang="ko-KR" altLang="en-US" sz="3900" dirty="0" smtClean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ko-KR" altLang="en-US" sz="3900" dirty="0" err="1" smtClean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ㅎ</a:t>
              </a:r>
              <a:endParaRPr kumimoji="0" lang="en-US" altLang="ko-KR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76D3E3A0-AA40-4836-8B8B-6FB20594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985" y="12178506"/>
              <a:ext cx="699736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600" b="1" dirty="0" err="1" smtClean="0">
                  <a:solidFill>
                    <a:srgbClr val="BE7DB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정효재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0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9">
            <a:extLst>
              <a:ext uri="{FF2B5EF4-FFF2-40B4-BE49-F238E27FC236}">
                <a16:creationId xmlns:a16="http://schemas.microsoft.com/office/drawing/2014/main" id="{BE0143DA-72D7-4DE1-91E3-EBE6B11C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23" y="5848300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2" name="Rectangle 10">
            <a:extLst>
              <a:ext uri="{FF2B5EF4-FFF2-40B4-BE49-F238E27FC236}">
                <a16:creationId xmlns:a16="http://schemas.microsoft.com/office/drawing/2014/main" id="{920701B9-975F-40C5-B263-D84B30CB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657" y="5848300"/>
            <a:ext cx="3074988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3" name="Rectangle 11">
            <a:extLst>
              <a:ext uri="{FF2B5EF4-FFF2-40B4-BE49-F238E27FC236}">
                <a16:creationId xmlns:a16="http://schemas.microsoft.com/office/drawing/2014/main" id="{92BF8123-843C-42E8-BC6C-E0D02F7C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504" y="5848300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" name="Rectangle 12">
            <a:extLst>
              <a:ext uri="{FF2B5EF4-FFF2-40B4-BE49-F238E27FC236}">
                <a16:creationId xmlns:a16="http://schemas.microsoft.com/office/drawing/2014/main" id="{674AF7DD-3A5B-4BF8-B99D-35EE8E97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9938" y="5848300"/>
            <a:ext cx="28321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" name="Rectangle 13">
            <a:extLst>
              <a:ext uri="{FF2B5EF4-FFF2-40B4-BE49-F238E27FC236}">
                <a16:creationId xmlns:a16="http://schemas.microsoft.com/office/drawing/2014/main" id="{7447BE9A-F4D5-4BC6-B12D-61E435E0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164" y="5848300"/>
            <a:ext cx="19812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273032" y="4824906"/>
            <a:ext cx="2956537" cy="2057327"/>
            <a:chOff x="14687672" y="926296"/>
            <a:chExt cx="3371850" cy="2346325"/>
          </a:xfrm>
        </p:grpSpPr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675A467E-D18B-47A4-B8D2-9CDF948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6447" y="961221"/>
              <a:ext cx="2657475" cy="2301875"/>
            </a:xfrm>
            <a:custGeom>
              <a:avLst/>
              <a:gdLst>
                <a:gd name="T0" fmla="*/ 1254 w 1674"/>
                <a:gd name="T1" fmla="*/ 0 h 1450"/>
                <a:gd name="T2" fmla="*/ 418 w 1674"/>
                <a:gd name="T3" fmla="*/ 0 h 1450"/>
                <a:gd name="T4" fmla="*/ 0 w 1674"/>
                <a:gd name="T5" fmla="*/ 724 h 1450"/>
                <a:gd name="T6" fmla="*/ 418 w 1674"/>
                <a:gd name="T7" fmla="*/ 1450 h 1450"/>
                <a:gd name="T8" fmla="*/ 1254 w 1674"/>
                <a:gd name="T9" fmla="*/ 1450 h 1450"/>
                <a:gd name="T10" fmla="*/ 1674 w 1674"/>
                <a:gd name="T11" fmla="*/ 724 h 1450"/>
                <a:gd name="T12" fmla="*/ 1254 w 1674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4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4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612FC7B0-FAB3-497F-B8B3-E48E1C87D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7847" y="951696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6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6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6">
              <a:extLst>
                <a:ext uri="{FF2B5EF4-FFF2-40B4-BE49-F238E27FC236}">
                  <a16:creationId xmlns:a16="http://schemas.microsoft.com/office/drawing/2014/main" id="{0CBA38AC-8B03-4679-A33D-09B98D2D5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7672" y="926296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286607" y="4829706"/>
            <a:ext cx="2999708" cy="2059200"/>
            <a:chOff x="20406090" y="498385"/>
            <a:chExt cx="3371850" cy="2346325"/>
          </a:xfrm>
        </p:grpSpPr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120FC755-05B0-4909-B441-0DFD97C96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865" y="533310"/>
              <a:ext cx="2654300" cy="2301875"/>
            </a:xfrm>
            <a:custGeom>
              <a:avLst/>
              <a:gdLst>
                <a:gd name="T0" fmla="*/ 1254 w 1672"/>
                <a:gd name="T1" fmla="*/ 0 h 1450"/>
                <a:gd name="T2" fmla="*/ 418 w 1672"/>
                <a:gd name="T3" fmla="*/ 0 h 1450"/>
                <a:gd name="T4" fmla="*/ 0 w 1672"/>
                <a:gd name="T5" fmla="*/ 724 h 1450"/>
                <a:gd name="T6" fmla="*/ 418 w 1672"/>
                <a:gd name="T7" fmla="*/ 1450 h 1450"/>
                <a:gd name="T8" fmla="*/ 1254 w 1672"/>
                <a:gd name="T9" fmla="*/ 1450 h 1450"/>
                <a:gd name="T10" fmla="*/ 1672 w 1672"/>
                <a:gd name="T11" fmla="*/ 724 h 1450"/>
                <a:gd name="T12" fmla="*/ 1254 w 1672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2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A6610B4-C82B-4C91-B5BD-22DA4810B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6265" y="523785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4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4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21">
              <a:extLst>
                <a:ext uri="{FF2B5EF4-FFF2-40B4-BE49-F238E27FC236}">
                  <a16:creationId xmlns:a16="http://schemas.microsoft.com/office/drawing/2014/main" id="{01A11AD1-BCBD-4C01-8E59-68024DFD2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6090" y="498385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90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199" y="3438633"/>
            <a:ext cx="17617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10/01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13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447" y="3438633"/>
            <a:ext cx="17617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10/03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17306407" y="4822362"/>
            <a:ext cx="2989781" cy="2057327"/>
            <a:chOff x="14687672" y="926296"/>
            <a:chExt cx="3371850" cy="2346325"/>
          </a:xfrm>
        </p:grpSpPr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675A467E-D18B-47A4-B8D2-9CDF948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6447" y="961221"/>
              <a:ext cx="2657475" cy="2301875"/>
            </a:xfrm>
            <a:custGeom>
              <a:avLst/>
              <a:gdLst>
                <a:gd name="T0" fmla="*/ 1254 w 1674"/>
                <a:gd name="T1" fmla="*/ 0 h 1450"/>
                <a:gd name="T2" fmla="*/ 418 w 1674"/>
                <a:gd name="T3" fmla="*/ 0 h 1450"/>
                <a:gd name="T4" fmla="*/ 0 w 1674"/>
                <a:gd name="T5" fmla="*/ 724 h 1450"/>
                <a:gd name="T6" fmla="*/ 418 w 1674"/>
                <a:gd name="T7" fmla="*/ 1450 h 1450"/>
                <a:gd name="T8" fmla="*/ 1254 w 1674"/>
                <a:gd name="T9" fmla="*/ 1450 h 1450"/>
                <a:gd name="T10" fmla="*/ 1674 w 1674"/>
                <a:gd name="T11" fmla="*/ 724 h 1450"/>
                <a:gd name="T12" fmla="*/ 1254 w 1674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4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4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922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612FC7B0-FAB3-497F-B8B3-E48E1C87D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7847" y="951696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6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6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0CBA38AC-8B03-4679-A33D-09B98D2D5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7672" y="926296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3327517" y="4829706"/>
            <a:ext cx="2952419" cy="2059200"/>
            <a:chOff x="20406090" y="498385"/>
            <a:chExt cx="3371850" cy="2346325"/>
          </a:xfrm>
        </p:grpSpPr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120FC755-05B0-4909-B441-0DFD97C96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865" y="533310"/>
              <a:ext cx="2654300" cy="2301875"/>
            </a:xfrm>
            <a:custGeom>
              <a:avLst/>
              <a:gdLst>
                <a:gd name="T0" fmla="*/ 1254 w 1672"/>
                <a:gd name="T1" fmla="*/ 0 h 1450"/>
                <a:gd name="T2" fmla="*/ 418 w 1672"/>
                <a:gd name="T3" fmla="*/ 0 h 1450"/>
                <a:gd name="T4" fmla="*/ 0 w 1672"/>
                <a:gd name="T5" fmla="*/ 724 h 1450"/>
                <a:gd name="T6" fmla="*/ 418 w 1672"/>
                <a:gd name="T7" fmla="*/ 1450 h 1450"/>
                <a:gd name="T8" fmla="*/ 1254 w 1672"/>
                <a:gd name="T9" fmla="*/ 1450 h 1450"/>
                <a:gd name="T10" fmla="*/ 1672 w 1672"/>
                <a:gd name="T11" fmla="*/ 724 h 1450"/>
                <a:gd name="T12" fmla="*/ 1254 w 1672"/>
                <a:gd name="T13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50">
                  <a:moveTo>
                    <a:pt x="1254" y="0"/>
                  </a:moveTo>
                  <a:lnTo>
                    <a:pt x="418" y="0"/>
                  </a:lnTo>
                  <a:lnTo>
                    <a:pt x="0" y="724"/>
                  </a:lnTo>
                  <a:lnTo>
                    <a:pt x="418" y="1450"/>
                  </a:lnTo>
                  <a:lnTo>
                    <a:pt x="1254" y="1450"/>
                  </a:lnTo>
                  <a:lnTo>
                    <a:pt x="1672" y="724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3A6610B4-C82B-4C91-B5BD-22DA4810B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6265" y="523785"/>
              <a:ext cx="701675" cy="2320925"/>
            </a:xfrm>
            <a:custGeom>
              <a:avLst/>
              <a:gdLst>
                <a:gd name="T0" fmla="*/ 20 w 442"/>
                <a:gd name="T1" fmla="*/ 1462 h 1462"/>
                <a:gd name="T2" fmla="*/ 0 w 442"/>
                <a:gd name="T3" fmla="*/ 1450 h 1462"/>
                <a:gd name="T4" fmla="*/ 414 w 442"/>
                <a:gd name="T5" fmla="*/ 730 h 1462"/>
                <a:gd name="T6" fmla="*/ 0 w 442"/>
                <a:gd name="T7" fmla="*/ 12 h 1462"/>
                <a:gd name="T8" fmla="*/ 20 w 442"/>
                <a:gd name="T9" fmla="*/ 0 h 1462"/>
                <a:gd name="T10" fmla="*/ 442 w 442"/>
                <a:gd name="T11" fmla="*/ 730 h 1462"/>
                <a:gd name="T12" fmla="*/ 20 w 442"/>
                <a:gd name="T13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462">
                  <a:moveTo>
                    <a:pt x="20" y="1462"/>
                  </a:moveTo>
                  <a:lnTo>
                    <a:pt x="0" y="1450"/>
                  </a:lnTo>
                  <a:lnTo>
                    <a:pt x="414" y="73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42" y="730"/>
                  </a:lnTo>
                  <a:lnTo>
                    <a:pt x="20" y="146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01A11AD1-BCBD-4C01-8E59-68024DFD2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6090" y="498385"/>
              <a:ext cx="717550" cy="2346325"/>
            </a:xfrm>
            <a:custGeom>
              <a:avLst/>
              <a:gdLst>
                <a:gd name="T0" fmla="*/ 422 w 452"/>
                <a:gd name="T1" fmla="*/ 1478 h 1478"/>
                <a:gd name="T2" fmla="*/ 0 w 452"/>
                <a:gd name="T3" fmla="*/ 746 h 1478"/>
                <a:gd name="T4" fmla="*/ 432 w 452"/>
                <a:gd name="T5" fmla="*/ 0 h 1478"/>
                <a:gd name="T6" fmla="*/ 452 w 452"/>
                <a:gd name="T7" fmla="*/ 10 h 1478"/>
                <a:gd name="T8" fmla="*/ 28 w 452"/>
                <a:gd name="T9" fmla="*/ 746 h 1478"/>
                <a:gd name="T10" fmla="*/ 442 w 452"/>
                <a:gd name="T11" fmla="*/ 1466 h 1478"/>
                <a:gd name="T12" fmla="*/ 422 w 452"/>
                <a:gd name="T13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478">
                  <a:moveTo>
                    <a:pt x="422" y="1478"/>
                  </a:moveTo>
                  <a:lnTo>
                    <a:pt x="0" y="746"/>
                  </a:lnTo>
                  <a:lnTo>
                    <a:pt x="432" y="0"/>
                  </a:lnTo>
                  <a:lnTo>
                    <a:pt x="452" y="10"/>
                  </a:lnTo>
                  <a:lnTo>
                    <a:pt x="28" y="746"/>
                  </a:lnTo>
                  <a:lnTo>
                    <a:pt x="442" y="1466"/>
                  </a:lnTo>
                  <a:lnTo>
                    <a:pt x="422" y="147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4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</a:t>
            </a:r>
            <a:r>
              <a:rPr kumimoji="0" lang="ko-KR" altLang="en-US" sz="11500" b="1" i="0" u="none" strike="noStrike" cap="none" normalizeH="0" baseline="0" dirty="0" err="1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진행순서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611" y="3438633"/>
            <a:ext cx="17617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10/02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6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2876" y="3438633"/>
            <a:ext cx="17617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10/04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7" name="Rectangle 9">
            <a:extLst>
              <a:ext uri="{FF2B5EF4-FFF2-40B4-BE49-F238E27FC236}">
                <a16:creationId xmlns:a16="http://schemas.microsoft.com/office/drawing/2014/main" id="{BE0143DA-72D7-4DE1-91E3-EBE6B11C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23" y="12940506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8" name="Rectangle 10">
            <a:extLst>
              <a:ext uri="{FF2B5EF4-FFF2-40B4-BE49-F238E27FC236}">
                <a16:creationId xmlns:a16="http://schemas.microsoft.com/office/drawing/2014/main" id="{920701B9-975F-40C5-B263-D84B30CB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657" y="12940506"/>
            <a:ext cx="3074988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9" name="Rectangle 11">
            <a:extLst>
              <a:ext uri="{FF2B5EF4-FFF2-40B4-BE49-F238E27FC236}">
                <a16:creationId xmlns:a16="http://schemas.microsoft.com/office/drawing/2014/main" id="{92BF8123-843C-42E8-BC6C-E0D02F7C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504" y="12940506"/>
            <a:ext cx="30765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0" name="Rectangle 12">
            <a:extLst>
              <a:ext uri="{FF2B5EF4-FFF2-40B4-BE49-F238E27FC236}">
                <a16:creationId xmlns:a16="http://schemas.microsoft.com/office/drawing/2014/main" id="{674AF7DD-3A5B-4BF8-B99D-35EE8E97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9938" y="12940506"/>
            <a:ext cx="28321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1" name="Rectangle 13">
            <a:extLst>
              <a:ext uri="{FF2B5EF4-FFF2-40B4-BE49-F238E27FC236}">
                <a16:creationId xmlns:a16="http://schemas.microsoft.com/office/drawing/2014/main" id="{7447BE9A-F4D5-4BC6-B12D-61E435E0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164" y="12940506"/>
            <a:ext cx="19812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" name="Freeform 14">
            <a:extLst>
              <a:ext uri="{FF2B5EF4-FFF2-40B4-BE49-F238E27FC236}">
                <a16:creationId xmlns:a16="http://schemas.microsoft.com/office/drawing/2014/main" id="{675A467E-D18B-47A4-B8D2-9CDF9487B387}"/>
              </a:ext>
            </a:extLst>
          </p:cNvPr>
          <p:cNvSpPr>
            <a:spLocks/>
          </p:cNvSpPr>
          <p:nvPr/>
        </p:nvSpPr>
        <p:spPr bwMode="auto">
          <a:xfrm>
            <a:off x="5585972" y="11947735"/>
            <a:ext cx="2330152" cy="2018352"/>
          </a:xfrm>
          <a:custGeom>
            <a:avLst/>
            <a:gdLst>
              <a:gd name="T0" fmla="*/ 1254 w 1674"/>
              <a:gd name="T1" fmla="*/ 0 h 1450"/>
              <a:gd name="T2" fmla="*/ 418 w 1674"/>
              <a:gd name="T3" fmla="*/ 0 h 1450"/>
              <a:gd name="T4" fmla="*/ 0 w 1674"/>
              <a:gd name="T5" fmla="*/ 724 h 1450"/>
              <a:gd name="T6" fmla="*/ 418 w 1674"/>
              <a:gd name="T7" fmla="*/ 1450 h 1450"/>
              <a:gd name="T8" fmla="*/ 1254 w 1674"/>
              <a:gd name="T9" fmla="*/ 1450 h 1450"/>
              <a:gd name="T10" fmla="*/ 1674 w 1674"/>
              <a:gd name="T11" fmla="*/ 724 h 1450"/>
              <a:gd name="T12" fmla="*/ 1254 w 1674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4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4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4" name="Freeform 15">
            <a:extLst>
              <a:ext uri="{FF2B5EF4-FFF2-40B4-BE49-F238E27FC236}">
                <a16:creationId xmlns:a16="http://schemas.microsoft.com/office/drawing/2014/main" id="{612FC7B0-FAB3-497F-B8B3-E48E1C87D083}"/>
              </a:ext>
            </a:extLst>
          </p:cNvPr>
          <p:cNvSpPr>
            <a:spLocks/>
          </p:cNvSpPr>
          <p:nvPr/>
        </p:nvSpPr>
        <p:spPr bwMode="auto">
          <a:xfrm>
            <a:off x="7614069" y="11939383"/>
            <a:ext cx="615249" cy="2035056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6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6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5" name="Freeform 16">
            <a:extLst>
              <a:ext uri="{FF2B5EF4-FFF2-40B4-BE49-F238E27FC236}">
                <a16:creationId xmlns:a16="http://schemas.microsoft.com/office/drawing/2014/main" id="{0CBA38AC-8B03-4679-A33D-09B98D2D5CA8}"/>
              </a:ext>
            </a:extLst>
          </p:cNvPr>
          <p:cNvSpPr>
            <a:spLocks/>
          </p:cNvSpPr>
          <p:nvPr/>
        </p:nvSpPr>
        <p:spPr bwMode="auto">
          <a:xfrm>
            <a:off x="5272781" y="11917112"/>
            <a:ext cx="629169" cy="2057327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7" name="Freeform 17">
            <a:extLst>
              <a:ext uri="{FF2B5EF4-FFF2-40B4-BE49-F238E27FC236}">
                <a16:creationId xmlns:a16="http://schemas.microsoft.com/office/drawing/2014/main" id="{120FC755-05B0-4909-B441-0DFD97C9680B}"/>
              </a:ext>
            </a:extLst>
          </p:cNvPr>
          <p:cNvSpPr>
            <a:spLocks/>
          </p:cNvSpPr>
          <p:nvPr/>
        </p:nvSpPr>
        <p:spPr bwMode="auto">
          <a:xfrm>
            <a:off x="11605785" y="11952563"/>
            <a:ext cx="2361352" cy="2020189"/>
          </a:xfrm>
          <a:custGeom>
            <a:avLst/>
            <a:gdLst>
              <a:gd name="T0" fmla="*/ 1254 w 1672"/>
              <a:gd name="T1" fmla="*/ 0 h 1450"/>
              <a:gd name="T2" fmla="*/ 418 w 1672"/>
              <a:gd name="T3" fmla="*/ 0 h 1450"/>
              <a:gd name="T4" fmla="*/ 0 w 1672"/>
              <a:gd name="T5" fmla="*/ 724 h 1450"/>
              <a:gd name="T6" fmla="*/ 418 w 1672"/>
              <a:gd name="T7" fmla="*/ 1450 h 1450"/>
              <a:gd name="T8" fmla="*/ 1254 w 1672"/>
              <a:gd name="T9" fmla="*/ 1450 h 1450"/>
              <a:gd name="T10" fmla="*/ 1672 w 1672"/>
              <a:gd name="T11" fmla="*/ 724 h 1450"/>
              <a:gd name="T12" fmla="*/ 1254 w 1672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2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2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8" name="Freeform 20">
            <a:extLst>
              <a:ext uri="{FF2B5EF4-FFF2-40B4-BE49-F238E27FC236}">
                <a16:creationId xmlns:a16="http://schemas.microsoft.com/office/drawing/2014/main" id="{3A6610B4-C82B-4C91-B5BD-22DA4810B820}"/>
              </a:ext>
            </a:extLst>
          </p:cNvPr>
          <p:cNvSpPr>
            <a:spLocks/>
          </p:cNvSpPr>
          <p:nvPr/>
        </p:nvSpPr>
        <p:spPr bwMode="auto">
          <a:xfrm>
            <a:off x="13662082" y="11944204"/>
            <a:ext cx="624233" cy="2036908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4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4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9" name="Freeform 21">
            <a:extLst>
              <a:ext uri="{FF2B5EF4-FFF2-40B4-BE49-F238E27FC236}">
                <a16:creationId xmlns:a16="http://schemas.microsoft.com/office/drawing/2014/main" id="{01A11AD1-BCBD-4C01-8E59-68024DFD22B0}"/>
              </a:ext>
            </a:extLst>
          </p:cNvPr>
          <p:cNvSpPr>
            <a:spLocks/>
          </p:cNvSpPr>
          <p:nvPr/>
        </p:nvSpPr>
        <p:spPr bwMode="auto">
          <a:xfrm>
            <a:off x="11286607" y="11921912"/>
            <a:ext cx="638356" cy="2059200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0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349" y="14575124"/>
            <a:ext cx="30953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5000" b="1" dirty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분석</a:t>
            </a:r>
            <a:endParaRPr lang="ko-KR" altLang="ko-KR" dirty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5" name="Freeform 14">
            <a:extLst>
              <a:ext uri="{FF2B5EF4-FFF2-40B4-BE49-F238E27FC236}">
                <a16:creationId xmlns:a16="http://schemas.microsoft.com/office/drawing/2014/main" id="{675A467E-D18B-47A4-B8D2-9CDF9487B387}"/>
              </a:ext>
            </a:extLst>
          </p:cNvPr>
          <p:cNvSpPr>
            <a:spLocks/>
          </p:cNvSpPr>
          <p:nvPr/>
        </p:nvSpPr>
        <p:spPr bwMode="auto">
          <a:xfrm>
            <a:off x="17624529" y="11945191"/>
            <a:ext cx="2356353" cy="2018352"/>
          </a:xfrm>
          <a:custGeom>
            <a:avLst/>
            <a:gdLst>
              <a:gd name="T0" fmla="*/ 1254 w 1674"/>
              <a:gd name="T1" fmla="*/ 0 h 1450"/>
              <a:gd name="T2" fmla="*/ 418 w 1674"/>
              <a:gd name="T3" fmla="*/ 0 h 1450"/>
              <a:gd name="T4" fmla="*/ 0 w 1674"/>
              <a:gd name="T5" fmla="*/ 724 h 1450"/>
              <a:gd name="T6" fmla="*/ 418 w 1674"/>
              <a:gd name="T7" fmla="*/ 1450 h 1450"/>
              <a:gd name="T8" fmla="*/ 1254 w 1674"/>
              <a:gd name="T9" fmla="*/ 1450 h 1450"/>
              <a:gd name="T10" fmla="*/ 1674 w 1674"/>
              <a:gd name="T11" fmla="*/ 724 h 1450"/>
              <a:gd name="T12" fmla="*/ 1254 w 1674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4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4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6" name="Freeform 15">
            <a:extLst>
              <a:ext uri="{FF2B5EF4-FFF2-40B4-BE49-F238E27FC236}">
                <a16:creationId xmlns:a16="http://schemas.microsoft.com/office/drawing/2014/main" id="{612FC7B0-FAB3-497F-B8B3-E48E1C87D083}"/>
              </a:ext>
            </a:extLst>
          </p:cNvPr>
          <p:cNvSpPr>
            <a:spLocks/>
          </p:cNvSpPr>
          <p:nvPr/>
        </p:nvSpPr>
        <p:spPr bwMode="auto">
          <a:xfrm>
            <a:off x="19674021" y="11936839"/>
            <a:ext cx="622167" cy="2035056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6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6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7" name="Freeform 16">
            <a:extLst>
              <a:ext uri="{FF2B5EF4-FFF2-40B4-BE49-F238E27FC236}">
                <a16:creationId xmlns:a16="http://schemas.microsoft.com/office/drawing/2014/main" id="{0CBA38AC-8B03-4679-A33D-09B98D2D5CA8}"/>
              </a:ext>
            </a:extLst>
          </p:cNvPr>
          <p:cNvSpPr>
            <a:spLocks/>
          </p:cNvSpPr>
          <p:nvPr/>
        </p:nvSpPr>
        <p:spPr bwMode="auto">
          <a:xfrm>
            <a:off x="17306407" y="11914568"/>
            <a:ext cx="636243" cy="2057327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9" name="Freeform 17">
            <a:extLst>
              <a:ext uri="{FF2B5EF4-FFF2-40B4-BE49-F238E27FC236}">
                <a16:creationId xmlns:a16="http://schemas.microsoft.com/office/drawing/2014/main" id="{120FC755-05B0-4909-B441-0DFD97C9680B}"/>
              </a:ext>
            </a:extLst>
          </p:cNvPr>
          <p:cNvSpPr>
            <a:spLocks/>
          </p:cNvSpPr>
          <p:nvPr/>
        </p:nvSpPr>
        <p:spPr bwMode="auto">
          <a:xfrm>
            <a:off x="23641663" y="11952563"/>
            <a:ext cx="2324126" cy="2020189"/>
          </a:xfrm>
          <a:custGeom>
            <a:avLst/>
            <a:gdLst>
              <a:gd name="T0" fmla="*/ 1254 w 1672"/>
              <a:gd name="T1" fmla="*/ 0 h 1450"/>
              <a:gd name="T2" fmla="*/ 418 w 1672"/>
              <a:gd name="T3" fmla="*/ 0 h 1450"/>
              <a:gd name="T4" fmla="*/ 0 w 1672"/>
              <a:gd name="T5" fmla="*/ 724 h 1450"/>
              <a:gd name="T6" fmla="*/ 418 w 1672"/>
              <a:gd name="T7" fmla="*/ 1450 h 1450"/>
              <a:gd name="T8" fmla="*/ 1254 w 1672"/>
              <a:gd name="T9" fmla="*/ 1450 h 1450"/>
              <a:gd name="T10" fmla="*/ 1672 w 1672"/>
              <a:gd name="T11" fmla="*/ 724 h 1450"/>
              <a:gd name="T12" fmla="*/ 1254 w 1672"/>
              <a:gd name="T13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2" h="1450">
                <a:moveTo>
                  <a:pt x="1254" y="0"/>
                </a:moveTo>
                <a:lnTo>
                  <a:pt x="418" y="0"/>
                </a:lnTo>
                <a:lnTo>
                  <a:pt x="0" y="724"/>
                </a:lnTo>
                <a:lnTo>
                  <a:pt x="418" y="1450"/>
                </a:lnTo>
                <a:lnTo>
                  <a:pt x="1254" y="1450"/>
                </a:lnTo>
                <a:lnTo>
                  <a:pt x="1672" y="724"/>
                </a:lnTo>
                <a:lnTo>
                  <a:pt x="1254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0" name="Freeform 20">
            <a:extLst>
              <a:ext uri="{FF2B5EF4-FFF2-40B4-BE49-F238E27FC236}">
                <a16:creationId xmlns:a16="http://schemas.microsoft.com/office/drawing/2014/main" id="{3A6610B4-C82B-4C91-B5BD-22DA4810B820}"/>
              </a:ext>
            </a:extLst>
          </p:cNvPr>
          <p:cNvSpPr>
            <a:spLocks/>
          </p:cNvSpPr>
          <p:nvPr/>
        </p:nvSpPr>
        <p:spPr bwMode="auto">
          <a:xfrm>
            <a:off x="25665544" y="11944204"/>
            <a:ext cx="614392" cy="2036908"/>
          </a:xfrm>
          <a:custGeom>
            <a:avLst/>
            <a:gdLst>
              <a:gd name="T0" fmla="*/ 20 w 442"/>
              <a:gd name="T1" fmla="*/ 1462 h 1462"/>
              <a:gd name="T2" fmla="*/ 0 w 442"/>
              <a:gd name="T3" fmla="*/ 1450 h 1462"/>
              <a:gd name="T4" fmla="*/ 414 w 442"/>
              <a:gd name="T5" fmla="*/ 730 h 1462"/>
              <a:gd name="T6" fmla="*/ 0 w 442"/>
              <a:gd name="T7" fmla="*/ 12 h 1462"/>
              <a:gd name="T8" fmla="*/ 20 w 442"/>
              <a:gd name="T9" fmla="*/ 0 h 1462"/>
              <a:gd name="T10" fmla="*/ 442 w 442"/>
              <a:gd name="T11" fmla="*/ 730 h 1462"/>
              <a:gd name="T12" fmla="*/ 20 w 442"/>
              <a:gd name="T13" fmla="*/ 1462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" h="1462">
                <a:moveTo>
                  <a:pt x="20" y="1462"/>
                </a:moveTo>
                <a:lnTo>
                  <a:pt x="0" y="1450"/>
                </a:lnTo>
                <a:lnTo>
                  <a:pt x="414" y="730"/>
                </a:lnTo>
                <a:lnTo>
                  <a:pt x="0" y="12"/>
                </a:lnTo>
                <a:lnTo>
                  <a:pt x="20" y="0"/>
                </a:lnTo>
                <a:lnTo>
                  <a:pt x="442" y="730"/>
                </a:lnTo>
                <a:lnTo>
                  <a:pt x="20" y="146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1" name="Freeform 21">
            <a:extLst>
              <a:ext uri="{FF2B5EF4-FFF2-40B4-BE49-F238E27FC236}">
                <a16:creationId xmlns:a16="http://schemas.microsoft.com/office/drawing/2014/main" id="{01A11AD1-BCBD-4C01-8E59-68024DFD22B0}"/>
              </a:ext>
            </a:extLst>
          </p:cNvPr>
          <p:cNvSpPr>
            <a:spLocks/>
          </p:cNvSpPr>
          <p:nvPr/>
        </p:nvSpPr>
        <p:spPr bwMode="auto">
          <a:xfrm>
            <a:off x="23327517" y="11921912"/>
            <a:ext cx="628293" cy="2059200"/>
          </a:xfrm>
          <a:custGeom>
            <a:avLst/>
            <a:gdLst>
              <a:gd name="T0" fmla="*/ 422 w 452"/>
              <a:gd name="T1" fmla="*/ 1478 h 1478"/>
              <a:gd name="T2" fmla="*/ 0 w 452"/>
              <a:gd name="T3" fmla="*/ 746 h 1478"/>
              <a:gd name="T4" fmla="*/ 432 w 452"/>
              <a:gd name="T5" fmla="*/ 0 h 1478"/>
              <a:gd name="T6" fmla="*/ 452 w 452"/>
              <a:gd name="T7" fmla="*/ 10 h 1478"/>
              <a:gd name="T8" fmla="*/ 28 w 452"/>
              <a:gd name="T9" fmla="*/ 746 h 1478"/>
              <a:gd name="T10" fmla="*/ 442 w 452"/>
              <a:gd name="T11" fmla="*/ 1466 h 1478"/>
              <a:gd name="T12" fmla="*/ 422 w 452"/>
              <a:gd name="T13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478">
                <a:moveTo>
                  <a:pt x="422" y="1478"/>
                </a:moveTo>
                <a:lnTo>
                  <a:pt x="0" y="746"/>
                </a:lnTo>
                <a:lnTo>
                  <a:pt x="432" y="0"/>
                </a:lnTo>
                <a:lnTo>
                  <a:pt x="452" y="10"/>
                </a:lnTo>
                <a:lnTo>
                  <a:pt x="28" y="746"/>
                </a:lnTo>
                <a:lnTo>
                  <a:pt x="442" y="1466"/>
                </a:lnTo>
                <a:lnTo>
                  <a:pt x="422" y="147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7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8136" y="14575124"/>
            <a:ext cx="38311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발표 및 피드백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92278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9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199" y="10491959"/>
            <a:ext cx="17617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10/05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0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447" y="10491959"/>
            <a:ext cx="17617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10/07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1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611" y="10491959"/>
            <a:ext cx="17617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10/06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92278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2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2876" y="10491959"/>
            <a:ext cx="17617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normalizeH="0" baseline="0" dirty="0" smtClean="0">
                <a:ln>
                  <a:noFill/>
                </a:ln>
                <a:solidFill>
                  <a:srgbClr val="92278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10/08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92278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3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490" y="7554141"/>
            <a:ext cx="23596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err="1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주제선정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4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5310" y="8371331"/>
            <a:ext cx="30953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 정제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8761" y="7554141"/>
            <a:ext cx="30953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 수집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7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5310" y="7554140"/>
            <a:ext cx="30953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 수집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414042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8" name="Rectangle 163">
            <a:extLst>
              <a:ext uri="{FF2B5EF4-FFF2-40B4-BE49-F238E27FC236}">
                <a16:creationId xmlns:a16="http://schemas.microsoft.com/office/drawing/2014/main" id="{8077122B-09D2-474E-9263-933503C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026" y="7601890"/>
            <a:ext cx="30953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 정제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9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026" y="8476421"/>
            <a:ext cx="30953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5000" b="1" dirty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분석</a:t>
            </a:r>
            <a:endParaRPr lang="ko-KR" altLang="ko-KR" dirty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0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871" y="14575124"/>
            <a:ext cx="38311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5000" b="1" dirty="0" err="1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</a:t>
            </a:r>
            <a:r>
              <a:rPr lang="ko-KR" altLang="en-US" sz="5000" b="1" dirty="0" smtClean="0">
                <a:solidFill>
                  <a:srgbClr val="92278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모델 구현</a:t>
            </a:r>
            <a:endParaRPr lang="ko-KR" altLang="ko-KR" dirty="0">
              <a:solidFill>
                <a:srgbClr val="92278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1" name="Rectangle 141">
            <a:extLst>
              <a:ext uri="{FF2B5EF4-FFF2-40B4-BE49-F238E27FC236}">
                <a16:creationId xmlns:a16="http://schemas.microsoft.com/office/drawing/2014/main" id="{47B6B132-B7DA-4DD1-A4A8-EDE2D12B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5404" y="14575124"/>
            <a:ext cx="42752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5000" b="1" dirty="0" smtClean="0">
                <a:solidFill>
                  <a:srgbClr val="41404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포트폴리오 작성</a:t>
            </a:r>
            <a:endParaRPr lang="ko-KR" altLang="ko-KR" dirty="0">
              <a:solidFill>
                <a:srgbClr val="41404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19" y="7454106"/>
            <a:ext cx="12920204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봇 응답으로 </a:t>
            </a:r>
            <a:r>
              <a:rPr lang="ko-KR" altLang="en-US" sz="39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챗봇에서</a:t>
            </a:r>
            <a:r>
              <a:rPr lang="ko-KR" altLang="en-US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기본적으로 제공하는 응답 방식 중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텍스트형을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사용하여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학교이름과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학교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출력하도록 함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 </a:t>
            </a:r>
            <a:r>
              <a:rPr lang="ko-KR" altLang="en-US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발화 데이터를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입력하고 </a:t>
            </a:r>
            <a:r>
              <a:rPr lang="ko-KR" altLang="en-US" sz="39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챗봇에서</a:t>
            </a:r>
            <a:r>
              <a:rPr lang="ko-KR" altLang="en-US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제공하는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머신러닝을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동작시켜 비슷한 </a:t>
            </a:r>
            <a:r>
              <a:rPr lang="ko-KR" altLang="en-US" sz="39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발화문이</a:t>
            </a:r>
            <a:r>
              <a:rPr lang="ko-KR" altLang="en-US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입력되어도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 주소를 알려줄 수 있도록 구현하였음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경북직교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홈페이지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홈페이지 주소 등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홈페이지나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이라는 단어가 들어가면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홈페이지를 출력해주는 것을 볼 수 있음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39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644" y="5744369"/>
            <a:ext cx="65883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err="1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챗봇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기본 응답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2640012" y="4990093"/>
            <a:ext cx="25142031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044" y="1205706"/>
            <a:ext cx="11963400" cy="1507541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803116" y="1205706"/>
            <a:ext cx="11964499" cy="15076800"/>
            <a:chOff x="19803116" y="1205706"/>
            <a:chExt cx="11964499" cy="150768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03116" y="1205706"/>
              <a:ext cx="11964499" cy="1507680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6258044" y="3567906"/>
              <a:ext cx="5174539" cy="14047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9779945" y="1216506"/>
            <a:ext cx="11964499" cy="15076800"/>
            <a:chOff x="19779945" y="1216506"/>
            <a:chExt cx="11964499" cy="150768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79945" y="1216506"/>
              <a:ext cx="11964499" cy="1507680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25572244" y="3567906"/>
              <a:ext cx="5860339" cy="14047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9781044" y="1193520"/>
            <a:ext cx="11964499" cy="15076800"/>
            <a:chOff x="19781044" y="1193520"/>
            <a:chExt cx="11964499" cy="150768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81044" y="1193520"/>
              <a:ext cx="11964499" cy="150768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6256945" y="3567906"/>
              <a:ext cx="5175638" cy="14047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0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19" y="7454106"/>
            <a:ext cx="1334019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봇 응답으로 </a:t>
            </a:r>
            <a:r>
              <a:rPr kumimoji="0" lang="ko-KR" altLang="en-US" sz="39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챗봇에서</a:t>
            </a:r>
            <a:r>
              <a:rPr kumimoji="0" lang="ko-KR" altLang="en-US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기본적으로 제공하는 응답 방식 중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첫번째 응답으로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이미지형을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사용하여 지도 사진을 출력하고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두번째 응답으로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텍스트형을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사용하여 주소와 버스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지하철을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이용할 경우에 대해서 출력할 수 있도록 함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학교 주소</a:t>
            </a:r>
            <a:r>
              <a:rPr kumimoji="0" lang="en-US" altLang="ko-KR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en-US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학교 위치</a:t>
            </a:r>
            <a:r>
              <a:rPr kumimoji="0" lang="en-US" altLang="ko-KR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en-US" altLang="ko-KR" sz="39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39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본관 위치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찾아가는 길 등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 발화 데이터를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입력하고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챗봇에서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제공하는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머신러닝을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동작시켜 비슷한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발화문이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입력되어도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응답과 텍스트 응답 두가지 다 출력 됨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en-US" altLang="ko-KR" sz="39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644" y="5744369"/>
            <a:ext cx="65883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600" b="1" dirty="0" err="1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</a:t>
            </a:r>
            <a:r>
              <a:rPr lang="ko-KR" altLang="en-US" sz="8600" b="1" dirty="0" smtClean="0">
                <a:solidFill>
                  <a:srgbClr val="BE7DBC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기본 응답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2640012" y="4990093"/>
            <a:ext cx="25142031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844" y="1211311"/>
            <a:ext cx="12115800" cy="1599078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9704844" y="1211311"/>
            <a:ext cx="12116111" cy="15991200"/>
            <a:chOff x="19704844" y="1211311"/>
            <a:chExt cx="12116111" cy="159912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04844" y="1211311"/>
              <a:ext cx="12116111" cy="159912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7096244" y="3584892"/>
              <a:ext cx="4359116" cy="14047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9704533" y="1211311"/>
            <a:ext cx="12116111" cy="15991200"/>
            <a:chOff x="19727310" y="1211311"/>
            <a:chExt cx="12116111" cy="159912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27310" y="1211311"/>
              <a:ext cx="12116111" cy="159912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6751392" y="3567906"/>
              <a:ext cx="4703968" cy="14047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0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644" y="5744369"/>
            <a:ext cx="73529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스킬데이터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응답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2640012" y="4990093"/>
            <a:ext cx="26742232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19" y="7822084"/>
            <a:ext cx="1426764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스킬데이터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응답을 만들기 전에 단순 텍스트 응답을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가장 먼저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시험삼아</a:t>
            </a:r>
            <a:r>
              <a:rPr lang="en-US" altLang="ko-KR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만듬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챗봇을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처음 켰을 때도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웰컴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블록이 출력되지만 따로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안녕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하이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안녕하세요 등 인사를 했을 때도 인사말이 출력되게 함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단순 텍스트 응답을 진행하면서 카카오톡에서 제공하는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json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형식의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Response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폼에 대해서 알 수 있었고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카카오톡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가이드에서 요구하는 폼에만 맞추면 어떤 형태의 답변도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출력이 가능함을 알 수 있음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844" y="1053306"/>
            <a:ext cx="9538611" cy="159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56BE1621-04E4-416D-9A8F-0C280081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44" y="0"/>
            <a:ext cx="13837444" cy="1841341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19" y="7822084"/>
            <a:ext cx="14267640" cy="63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홈페이지에서 현재 모집중인 과정에 대해 </a:t>
            </a:r>
            <a:r>
              <a:rPr kumimoji="0" lang="ko-KR" altLang="en-US" sz="39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스크래핑을</a:t>
            </a:r>
            <a:r>
              <a:rPr kumimoji="0" lang="ko-KR" altLang="en-US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한다</a:t>
            </a:r>
            <a:r>
              <a:rPr kumimoji="0" lang="en-US" altLang="ko-KR" sz="39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BeautifulSoup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사용하여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과정이름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교육기간을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리스트에 출력하고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링크를 걸어서 리스트에서 과정을 고를 경우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홈페이지의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과정소개</a:t>
            </a:r>
            <a:r>
              <a:rPr lang="ko-KR" altLang="en-US" sz="39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페이지로 이동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ListCard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과정의 </a:t>
            </a:r>
            <a:r>
              <a:rPr lang="ko-KR" altLang="en-US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썸네일도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가져와서 붙일 수 있지만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따로 그림은 가져오지 않았고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리스트는 최대 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개까지 가능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39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ListCard</a:t>
            </a:r>
            <a:r>
              <a:rPr lang="en-US" altLang="ko-KR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9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마지막에 있는 버튼을 클릭하면 수강신청 페이지로 이동</a:t>
            </a:r>
            <a:endParaRPr lang="en-US" altLang="ko-KR" sz="39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DEBC95C-C5D2-4BAF-BF25-F0687063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644" y="5744369"/>
            <a:ext cx="73529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err="1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스킬데이터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BE7DBC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응답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21" name="Freeform 52">
            <a:extLst>
              <a:ext uri="{FF2B5EF4-FFF2-40B4-BE49-F238E27FC236}">
                <a16:creationId xmlns:a16="http://schemas.microsoft.com/office/drawing/2014/main" id="{3678FD22-6B41-46C2-AB99-2AB77FC75CDB}"/>
              </a:ext>
            </a:extLst>
          </p:cNvPr>
          <p:cNvSpPr>
            <a:spLocks noEditPoints="1"/>
          </p:cNvSpPr>
          <p:nvPr/>
        </p:nvSpPr>
        <p:spPr bwMode="auto">
          <a:xfrm>
            <a:off x="2640012" y="4990093"/>
            <a:ext cx="25142031" cy="10841831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3270408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en-US" altLang="ko-KR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kumimoji="0" lang="ko-KR" altLang="en-US" sz="11500" b="1" i="0" u="none" strike="noStrike" cap="none" normalizeH="0" baseline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kumimoji="0" lang="ko-KR" altLang="en-US" sz="11500" b="1" i="0" u="none" strike="noStrike" cap="none" normalizeH="0" dirty="0" smtClean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수행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847844" y="753060"/>
            <a:ext cx="10049684" cy="16848000"/>
            <a:chOff x="20847844" y="753060"/>
            <a:chExt cx="10049684" cy="16848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7844" y="753060"/>
              <a:ext cx="10049684" cy="16848000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22524244" y="5286841"/>
              <a:ext cx="4953000" cy="841566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402385" y="7629992"/>
            <a:ext cx="12940601" cy="10648266"/>
            <a:chOff x="19323844" y="7067808"/>
            <a:chExt cx="12940601" cy="106482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23844" y="7067808"/>
              <a:ext cx="12940601" cy="10648266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22067044" y="8727793"/>
              <a:ext cx="7010400" cy="890200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0847844" y="748506"/>
            <a:ext cx="10049684" cy="16848000"/>
            <a:chOff x="20847844" y="748506"/>
            <a:chExt cx="10049684" cy="1684800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7844" y="748506"/>
              <a:ext cx="10049684" cy="16848000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22600444" y="13702506"/>
              <a:ext cx="4876800" cy="11575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9402385" y="6229317"/>
            <a:ext cx="12949847" cy="7335688"/>
            <a:chOff x="19402385" y="4100815"/>
            <a:chExt cx="12949847" cy="733568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02385" y="4100815"/>
              <a:ext cx="12949847" cy="7335688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20464780" y="8106627"/>
              <a:ext cx="2166620" cy="5115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407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212</Words>
  <Application>Microsoft Office PowerPoint</Application>
  <PresentationFormat>사용자 지정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Sans KR</vt:lpstr>
      <vt:lpstr>Noto Sans KR Black</vt:lpstr>
      <vt:lpstr>맑은 고딕</vt:lpstr>
      <vt:lpstr>에스코어 드림 6 Bold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KB</cp:lastModifiedBy>
  <cp:revision>70</cp:revision>
  <dcterms:created xsi:type="dcterms:W3CDTF">2006-08-16T00:00:00Z</dcterms:created>
  <dcterms:modified xsi:type="dcterms:W3CDTF">2021-11-26T07:28:11Z</dcterms:modified>
</cp:coreProperties>
</file>