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62" r:id="rId3"/>
    <p:sldId id="263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FF"/>
    <a:srgbClr val="FF8A3D"/>
    <a:srgbClr val="45C1BF"/>
    <a:srgbClr val="570201"/>
    <a:srgbClr val="06C655"/>
    <a:srgbClr val="FDC503"/>
    <a:srgbClr val="36AB36"/>
    <a:srgbClr val="CF595A"/>
    <a:srgbClr val="FF9966"/>
    <a:srgbClr val="E2D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39" d="100"/>
          <a:sy n="139" d="100"/>
        </p:scale>
        <p:origin x="768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CEBDE-322B-4579-832D-B87E63B85F4A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A9AB2-1464-4C2E-B421-8AF17EF2E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037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4.wdp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 userDrawn="1"/>
        </p:nvSpPr>
        <p:spPr>
          <a:xfrm>
            <a:off x="13524" y="224249"/>
            <a:ext cx="462953" cy="462953"/>
          </a:xfrm>
          <a:prstGeom prst="ellipse">
            <a:avLst/>
          </a:prstGeom>
          <a:solidFill>
            <a:srgbClr val="69DD87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 userDrawn="1"/>
        </p:nvSpPr>
        <p:spPr>
          <a:xfrm rot="2259662">
            <a:off x="-23512" y="1766030"/>
            <a:ext cx="537025" cy="462953"/>
          </a:xfrm>
          <a:prstGeom prst="triangle">
            <a:avLst/>
          </a:prstGeom>
          <a:solidFill>
            <a:srgbClr val="CF595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>
            <a:off x="623974" y="4642084"/>
            <a:ext cx="537025" cy="462953"/>
          </a:xfrm>
          <a:prstGeom prst="triangle">
            <a:avLst/>
          </a:prstGeom>
          <a:solidFill>
            <a:srgbClr val="CF595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 rot="19794336">
            <a:off x="-53755" y="3349826"/>
            <a:ext cx="462953" cy="462953"/>
          </a:xfrm>
          <a:prstGeom prst="rect">
            <a:avLst/>
          </a:prstGeom>
          <a:solidFill>
            <a:srgbClr val="E2D183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 rot="2897758">
            <a:off x="2559450" y="4721161"/>
            <a:ext cx="462953" cy="462953"/>
          </a:xfrm>
          <a:prstGeom prst="rect">
            <a:avLst/>
          </a:prstGeom>
          <a:solidFill>
            <a:srgbClr val="E2D183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 rot="4707488">
            <a:off x="8752270" y="1317240"/>
            <a:ext cx="462953" cy="462953"/>
          </a:xfrm>
          <a:prstGeom prst="rect">
            <a:avLst/>
          </a:prstGeom>
          <a:solidFill>
            <a:srgbClr val="E2D183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 userDrawn="1"/>
        </p:nvSpPr>
        <p:spPr>
          <a:xfrm>
            <a:off x="2040012" y="-119008"/>
            <a:ext cx="537025" cy="462953"/>
          </a:xfrm>
          <a:prstGeom prst="triangle">
            <a:avLst/>
          </a:prstGeom>
          <a:solidFill>
            <a:srgbClr val="CF595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 userDrawn="1"/>
        </p:nvSpPr>
        <p:spPr>
          <a:xfrm>
            <a:off x="8662752" y="3232680"/>
            <a:ext cx="537025" cy="462953"/>
          </a:xfrm>
          <a:prstGeom prst="triangle">
            <a:avLst/>
          </a:prstGeom>
          <a:solidFill>
            <a:srgbClr val="CF595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 userDrawn="1"/>
        </p:nvSpPr>
        <p:spPr>
          <a:xfrm rot="20718701">
            <a:off x="5639749" y="4884436"/>
            <a:ext cx="537025" cy="462953"/>
          </a:xfrm>
          <a:prstGeom prst="triangle">
            <a:avLst/>
          </a:prstGeom>
          <a:solidFill>
            <a:srgbClr val="CF595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 userDrawn="1"/>
        </p:nvSpPr>
        <p:spPr>
          <a:xfrm>
            <a:off x="4325198" y="4845304"/>
            <a:ext cx="462953" cy="462953"/>
          </a:xfrm>
          <a:prstGeom prst="ellipse">
            <a:avLst/>
          </a:prstGeom>
          <a:solidFill>
            <a:srgbClr val="69DD87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 userDrawn="1"/>
        </p:nvSpPr>
        <p:spPr>
          <a:xfrm>
            <a:off x="4275506" y="110993"/>
            <a:ext cx="462953" cy="462953"/>
          </a:xfrm>
          <a:prstGeom prst="ellipse">
            <a:avLst/>
          </a:prstGeom>
          <a:solidFill>
            <a:srgbClr val="69DD87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 userDrawn="1"/>
        </p:nvSpPr>
        <p:spPr>
          <a:xfrm>
            <a:off x="8456279" y="4613828"/>
            <a:ext cx="462953" cy="462953"/>
          </a:xfrm>
          <a:prstGeom prst="ellipse">
            <a:avLst/>
          </a:prstGeom>
          <a:solidFill>
            <a:srgbClr val="69DD87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 userDrawn="1"/>
        </p:nvSpPr>
        <p:spPr>
          <a:xfrm>
            <a:off x="8132270" y="82250"/>
            <a:ext cx="462953" cy="462953"/>
          </a:xfrm>
          <a:prstGeom prst="ellipse">
            <a:avLst/>
          </a:prstGeom>
          <a:solidFill>
            <a:srgbClr val="69DD87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/>
          <p:cNvSpPr/>
          <p:nvPr userDrawn="1"/>
        </p:nvSpPr>
        <p:spPr>
          <a:xfrm rot="3881160">
            <a:off x="6426998" y="-24120"/>
            <a:ext cx="537025" cy="462953"/>
          </a:xfrm>
          <a:prstGeom prst="triangle">
            <a:avLst/>
          </a:prstGeom>
          <a:solidFill>
            <a:srgbClr val="CF595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 rot="6482898">
            <a:off x="7062483" y="4551736"/>
            <a:ext cx="462953" cy="462953"/>
          </a:xfrm>
          <a:prstGeom prst="rect">
            <a:avLst/>
          </a:prstGeom>
          <a:solidFill>
            <a:srgbClr val="E2D183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정육면체 21"/>
          <p:cNvSpPr/>
          <p:nvPr userDrawn="1"/>
        </p:nvSpPr>
        <p:spPr>
          <a:xfrm>
            <a:off x="353114" y="360286"/>
            <a:ext cx="8424624" cy="4422927"/>
          </a:xfrm>
          <a:prstGeom prst="cube">
            <a:avLst>
              <a:gd name="adj" fmla="val 1987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 userDrawn="1"/>
        </p:nvGrpSpPr>
        <p:grpSpPr>
          <a:xfrm>
            <a:off x="623974" y="263647"/>
            <a:ext cx="7832305" cy="333996"/>
            <a:chOff x="623974" y="263647"/>
            <a:chExt cx="7832305" cy="333996"/>
          </a:xfrm>
        </p:grpSpPr>
        <p:sp>
          <p:nvSpPr>
            <p:cNvPr id="24" name="타원 23"/>
            <p:cNvSpPr/>
            <p:nvPr/>
          </p:nvSpPr>
          <p:spPr>
            <a:xfrm>
              <a:off x="623974" y="50045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 24"/>
            <p:cNvSpPr/>
            <p:nvPr/>
          </p:nvSpPr>
          <p:spPr>
            <a:xfrm>
              <a:off x="663755" y="26749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878643" y="50044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 26"/>
            <p:cNvSpPr/>
            <p:nvPr/>
          </p:nvSpPr>
          <p:spPr>
            <a:xfrm>
              <a:off x="918424" y="26748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1133312" y="50045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 28"/>
            <p:cNvSpPr/>
            <p:nvPr/>
          </p:nvSpPr>
          <p:spPr>
            <a:xfrm>
              <a:off x="1173093" y="26749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1387981" y="50044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자유형 30"/>
            <p:cNvSpPr/>
            <p:nvPr/>
          </p:nvSpPr>
          <p:spPr>
            <a:xfrm>
              <a:off x="1427762" y="26748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1642650" y="50043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 32"/>
            <p:cNvSpPr/>
            <p:nvPr/>
          </p:nvSpPr>
          <p:spPr>
            <a:xfrm>
              <a:off x="1682431" y="26747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1897319" y="50042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 34"/>
            <p:cNvSpPr/>
            <p:nvPr/>
          </p:nvSpPr>
          <p:spPr>
            <a:xfrm>
              <a:off x="1937100" y="26746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2151988" y="50041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자유형 36"/>
            <p:cNvSpPr/>
            <p:nvPr/>
          </p:nvSpPr>
          <p:spPr>
            <a:xfrm>
              <a:off x="2191769" y="26745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2406657" y="50040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자유형 38"/>
            <p:cNvSpPr/>
            <p:nvPr/>
          </p:nvSpPr>
          <p:spPr>
            <a:xfrm>
              <a:off x="2446438" y="26744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2661326" y="50041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2701107" y="26745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2915995" y="50040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자유형 42"/>
            <p:cNvSpPr/>
            <p:nvPr/>
          </p:nvSpPr>
          <p:spPr>
            <a:xfrm>
              <a:off x="2955776" y="26744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3170664" y="50039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자유형 44"/>
            <p:cNvSpPr/>
            <p:nvPr/>
          </p:nvSpPr>
          <p:spPr>
            <a:xfrm>
              <a:off x="3210445" y="26743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3425333" y="50038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자유형 46"/>
            <p:cNvSpPr/>
            <p:nvPr/>
          </p:nvSpPr>
          <p:spPr>
            <a:xfrm>
              <a:off x="3465114" y="26742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3680002" y="50045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자유형 48"/>
            <p:cNvSpPr/>
            <p:nvPr/>
          </p:nvSpPr>
          <p:spPr>
            <a:xfrm>
              <a:off x="3719783" y="26749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3934671" y="50044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자유형 50"/>
            <p:cNvSpPr/>
            <p:nvPr/>
          </p:nvSpPr>
          <p:spPr>
            <a:xfrm>
              <a:off x="3974452" y="26748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4189340" y="50045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자유형 52"/>
            <p:cNvSpPr/>
            <p:nvPr/>
          </p:nvSpPr>
          <p:spPr>
            <a:xfrm>
              <a:off x="4229121" y="26749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4444009" y="50044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4483790" y="26748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4698678" y="50043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자유형 56"/>
            <p:cNvSpPr/>
            <p:nvPr/>
          </p:nvSpPr>
          <p:spPr>
            <a:xfrm>
              <a:off x="4738459" y="26747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4953347" y="50042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993128" y="26746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5208016" y="496640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자유형 60"/>
            <p:cNvSpPr/>
            <p:nvPr/>
          </p:nvSpPr>
          <p:spPr>
            <a:xfrm>
              <a:off x="5247797" y="263677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5462685" y="496630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자유형 62"/>
            <p:cNvSpPr/>
            <p:nvPr/>
          </p:nvSpPr>
          <p:spPr>
            <a:xfrm>
              <a:off x="5502466" y="263667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5717354" y="496640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자유형 64"/>
            <p:cNvSpPr/>
            <p:nvPr/>
          </p:nvSpPr>
          <p:spPr>
            <a:xfrm>
              <a:off x="5757135" y="263677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5972023" y="496630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자유형 66"/>
            <p:cNvSpPr/>
            <p:nvPr/>
          </p:nvSpPr>
          <p:spPr>
            <a:xfrm>
              <a:off x="6011804" y="263667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>
              <a:off x="6226692" y="496620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자유형 68"/>
            <p:cNvSpPr/>
            <p:nvPr/>
          </p:nvSpPr>
          <p:spPr>
            <a:xfrm>
              <a:off x="6266473" y="263657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6481361" y="496610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자유형 70"/>
            <p:cNvSpPr/>
            <p:nvPr/>
          </p:nvSpPr>
          <p:spPr>
            <a:xfrm>
              <a:off x="6521142" y="263647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6736030" y="50045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자유형 72"/>
            <p:cNvSpPr/>
            <p:nvPr/>
          </p:nvSpPr>
          <p:spPr>
            <a:xfrm>
              <a:off x="6775811" y="26749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6990699" y="50044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자유형 74"/>
            <p:cNvSpPr/>
            <p:nvPr/>
          </p:nvSpPr>
          <p:spPr>
            <a:xfrm>
              <a:off x="7030480" y="26748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>
              <a:off x="7245368" y="50045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자유형 76"/>
            <p:cNvSpPr/>
            <p:nvPr/>
          </p:nvSpPr>
          <p:spPr>
            <a:xfrm>
              <a:off x="7285149" y="26749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>
              <a:off x="7500037" y="50044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자유형 78"/>
            <p:cNvSpPr/>
            <p:nvPr/>
          </p:nvSpPr>
          <p:spPr>
            <a:xfrm>
              <a:off x="7539818" y="26748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>
              <a:off x="7754706" y="50043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자유형 80"/>
            <p:cNvSpPr/>
            <p:nvPr/>
          </p:nvSpPr>
          <p:spPr>
            <a:xfrm>
              <a:off x="7794487" y="26747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>
              <a:off x="8009375" y="50042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자유형 82"/>
            <p:cNvSpPr/>
            <p:nvPr/>
          </p:nvSpPr>
          <p:spPr>
            <a:xfrm>
              <a:off x="8049156" y="26746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>
              <a:off x="8264044" y="50045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자유형 84"/>
            <p:cNvSpPr/>
            <p:nvPr/>
          </p:nvSpPr>
          <p:spPr>
            <a:xfrm>
              <a:off x="8303801" y="26749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5" name="Picture 4" descr="D:\Users\Owner\Desktop\무제-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22" t="4861" r="14775" b="7245"/>
          <a:stretch/>
        </p:blipFill>
        <p:spPr bwMode="auto">
          <a:xfrm rot="1452835">
            <a:off x="7653159" y="3630558"/>
            <a:ext cx="532163" cy="56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3" descr="D:\Users\Owner\Desktop\이미지\무제-4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001" y="771550"/>
            <a:ext cx="599205" cy="59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5" descr="D:\Users\Owner\Desktop\무제-20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198" b="18108"/>
          <a:stretch/>
        </p:blipFill>
        <p:spPr bwMode="auto">
          <a:xfrm>
            <a:off x="717437" y="939814"/>
            <a:ext cx="911312" cy="67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6" descr="D:\Users\Owner\Desktop\d.png"/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6" r="5562" b="27699"/>
          <a:stretch/>
        </p:blipFill>
        <p:spPr bwMode="auto">
          <a:xfrm rot="679057">
            <a:off x="7304475" y="839909"/>
            <a:ext cx="864154" cy="59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6" descr="D:\Users\Owner\Desktop\d.png"/>
          <p:cNvPicPr>
            <a:picLocks noChangeAspect="1" noChangeArrowheads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656" r="5562" b="27699"/>
          <a:stretch/>
        </p:blipFill>
        <p:spPr bwMode="auto">
          <a:xfrm rot="679057">
            <a:off x="6496515" y="963518"/>
            <a:ext cx="1189840" cy="81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7" descr="D:\Users\Owner\Desktop\무제-2l.png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0" t="17261" r="15949" b="18399"/>
          <a:stretch/>
        </p:blipFill>
        <p:spPr bwMode="auto">
          <a:xfrm>
            <a:off x="6922829" y="4011911"/>
            <a:ext cx="813723" cy="66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8" descr="D:\Users\Owner\Desktop\무제-2d.png"/>
          <p:cNvPicPr>
            <a:picLocks noChangeAspect="1" noChangeArrowheads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2" t="17234" r="16833" b="19661"/>
          <a:stretch/>
        </p:blipFill>
        <p:spPr bwMode="auto">
          <a:xfrm>
            <a:off x="6011804" y="4010221"/>
            <a:ext cx="819420" cy="6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4" descr="D:\Users\Owner\Desktop\무제-2.png"/>
          <p:cNvPicPr>
            <a:picLocks noChangeAspect="1" noChangeArrowheads="1"/>
          </p:cNvPicPr>
          <p:nvPr userDrawn="1"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22" t="4861" r="14775" b="7245"/>
          <a:stretch/>
        </p:blipFill>
        <p:spPr bwMode="auto">
          <a:xfrm rot="3785548">
            <a:off x="8034703" y="3984287"/>
            <a:ext cx="378064" cy="40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15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A552-2DAD-4255-9D58-96E01655C774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3573-FCFD-4323-98D6-F1190476F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94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A552-2DAD-4255-9D58-96E01655C774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3573-FCFD-4323-98D6-F1190476F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2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/>
          <p:cNvSpPr/>
          <p:nvPr userDrawn="1"/>
        </p:nvSpPr>
        <p:spPr>
          <a:xfrm>
            <a:off x="13524" y="224249"/>
            <a:ext cx="462953" cy="462953"/>
          </a:xfrm>
          <a:prstGeom prst="ellipse">
            <a:avLst/>
          </a:prstGeom>
          <a:solidFill>
            <a:srgbClr val="69DD87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/>
          <p:cNvSpPr/>
          <p:nvPr userDrawn="1"/>
        </p:nvSpPr>
        <p:spPr>
          <a:xfrm rot="2259662">
            <a:off x="-23512" y="1766030"/>
            <a:ext cx="537025" cy="462953"/>
          </a:xfrm>
          <a:prstGeom prst="triangle">
            <a:avLst/>
          </a:prstGeom>
          <a:solidFill>
            <a:srgbClr val="CF595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/>
          <p:cNvSpPr/>
          <p:nvPr userDrawn="1"/>
        </p:nvSpPr>
        <p:spPr>
          <a:xfrm>
            <a:off x="623974" y="4642084"/>
            <a:ext cx="537025" cy="462953"/>
          </a:xfrm>
          <a:prstGeom prst="triangle">
            <a:avLst/>
          </a:prstGeom>
          <a:solidFill>
            <a:srgbClr val="CF595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 userDrawn="1"/>
        </p:nvSpPr>
        <p:spPr>
          <a:xfrm rot="19794336">
            <a:off x="-53755" y="3349826"/>
            <a:ext cx="462953" cy="462953"/>
          </a:xfrm>
          <a:prstGeom prst="rect">
            <a:avLst/>
          </a:prstGeom>
          <a:solidFill>
            <a:srgbClr val="E2D183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 userDrawn="1"/>
        </p:nvSpPr>
        <p:spPr>
          <a:xfrm rot="2897758">
            <a:off x="2559450" y="4721161"/>
            <a:ext cx="462953" cy="462953"/>
          </a:xfrm>
          <a:prstGeom prst="rect">
            <a:avLst/>
          </a:prstGeom>
          <a:solidFill>
            <a:srgbClr val="E2D183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 userDrawn="1"/>
        </p:nvSpPr>
        <p:spPr>
          <a:xfrm rot="4707488">
            <a:off x="8752270" y="1317240"/>
            <a:ext cx="462953" cy="462953"/>
          </a:xfrm>
          <a:prstGeom prst="rect">
            <a:avLst/>
          </a:prstGeom>
          <a:solidFill>
            <a:srgbClr val="E2D183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/>
          <p:cNvSpPr/>
          <p:nvPr userDrawn="1"/>
        </p:nvSpPr>
        <p:spPr>
          <a:xfrm>
            <a:off x="2040012" y="-119008"/>
            <a:ext cx="537025" cy="462953"/>
          </a:xfrm>
          <a:prstGeom prst="triangle">
            <a:avLst/>
          </a:prstGeom>
          <a:solidFill>
            <a:srgbClr val="CF595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이등변 삼각형 36"/>
          <p:cNvSpPr/>
          <p:nvPr userDrawn="1"/>
        </p:nvSpPr>
        <p:spPr>
          <a:xfrm>
            <a:off x="8662752" y="3232680"/>
            <a:ext cx="537025" cy="462953"/>
          </a:xfrm>
          <a:prstGeom prst="triangle">
            <a:avLst/>
          </a:prstGeom>
          <a:solidFill>
            <a:srgbClr val="CF595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이등변 삼각형 37"/>
          <p:cNvSpPr/>
          <p:nvPr userDrawn="1"/>
        </p:nvSpPr>
        <p:spPr>
          <a:xfrm rot="20718701">
            <a:off x="5639749" y="4884436"/>
            <a:ext cx="537025" cy="462953"/>
          </a:xfrm>
          <a:prstGeom prst="triangle">
            <a:avLst/>
          </a:prstGeom>
          <a:solidFill>
            <a:srgbClr val="CF595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 userDrawn="1"/>
        </p:nvSpPr>
        <p:spPr>
          <a:xfrm>
            <a:off x="4325198" y="4845304"/>
            <a:ext cx="462953" cy="462953"/>
          </a:xfrm>
          <a:prstGeom prst="ellipse">
            <a:avLst/>
          </a:prstGeom>
          <a:solidFill>
            <a:srgbClr val="69DD87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 userDrawn="1"/>
        </p:nvSpPr>
        <p:spPr>
          <a:xfrm>
            <a:off x="4275506" y="110993"/>
            <a:ext cx="462953" cy="462953"/>
          </a:xfrm>
          <a:prstGeom prst="ellipse">
            <a:avLst/>
          </a:prstGeom>
          <a:solidFill>
            <a:srgbClr val="69DD87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 userDrawn="1"/>
        </p:nvSpPr>
        <p:spPr>
          <a:xfrm>
            <a:off x="8456279" y="4613828"/>
            <a:ext cx="462953" cy="462953"/>
          </a:xfrm>
          <a:prstGeom prst="ellipse">
            <a:avLst/>
          </a:prstGeom>
          <a:solidFill>
            <a:srgbClr val="69DD87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 userDrawn="1"/>
        </p:nvSpPr>
        <p:spPr>
          <a:xfrm>
            <a:off x="8132270" y="82250"/>
            <a:ext cx="462953" cy="462953"/>
          </a:xfrm>
          <a:prstGeom prst="ellipse">
            <a:avLst/>
          </a:prstGeom>
          <a:solidFill>
            <a:srgbClr val="69DD87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 userDrawn="1"/>
        </p:nvSpPr>
        <p:spPr>
          <a:xfrm rot="3881160">
            <a:off x="6426998" y="-24120"/>
            <a:ext cx="537025" cy="462953"/>
          </a:xfrm>
          <a:prstGeom prst="triangle">
            <a:avLst/>
          </a:prstGeom>
          <a:solidFill>
            <a:srgbClr val="CF595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 userDrawn="1"/>
        </p:nvSpPr>
        <p:spPr>
          <a:xfrm rot="6482898">
            <a:off x="7062483" y="4551736"/>
            <a:ext cx="462953" cy="462953"/>
          </a:xfrm>
          <a:prstGeom prst="rect">
            <a:avLst/>
          </a:prstGeom>
          <a:solidFill>
            <a:srgbClr val="E2D183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정육면체 44"/>
          <p:cNvSpPr/>
          <p:nvPr userDrawn="1"/>
        </p:nvSpPr>
        <p:spPr>
          <a:xfrm>
            <a:off x="353114" y="360286"/>
            <a:ext cx="8424624" cy="4422927"/>
          </a:xfrm>
          <a:prstGeom prst="cube">
            <a:avLst>
              <a:gd name="adj" fmla="val 1987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/>
          <p:cNvGrpSpPr/>
          <p:nvPr userDrawn="1"/>
        </p:nvGrpSpPr>
        <p:grpSpPr>
          <a:xfrm>
            <a:off x="623974" y="263647"/>
            <a:ext cx="7832305" cy="333996"/>
            <a:chOff x="623974" y="263647"/>
            <a:chExt cx="7832305" cy="333996"/>
          </a:xfrm>
        </p:grpSpPr>
        <p:sp>
          <p:nvSpPr>
            <p:cNvPr id="47" name="타원 46"/>
            <p:cNvSpPr/>
            <p:nvPr/>
          </p:nvSpPr>
          <p:spPr>
            <a:xfrm>
              <a:off x="623974" y="50045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자유형 47"/>
            <p:cNvSpPr/>
            <p:nvPr/>
          </p:nvSpPr>
          <p:spPr>
            <a:xfrm>
              <a:off x="663755" y="26749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878643" y="50044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자유형 49"/>
            <p:cNvSpPr/>
            <p:nvPr/>
          </p:nvSpPr>
          <p:spPr>
            <a:xfrm>
              <a:off x="918424" y="26748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1133312" y="50045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자유형 51"/>
            <p:cNvSpPr/>
            <p:nvPr/>
          </p:nvSpPr>
          <p:spPr>
            <a:xfrm>
              <a:off x="1173093" y="26749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1387981" y="50044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자유형 53"/>
            <p:cNvSpPr/>
            <p:nvPr/>
          </p:nvSpPr>
          <p:spPr>
            <a:xfrm>
              <a:off x="1427762" y="26748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1642650" y="50043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>
              <a:off x="1682431" y="26747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1897319" y="50042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자유형 57"/>
            <p:cNvSpPr/>
            <p:nvPr/>
          </p:nvSpPr>
          <p:spPr>
            <a:xfrm>
              <a:off x="1937100" y="26746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2151988" y="50041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자유형 59"/>
            <p:cNvSpPr/>
            <p:nvPr/>
          </p:nvSpPr>
          <p:spPr>
            <a:xfrm>
              <a:off x="2191769" y="26745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2406657" y="50040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자유형 61"/>
            <p:cNvSpPr/>
            <p:nvPr/>
          </p:nvSpPr>
          <p:spPr>
            <a:xfrm>
              <a:off x="2446438" y="26744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2661326" y="50041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자유형 63"/>
            <p:cNvSpPr/>
            <p:nvPr/>
          </p:nvSpPr>
          <p:spPr>
            <a:xfrm>
              <a:off x="2701107" y="26745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2915995" y="50040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자유형 65"/>
            <p:cNvSpPr/>
            <p:nvPr/>
          </p:nvSpPr>
          <p:spPr>
            <a:xfrm>
              <a:off x="2955776" y="26744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3170664" y="50039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 67"/>
            <p:cNvSpPr/>
            <p:nvPr/>
          </p:nvSpPr>
          <p:spPr>
            <a:xfrm>
              <a:off x="3210445" y="26743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/>
            <p:cNvSpPr/>
            <p:nvPr/>
          </p:nvSpPr>
          <p:spPr>
            <a:xfrm>
              <a:off x="3425333" y="50038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자유형 69"/>
            <p:cNvSpPr/>
            <p:nvPr/>
          </p:nvSpPr>
          <p:spPr>
            <a:xfrm>
              <a:off x="3465114" y="26742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3680002" y="50045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자유형 71"/>
            <p:cNvSpPr/>
            <p:nvPr/>
          </p:nvSpPr>
          <p:spPr>
            <a:xfrm>
              <a:off x="3719783" y="26749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3934671" y="50044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자유형 73"/>
            <p:cNvSpPr/>
            <p:nvPr/>
          </p:nvSpPr>
          <p:spPr>
            <a:xfrm>
              <a:off x="3974452" y="26748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4189340" y="50045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자유형 75"/>
            <p:cNvSpPr/>
            <p:nvPr/>
          </p:nvSpPr>
          <p:spPr>
            <a:xfrm>
              <a:off x="4229121" y="26749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>
              <a:off x="4444009" y="50044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자유형 77"/>
            <p:cNvSpPr/>
            <p:nvPr/>
          </p:nvSpPr>
          <p:spPr>
            <a:xfrm>
              <a:off x="4483790" y="26748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>
              <a:off x="4698678" y="50043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자유형 79"/>
            <p:cNvSpPr/>
            <p:nvPr/>
          </p:nvSpPr>
          <p:spPr>
            <a:xfrm>
              <a:off x="4738459" y="26747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>
              <a:off x="4953347" y="50042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자유형 81"/>
            <p:cNvSpPr/>
            <p:nvPr/>
          </p:nvSpPr>
          <p:spPr>
            <a:xfrm>
              <a:off x="4993128" y="26746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>
              <a:off x="5208016" y="496640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자유형 83"/>
            <p:cNvSpPr/>
            <p:nvPr/>
          </p:nvSpPr>
          <p:spPr>
            <a:xfrm>
              <a:off x="5247797" y="263677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5462685" y="496630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자유형 85"/>
            <p:cNvSpPr/>
            <p:nvPr/>
          </p:nvSpPr>
          <p:spPr>
            <a:xfrm>
              <a:off x="5502466" y="263667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/>
            <p:cNvSpPr/>
            <p:nvPr/>
          </p:nvSpPr>
          <p:spPr>
            <a:xfrm>
              <a:off x="5717354" y="496640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자유형 87"/>
            <p:cNvSpPr/>
            <p:nvPr/>
          </p:nvSpPr>
          <p:spPr>
            <a:xfrm>
              <a:off x="5757135" y="263677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/>
            <p:cNvSpPr/>
            <p:nvPr/>
          </p:nvSpPr>
          <p:spPr>
            <a:xfrm>
              <a:off x="5972023" y="496630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자유형 89"/>
            <p:cNvSpPr/>
            <p:nvPr/>
          </p:nvSpPr>
          <p:spPr>
            <a:xfrm>
              <a:off x="6011804" y="263667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/>
            <p:cNvSpPr/>
            <p:nvPr/>
          </p:nvSpPr>
          <p:spPr>
            <a:xfrm>
              <a:off x="6226692" y="496620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자유형 91"/>
            <p:cNvSpPr/>
            <p:nvPr/>
          </p:nvSpPr>
          <p:spPr>
            <a:xfrm>
              <a:off x="6266473" y="263657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/>
            <p:cNvSpPr/>
            <p:nvPr/>
          </p:nvSpPr>
          <p:spPr>
            <a:xfrm>
              <a:off x="6481361" y="496610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자유형 93"/>
            <p:cNvSpPr/>
            <p:nvPr/>
          </p:nvSpPr>
          <p:spPr>
            <a:xfrm>
              <a:off x="6521142" y="263647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/>
            <p:cNvSpPr/>
            <p:nvPr/>
          </p:nvSpPr>
          <p:spPr>
            <a:xfrm>
              <a:off x="6736030" y="50045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자유형 95"/>
            <p:cNvSpPr/>
            <p:nvPr/>
          </p:nvSpPr>
          <p:spPr>
            <a:xfrm>
              <a:off x="6775811" y="26749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/>
            <p:cNvSpPr/>
            <p:nvPr/>
          </p:nvSpPr>
          <p:spPr>
            <a:xfrm>
              <a:off x="6990699" y="50044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자유형 97"/>
            <p:cNvSpPr/>
            <p:nvPr/>
          </p:nvSpPr>
          <p:spPr>
            <a:xfrm>
              <a:off x="7030480" y="26748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/>
            <p:cNvSpPr/>
            <p:nvPr/>
          </p:nvSpPr>
          <p:spPr>
            <a:xfrm>
              <a:off x="7245368" y="50045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자유형 99"/>
            <p:cNvSpPr/>
            <p:nvPr/>
          </p:nvSpPr>
          <p:spPr>
            <a:xfrm>
              <a:off x="7285149" y="26749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7500037" y="50044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자유형 101"/>
            <p:cNvSpPr/>
            <p:nvPr/>
          </p:nvSpPr>
          <p:spPr>
            <a:xfrm>
              <a:off x="7539818" y="26748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7754706" y="50043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자유형 103"/>
            <p:cNvSpPr/>
            <p:nvPr/>
          </p:nvSpPr>
          <p:spPr>
            <a:xfrm>
              <a:off x="7794487" y="26747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8009375" y="50042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자유형 105"/>
            <p:cNvSpPr/>
            <p:nvPr/>
          </p:nvSpPr>
          <p:spPr>
            <a:xfrm>
              <a:off x="8049156" y="26746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8264044" y="500457"/>
              <a:ext cx="97185" cy="971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자유형 107"/>
            <p:cNvSpPr/>
            <p:nvPr/>
          </p:nvSpPr>
          <p:spPr>
            <a:xfrm>
              <a:off x="8303801" y="267494"/>
              <a:ext cx="152478" cy="281566"/>
            </a:xfrm>
            <a:custGeom>
              <a:avLst/>
              <a:gdLst>
                <a:gd name="connsiteX0" fmla="*/ 0 w 168088"/>
                <a:gd name="connsiteY0" fmla="*/ 359676 h 359676"/>
                <a:gd name="connsiteX1" fmla="*/ 73959 w 168088"/>
                <a:gd name="connsiteY1" fmla="*/ 3329 h 359676"/>
                <a:gd name="connsiteX2" fmla="*/ 168088 w 168088"/>
                <a:gd name="connsiteY2" fmla="*/ 211758 h 359676"/>
                <a:gd name="connsiteX0" fmla="*/ 0 w 168088"/>
                <a:gd name="connsiteY0" fmla="*/ 369010 h 369010"/>
                <a:gd name="connsiteX1" fmla="*/ 31333 w 168088"/>
                <a:gd name="connsiteY1" fmla="*/ 60713 h 369010"/>
                <a:gd name="connsiteX2" fmla="*/ 73959 w 168088"/>
                <a:gd name="connsiteY2" fmla="*/ 12663 h 369010"/>
                <a:gd name="connsiteX3" fmla="*/ 168088 w 168088"/>
                <a:gd name="connsiteY3" fmla="*/ 221092 h 369010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75986 h 375986"/>
                <a:gd name="connsiteX1" fmla="*/ 31333 w 168088"/>
                <a:gd name="connsiteY1" fmla="*/ 67689 h 375986"/>
                <a:gd name="connsiteX2" fmla="*/ 120317 w 168088"/>
                <a:gd name="connsiteY2" fmla="*/ 10824 h 375986"/>
                <a:gd name="connsiteX3" fmla="*/ 168088 w 168088"/>
                <a:gd name="connsiteY3" fmla="*/ 228068 h 375986"/>
                <a:gd name="connsiteX0" fmla="*/ 0 w 168088"/>
                <a:gd name="connsiteY0" fmla="*/ 396043 h 396043"/>
                <a:gd name="connsiteX1" fmla="*/ 31333 w 168088"/>
                <a:gd name="connsiteY1" fmla="*/ 87746 h 396043"/>
                <a:gd name="connsiteX2" fmla="*/ 120317 w 168088"/>
                <a:gd name="connsiteY2" fmla="*/ 30881 h 396043"/>
                <a:gd name="connsiteX3" fmla="*/ 168088 w 168088"/>
                <a:gd name="connsiteY3" fmla="*/ 248125 h 396043"/>
                <a:gd name="connsiteX0" fmla="*/ 0 w 168088"/>
                <a:gd name="connsiteY0" fmla="*/ 384929 h 384929"/>
                <a:gd name="connsiteX1" fmla="*/ 31333 w 168088"/>
                <a:gd name="connsiteY1" fmla="*/ 76632 h 384929"/>
                <a:gd name="connsiteX2" fmla="*/ 123883 w 168088"/>
                <a:gd name="connsiteY2" fmla="*/ 34459 h 384929"/>
                <a:gd name="connsiteX3" fmla="*/ 168088 w 168088"/>
                <a:gd name="connsiteY3" fmla="*/ 237011 h 384929"/>
                <a:gd name="connsiteX0" fmla="*/ 0 w 168088"/>
                <a:gd name="connsiteY0" fmla="*/ 370569 h 370569"/>
                <a:gd name="connsiteX1" fmla="*/ 31333 w 168088"/>
                <a:gd name="connsiteY1" fmla="*/ 62272 h 370569"/>
                <a:gd name="connsiteX2" fmla="*/ 123883 w 168088"/>
                <a:gd name="connsiteY2" fmla="*/ 20099 h 370569"/>
                <a:gd name="connsiteX3" fmla="*/ 168088 w 168088"/>
                <a:gd name="connsiteY3" fmla="*/ 222651 h 370569"/>
                <a:gd name="connsiteX0" fmla="*/ 0 w 171967"/>
                <a:gd name="connsiteY0" fmla="*/ 353625 h 353625"/>
                <a:gd name="connsiteX1" fmla="*/ 31333 w 171967"/>
                <a:gd name="connsiteY1" fmla="*/ 45328 h 353625"/>
                <a:gd name="connsiteX2" fmla="*/ 123883 w 171967"/>
                <a:gd name="connsiteY2" fmla="*/ 3155 h 353625"/>
                <a:gd name="connsiteX3" fmla="*/ 168088 w 171967"/>
                <a:gd name="connsiteY3" fmla="*/ 205707 h 353625"/>
                <a:gd name="connsiteX0" fmla="*/ 0 w 168088"/>
                <a:gd name="connsiteY0" fmla="*/ 353625 h 353625"/>
                <a:gd name="connsiteX1" fmla="*/ 31333 w 168088"/>
                <a:gd name="connsiteY1" fmla="*/ 45328 h 353625"/>
                <a:gd name="connsiteX2" fmla="*/ 123883 w 168088"/>
                <a:gd name="connsiteY2" fmla="*/ 3155 h 353625"/>
                <a:gd name="connsiteX3" fmla="*/ 168088 w 168088"/>
                <a:gd name="connsiteY3" fmla="*/ 205707 h 353625"/>
                <a:gd name="connsiteX0" fmla="*/ 0 w 168088"/>
                <a:gd name="connsiteY0" fmla="*/ 352923 h 352923"/>
                <a:gd name="connsiteX1" fmla="*/ 31333 w 168088"/>
                <a:gd name="connsiteY1" fmla="*/ 44626 h 352923"/>
                <a:gd name="connsiteX2" fmla="*/ 123883 w 168088"/>
                <a:gd name="connsiteY2" fmla="*/ 2453 h 352923"/>
                <a:gd name="connsiteX3" fmla="*/ 168088 w 168088"/>
                <a:gd name="connsiteY3" fmla="*/ 205005 h 352923"/>
                <a:gd name="connsiteX0" fmla="*/ 0 w 168088"/>
                <a:gd name="connsiteY0" fmla="*/ 350470 h 350470"/>
                <a:gd name="connsiteX1" fmla="*/ 31333 w 168088"/>
                <a:gd name="connsiteY1" fmla="*/ 42173 h 350470"/>
                <a:gd name="connsiteX2" fmla="*/ 123883 w 168088"/>
                <a:gd name="connsiteY2" fmla="*/ 0 h 350470"/>
                <a:gd name="connsiteX3" fmla="*/ 168088 w 168088"/>
                <a:gd name="connsiteY3" fmla="*/ 202552 h 350470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68088"/>
                <a:gd name="connsiteY0" fmla="*/ 364406 h 364406"/>
                <a:gd name="connsiteX1" fmla="*/ 31333 w 168088"/>
                <a:gd name="connsiteY1" fmla="*/ 56109 h 364406"/>
                <a:gd name="connsiteX2" fmla="*/ 123883 w 168088"/>
                <a:gd name="connsiteY2" fmla="*/ 13936 h 364406"/>
                <a:gd name="connsiteX3" fmla="*/ 168088 w 168088"/>
                <a:gd name="connsiteY3" fmla="*/ 216488 h 364406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0 w 150258"/>
                <a:gd name="connsiteY0" fmla="*/ 357413 h 357413"/>
                <a:gd name="connsiteX1" fmla="*/ 31333 w 150258"/>
                <a:gd name="connsiteY1" fmla="*/ 49116 h 357413"/>
                <a:gd name="connsiteX2" fmla="*/ 123883 w 150258"/>
                <a:gd name="connsiteY2" fmla="*/ 6943 h 357413"/>
                <a:gd name="connsiteX3" fmla="*/ 150258 w 150258"/>
                <a:gd name="connsiteY3" fmla="*/ 114999 h 357413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54712 h 354712"/>
                <a:gd name="connsiteX1" fmla="*/ 4420 w 151873"/>
                <a:gd name="connsiteY1" fmla="*/ 55414 h 354712"/>
                <a:gd name="connsiteX2" fmla="*/ 125498 w 151873"/>
                <a:gd name="connsiteY2" fmla="*/ 4242 h 354712"/>
                <a:gd name="connsiteX3" fmla="*/ 151873 w 151873"/>
                <a:gd name="connsiteY3" fmla="*/ 112298 h 354712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44636 h 344636"/>
                <a:gd name="connsiteX1" fmla="*/ 4420 w 151873"/>
                <a:gd name="connsiteY1" fmla="*/ 45338 h 344636"/>
                <a:gd name="connsiteX2" fmla="*/ 125498 w 151873"/>
                <a:gd name="connsiteY2" fmla="*/ 7667 h 344636"/>
                <a:gd name="connsiteX3" fmla="*/ 151873 w 151873"/>
                <a:gd name="connsiteY3" fmla="*/ 102222 h 344636"/>
                <a:gd name="connsiteX0" fmla="*/ 1615 w 151873"/>
                <a:gd name="connsiteY0" fmla="*/ 336969 h 336969"/>
                <a:gd name="connsiteX1" fmla="*/ 4420 w 151873"/>
                <a:gd name="connsiteY1" fmla="*/ 37671 h 336969"/>
                <a:gd name="connsiteX2" fmla="*/ 125498 w 151873"/>
                <a:gd name="connsiteY2" fmla="*/ 0 h 336969"/>
                <a:gd name="connsiteX3" fmla="*/ 151873 w 151873"/>
                <a:gd name="connsiteY3" fmla="*/ 94555 h 336969"/>
                <a:gd name="connsiteX0" fmla="*/ 1615 w 151873"/>
                <a:gd name="connsiteY0" fmla="*/ 344024 h 344024"/>
                <a:gd name="connsiteX1" fmla="*/ 4420 w 151873"/>
                <a:gd name="connsiteY1" fmla="*/ 44726 h 344024"/>
                <a:gd name="connsiteX2" fmla="*/ 125498 w 151873"/>
                <a:gd name="connsiteY2" fmla="*/ 7055 h 344024"/>
                <a:gd name="connsiteX3" fmla="*/ 151873 w 151873"/>
                <a:gd name="connsiteY3" fmla="*/ 101610 h 344024"/>
                <a:gd name="connsiteX0" fmla="*/ 1615 w 151873"/>
                <a:gd name="connsiteY0" fmla="*/ 333826 h 333826"/>
                <a:gd name="connsiteX1" fmla="*/ 4420 w 151873"/>
                <a:gd name="connsiteY1" fmla="*/ 34528 h 333826"/>
                <a:gd name="connsiteX2" fmla="*/ 114800 w 151873"/>
                <a:gd name="connsiteY2" fmla="*/ 14856 h 333826"/>
                <a:gd name="connsiteX3" fmla="*/ 151873 w 151873"/>
                <a:gd name="connsiteY3" fmla="*/ 91412 h 333826"/>
                <a:gd name="connsiteX0" fmla="*/ 1615 w 151873"/>
                <a:gd name="connsiteY0" fmla="*/ 342060 h 342060"/>
                <a:gd name="connsiteX1" fmla="*/ 4420 w 151873"/>
                <a:gd name="connsiteY1" fmla="*/ 42762 h 342060"/>
                <a:gd name="connsiteX2" fmla="*/ 114800 w 151873"/>
                <a:gd name="connsiteY2" fmla="*/ 23090 h 342060"/>
                <a:gd name="connsiteX3" fmla="*/ 151873 w 151873"/>
                <a:gd name="connsiteY3" fmla="*/ 99646 h 342060"/>
                <a:gd name="connsiteX0" fmla="*/ 0 w 150258"/>
                <a:gd name="connsiteY0" fmla="*/ 342060 h 342060"/>
                <a:gd name="connsiteX1" fmla="*/ 2805 w 150258"/>
                <a:gd name="connsiteY1" fmla="*/ 42762 h 342060"/>
                <a:gd name="connsiteX2" fmla="*/ 113185 w 150258"/>
                <a:gd name="connsiteY2" fmla="*/ 23090 h 342060"/>
                <a:gd name="connsiteX3" fmla="*/ 150258 w 150258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  <a:gd name="connsiteX0" fmla="*/ 6136 w 156394"/>
                <a:gd name="connsiteY0" fmla="*/ 342060 h 342060"/>
                <a:gd name="connsiteX1" fmla="*/ 8941 w 156394"/>
                <a:gd name="connsiteY1" fmla="*/ 42762 h 342060"/>
                <a:gd name="connsiteX2" fmla="*/ 119321 w 156394"/>
                <a:gd name="connsiteY2" fmla="*/ 23090 h 342060"/>
                <a:gd name="connsiteX3" fmla="*/ 156394 w 156394"/>
                <a:gd name="connsiteY3" fmla="*/ 99646 h 34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94" h="342060">
                  <a:moveTo>
                    <a:pt x="6136" y="342060"/>
                  </a:moveTo>
                  <a:cubicBezTo>
                    <a:pt x="7071" y="242294"/>
                    <a:pt x="-9923" y="95924"/>
                    <a:pt x="8941" y="42762"/>
                  </a:cubicBezTo>
                  <a:cubicBezTo>
                    <a:pt x="29588" y="-13399"/>
                    <a:pt x="97187" y="-7964"/>
                    <a:pt x="119321" y="23090"/>
                  </a:cubicBezTo>
                  <a:cubicBezTo>
                    <a:pt x="141455" y="54144"/>
                    <a:pt x="147602" y="68128"/>
                    <a:pt x="156394" y="99646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9" name="Picture 4" descr="D:\Users\Owner\Desktop\무제-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22" t="4861" r="14775" b="7245"/>
          <a:stretch/>
        </p:blipFill>
        <p:spPr bwMode="auto">
          <a:xfrm rot="1452835">
            <a:off x="7653159" y="3630558"/>
            <a:ext cx="532163" cy="56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7" descr="D:\Users\Owner\Desktop\무제-2l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0" t="17261" r="15949" b="18399"/>
          <a:stretch/>
        </p:blipFill>
        <p:spPr bwMode="auto">
          <a:xfrm>
            <a:off x="6922829" y="4011911"/>
            <a:ext cx="813723" cy="66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8" descr="D:\Users\Owner\Desktop\무제-2d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2" t="17234" r="16833" b="19661"/>
          <a:stretch/>
        </p:blipFill>
        <p:spPr bwMode="auto">
          <a:xfrm>
            <a:off x="6011804" y="4010221"/>
            <a:ext cx="819420" cy="6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4" descr="D:\Users\Owner\Desktop\무제-2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22" t="4861" r="14775" b="7245"/>
          <a:stretch/>
        </p:blipFill>
        <p:spPr bwMode="auto">
          <a:xfrm rot="3785548">
            <a:off x="8034703" y="3984287"/>
            <a:ext cx="378064" cy="40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02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3802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A552-2DAD-4255-9D58-96E01655C774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3573-FCFD-4323-98D6-F1190476F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434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A552-2DAD-4255-9D58-96E01655C774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3573-FCFD-4323-98D6-F1190476F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23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A552-2DAD-4255-9D58-96E01655C774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3573-FCFD-4323-98D6-F1190476F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04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타원 91"/>
          <p:cNvSpPr/>
          <p:nvPr userDrawn="1"/>
        </p:nvSpPr>
        <p:spPr>
          <a:xfrm>
            <a:off x="395536" y="267494"/>
            <a:ext cx="462953" cy="462953"/>
          </a:xfrm>
          <a:prstGeom prst="ellipse">
            <a:avLst/>
          </a:prstGeom>
          <a:solidFill>
            <a:srgbClr val="69DD87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이등변 삼각형 92"/>
          <p:cNvSpPr/>
          <p:nvPr userDrawn="1"/>
        </p:nvSpPr>
        <p:spPr>
          <a:xfrm rot="2259662">
            <a:off x="1355467" y="912412"/>
            <a:ext cx="537025" cy="462953"/>
          </a:xfrm>
          <a:prstGeom prst="triangle">
            <a:avLst/>
          </a:prstGeom>
          <a:solidFill>
            <a:srgbClr val="CF595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 userDrawn="1"/>
        </p:nvSpPr>
        <p:spPr>
          <a:xfrm rot="858296">
            <a:off x="2511891" y="333631"/>
            <a:ext cx="462953" cy="462953"/>
          </a:xfrm>
          <a:prstGeom prst="rect">
            <a:avLst/>
          </a:prstGeom>
          <a:solidFill>
            <a:srgbClr val="E2D183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 userDrawn="1"/>
        </p:nvSpPr>
        <p:spPr>
          <a:xfrm>
            <a:off x="7624800" y="1478609"/>
            <a:ext cx="462953" cy="462953"/>
          </a:xfrm>
          <a:prstGeom prst="ellipse">
            <a:avLst/>
          </a:prstGeom>
          <a:solidFill>
            <a:srgbClr val="69DD87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 userDrawn="1"/>
        </p:nvSpPr>
        <p:spPr>
          <a:xfrm rot="2975850">
            <a:off x="4429693" y="2421470"/>
            <a:ext cx="462953" cy="462953"/>
          </a:xfrm>
          <a:prstGeom prst="rect">
            <a:avLst/>
          </a:prstGeom>
          <a:solidFill>
            <a:srgbClr val="E2D183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 userDrawn="1"/>
        </p:nvSpPr>
        <p:spPr>
          <a:xfrm>
            <a:off x="2520499" y="2340273"/>
            <a:ext cx="462953" cy="462953"/>
          </a:xfrm>
          <a:prstGeom prst="ellipse">
            <a:avLst/>
          </a:prstGeom>
          <a:solidFill>
            <a:srgbClr val="69DD87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이등변 삼각형 97"/>
          <p:cNvSpPr/>
          <p:nvPr userDrawn="1"/>
        </p:nvSpPr>
        <p:spPr>
          <a:xfrm>
            <a:off x="732959" y="3147814"/>
            <a:ext cx="537025" cy="462953"/>
          </a:xfrm>
          <a:prstGeom prst="triangle">
            <a:avLst/>
          </a:prstGeom>
          <a:solidFill>
            <a:srgbClr val="CF595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 userDrawn="1"/>
        </p:nvSpPr>
        <p:spPr>
          <a:xfrm rot="19794336">
            <a:off x="600539" y="1969425"/>
            <a:ext cx="462953" cy="462953"/>
          </a:xfrm>
          <a:prstGeom prst="rect">
            <a:avLst/>
          </a:prstGeom>
          <a:solidFill>
            <a:srgbClr val="E2D183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 userDrawn="1"/>
        </p:nvSpPr>
        <p:spPr>
          <a:xfrm>
            <a:off x="4769444" y="272151"/>
            <a:ext cx="462953" cy="462953"/>
          </a:xfrm>
          <a:prstGeom prst="ellipse">
            <a:avLst/>
          </a:prstGeom>
          <a:solidFill>
            <a:srgbClr val="69DD87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이등변 삼각형 100"/>
          <p:cNvSpPr/>
          <p:nvPr userDrawn="1"/>
        </p:nvSpPr>
        <p:spPr>
          <a:xfrm rot="3477889">
            <a:off x="5743325" y="782304"/>
            <a:ext cx="537025" cy="462953"/>
          </a:xfrm>
          <a:prstGeom prst="triangle">
            <a:avLst/>
          </a:prstGeom>
          <a:solidFill>
            <a:srgbClr val="CF595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 userDrawn="1"/>
        </p:nvSpPr>
        <p:spPr>
          <a:xfrm rot="20703498">
            <a:off x="7273026" y="498970"/>
            <a:ext cx="462953" cy="462953"/>
          </a:xfrm>
          <a:prstGeom prst="rect">
            <a:avLst/>
          </a:prstGeom>
          <a:solidFill>
            <a:srgbClr val="E2D183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 userDrawn="1"/>
        </p:nvSpPr>
        <p:spPr>
          <a:xfrm>
            <a:off x="6200505" y="2095165"/>
            <a:ext cx="462953" cy="462953"/>
          </a:xfrm>
          <a:prstGeom prst="ellipse">
            <a:avLst/>
          </a:prstGeom>
          <a:solidFill>
            <a:srgbClr val="69DD87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이등변 삼각형 103"/>
          <p:cNvSpPr/>
          <p:nvPr userDrawn="1"/>
        </p:nvSpPr>
        <p:spPr>
          <a:xfrm rot="19800000">
            <a:off x="3451425" y="1247133"/>
            <a:ext cx="537025" cy="462953"/>
          </a:xfrm>
          <a:prstGeom prst="triangle">
            <a:avLst/>
          </a:prstGeom>
          <a:solidFill>
            <a:srgbClr val="CF595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 userDrawn="1"/>
        </p:nvSpPr>
        <p:spPr>
          <a:xfrm rot="468212">
            <a:off x="6229791" y="4472870"/>
            <a:ext cx="462953" cy="462953"/>
          </a:xfrm>
          <a:prstGeom prst="rect">
            <a:avLst/>
          </a:prstGeom>
          <a:solidFill>
            <a:srgbClr val="E2D183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 userDrawn="1"/>
        </p:nvSpPr>
        <p:spPr>
          <a:xfrm>
            <a:off x="7596336" y="3759734"/>
            <a:ext cx="462953" cy="462953"/>
          </a:xfrm>
          <a:prstGeom prst="ellipse">
            <a:avLst/>
          </a:prstGeom>
          <a:solidFill>
            <a:srgbClr val="69DD87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이등변 삼각형 106"/>
          <p:cNvSpPr/>
          <p:nvPr userDrawn="1"/>
        </p:nvSpPr>
        <p:spPr>
          <a:xfrm rot="2259662">
            <a:off x="4652692" y="3702887"/>
            <a:ext cx="537025" cy="462953"/>
          </a:xfrm>
          <a:prstGeom prst="triangle">
            <a:avLst/>
          </a:prstGeom>
          <a:solidFill>
            <a:srgbClr val="CF595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 userDrawn="1"/>
        </p:nvSpPr>
        <p:spPr>
          <a:xfrm rot="20637672">
            <a:off x="2289020" y="3642003"/>
            <a:ext cx="462953" cy="462953"/>
          </a:xfrm>
          <a:prstGeom prst="rect">
            <a:avLst/>
          </a:prstGeom>
          <a:solidFill>
            <a:srgbClr val="E2D183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이등변 삼각형 108"/>
          <p:cNvSpPr/>
          <p:nvPr userDrawn="1"/>
        </p:nvSpPr>
        <p:spPr>
          <a:xfrm rot="6737142">
            <a:off x="6600181" y="3135753"/>
            <a:ext cx="537025" cy="462953"/>
          </a:xfrm>
          <a:prstGeom prst="triangle">
            <a:avLst/>
          </a:prstGeom>
          <a:solidFill>
            <a:srgbClr val="CF595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이등변 삼각형 109"/>
          <p:cNvSpPr/>
          <p:nvPr userDrawn="1"/>
        </p:nvSpPr>
        <p:spPr>
          <a:xfrm rot="940573">
            <a:off x="8443762" y="115414"/>
            <a:ext cx="537025" cy="462953"/>
          </a:xfrm>
          <a:prstGeom prst="triangle">
            <a:avLst/>
          </a:prstGeom>
          <a:solidFill>
            <a:srgbClr val="CF595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 userDrawn="1"/>
        </p:nvSpPr>
        <p:spPr>
          <a:xfrm rot="5205520">
            <a:off x="8365406" y="2406183"/>
            <a:ext cx="462953" cy="462953"/>
          </a:xfrm>
          <a:prstGeom prst="rect">
            <a:avLst/>
          </a:prstGeom>
          <a:solidFill>
            <a:srgbClr val="E2D183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/>
          <p:cNvSpPr/>
          <p:nvPr userDrawn="1"/>
        </p:nvSpPr>
        <p:spPr>
          <a:xfrm>
            <a:off x="2983452" y="4757808"/>
            <a:ext cx="462953" cy="462953"/>
          </a:xfrm>
          <a:prstGeom prst="ellipse">
            <a:avLst/>
          </a:prstGeom>
          <a:solidFill>
            <a:srgbClr val="69DD87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 userDrawn="1"/>
        </p:nvSpPr>
        <p:spPr>
          <a:xfrm rot="2897758">
            <a:off x="258235" y="4406815"/>
            <a:ext cx="462953" cy="462953"/>
          </a:xfrm>
          <a:prstGeom prst="rect">
            <a:avLst/>
          </a:prstGeom>
          <a:solidFill>
            <a:srgbClr val="E2D183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이등변 삼각형 113"/>
          <p:cNvSpPr/>
          <p:nvPr userDrawn="1"/>
        </p:nvSpPr>
        <p:spPr>
          <a:xfrm rot="6690033">
            <a:off x="8443763" y="4652931"/>
            <a:ext cx="537025" cy="462953"/>
          </a:xfrm>
          <a:prstGeom prst="triangle">
            <a:avLst/>
          </a:prstGeom>
          <a:solidFill>
            <a:srgbClr val="CF595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50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A552-2DAD-4255-9D58-96E01655C774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3573-FCFD-4323-98D6-F1190476F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64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A552-2DAD-4255-9D58-96E01655C774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3573-FCFD-4323-98D6-F1190476F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43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E0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4A552-2DAD-4255-9D58-96E01655C774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73573-FCFD-4323-98D6-F1190476F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41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2675924">
            <a:off x="7606803" y="1810578"/>
            <a:ext cx="266584" cy="1156160"/>
            <a:chOff x="3117743" y="1680073"/>
            <a:chExt cx="622118" cy="2698091"/>
          </a:xfrm>
        </p:grpSpPr>
        <p:grpSp>
          <p:nvGrpSpPr>
            <p:cNvPr id="3" name="그룹 2"/>
            <p:cNvGrpSpPr/>
            <p:nvPr/>
          </p:nvGrpSpPr>
          <p:grpSpPr>
            <a:xfrm>
              <a:off x="3117743" y="1680073"/>
              <a:ext cx="621580" cy="2698091"/>
              <a:chOff x="3107716" y="1563638"/>
              <a:chExt cx="621580" cy="2698091"/>
            </a:xfrm>
          </p:grpSpPr>
          <p:sp>
            <p:nvSpPr>
              <p:cNvPr id="6" name="원통 5"/>
              <p:cNvSpPr/>
              <p:nvPr/>
            </p:nvSpPr>
            <p:spPr>
              <a:xfrm>
                <a:off x="3108254" y="1563638"/>
                <a:ext cx="620340" cy="2232248"/>
              </a:xfrm>
              <a:prstGeom prst="can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이등변 삼각형 231"/>
              <p:cNvSpPr/>
              <p:nvPr/>
            </p:nvSpPr>
            <p:spPr>
              <a:xfrm rot="10800000">
                <a:off x="3108254" y="3726350"/>
                <a:ext cx="621040" cy="535379"/>
              </a:xfrm>
              <a:custGeom>
                <a:avLst/>
                <a:gdLst>
                  <a:gd name="connsiteX0" fmla="*/ 0 w 621040"/>
                  <a:gd name="connsiteY0" fmla="*/ 535379 h 535379"/>
                  <a:gd name="connsiteX1" fmla="*/ 310520 w 621040"/>
                  <a:gd name="connsiteY1" fmla="*/ 0 h 535379"/>
                  <a:gd name="connsiteX2" fmla="*/ 621040 w 621040"/>
                  <a:gd name="connsiteY2" fmla="*/ 535379 h 535379"/>
                  <a:gd name="connsiteX3" fmla="*/ 0 w 621040"/>
                  <a:gd name="connsiteY3" fmla="*/ 535379 h 535379"/>
                  <a:gd name="connsiteX0" fmla="*/ 6767 w 634574"/>
                  <a:gd name="connsiteY0" fmla="*/ 535379 h 535379"/>
                  <a:gd name="connsiteX1" fmla="*/ 317287 w 634574"/>
                  <a:gd name="connsiteY1" fmla="*/ 0 h 535379"/>
                  <a:gd name="connsiteX2" fmla="*/ 627807 w 634574"/>
                  <a:gd name="connsiteY2" fmla="*/ 535379 h 535379"/>
                  <a:gd name="connsiteX3" fmla="*/ 6767 w 634574"/>
                  <a:gd name="connsiteY3" fmla="*/ 535379 h 535379"/>
                  <a:gd name="connsiteX0" fmla="*/ 6767 w 627807"/>
                  <a:gd name="connsiteY0" fmla="*/ 535379 h 535379"/>
                  <a:gd name="connsiteX1" fmla="*/ 317287 w 627807"/>
                  <a:gd name="connsiteY1" fmla="*/ 0 h 535379"/>
                  <a:gd name="connsiteX2" fmla="*/ 627807 w 627807"/>
                  <a:gd name="connsiteY2" fmla="*/ 535379 h 535379"/>
                  <a:gd name="connsiteX3" fmla="*/ 6767 w 627807"/>
                  <a:gd name="connsiteY3" fmla="*/ 535379 h 535379"/>
                  <a:gd name="connsiteX0" fmla="*/ 0 w 621040"/>
                  <a:gd name="connsiteY0" fmla="*/ 535379 h 535379"/>
                  <a:gd name="connsiteX1" fmla="*/ 310520 w 621040"/>
                  <a:gd name="connsiteY1" fmla="*/ 0 h 535379"/>
                  <a:gd name="connsiteX2" fmla="*/ 621040 w 621040"/>
                  <a:gd name="connsiteY2" fmla="*/ 535379 h 535379"/>
                  <a:gd name="connsiteX3" fmla="*/ 0 w 621040"/>
                  <a:gd name="connsiteY3" fmla="*/ 535379 h 535379"/>
                  <a:gd name="connsiteX0" fmla="*/ 0 w 621040"/>
                  <a:gd name="connsiteY0" fmla="*/ 535379 h 535379"/>
                  <a:gd name="connsiteX1" fmla="*/ 310520 w 621040"/>
                  <a:gd name="connsiteY1" fmla="*/ 0 h 535379"/>
                  <a:gd name="connsiteX2" fmla="*/ 621040 w 621040"/>
                  <a:gd name="connsiteY2" fmla="*/ 535379 h 535379"/>
                  <a:gd name="connsiteX3" fmla="*/ 0 w 621040"/>
                  <a:gd name="connsiteY3" fmla="*/ 535379 h 535379"/>
                  <a:gd name="connsiteX0" fmla="*/ 0 w 621040"/>
                  <a:gd name="connsiteY0" fmla="*/ 535379 h 535379"/>
                  <a:gd name="connsiteX1" fmla="*/ 310520 w 621040"/>
                  <a:gd name="connsiteY1" fmla="*/ 0 h 535379"/>
                  <a:gd name="connsiteX2" fmla="*/ 621040 w 621040"/>
                  <a:gd name="connsiteY2" fmla="*/ 535379 h 535379"/>
                  <a:gd name="connsiteX3" fmla="*/ 0 w 621040"/>
                  <a:gd name="connsiteY3" fmla="*/ 535379 h 535379"/>
                  <a:gd name="connsiteX0" fmla="*/ 0 w 621040"/>
                  <a:gd name="connsiteY0" fmla="*/ 535379 h 535379"/>
                  <a:gd name="connsiteX1" fmla="*/ 310520 w 621040"/>
                  <a:gd name="connsiteY1" fmla="*/ 0 h 535379"/>
                  <a:gd name="connsiteX2" fmla="*/ 621040 w 621040"/>
                  <a:gd name="connsiteY2" fmla="*/ 535379 h 535379"/>
                  <a:gd name="connsiteX3" fmla="*/ 0 w 621040"/>
                  <a:gd name="connsiteY3" fmla="*/ 535379 h 535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1040" h="535379">
                    <a:moveTo>
                      <a:pt x="0" y="535379"/>
                    </a:moveTo>
                    <a:cubicBezTo>
                      <a:pt x="57785" y="393761"/>
                      <a:pt x="197488" y="35718"/>
                      <a:pt x="310520" y="0"/>
                    </a:cubicBezTo>
                    <a:cubicBezTo>
                      <a:pt x="414027" y="38100"/>
                      <a:pt x="570400" y="403287"/>
                      <a:pt x="621040" y="535379"/>
                    </a:cubicBezTo>
                    <a:lnTo>
                      <a:pt x="0" y="535379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순서도: 저장 데이터 7"/>
              <p:cNvSpPr/>
              <p:nvPr/>
            </p:nvSpPr>
            <p:spPr>
              <a:xfrm rot="16200000">
                <a:off x="3318919" y="1570280"/>
                <a:ext cx="199174" cy="621580"/>
              </a:xfrm>
              <a:prstGeom prst="flowChartOnlineStorag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양쪽 모서리가 둥근 사각형 8"/>
              <p:cNvSpPr/>
              <p:nvPr/>
            </p:nvSpPr>
            <p:spPr>
              <a:xfrm rot="10800000">
                <a:off x="3108252" y="3653066"/>
                <a:ext cx="620341" cy="180104"/>
              </a:xfrm>
              <a:prstGeom prst="round2SameRect">
                <a:avLst>
                  <a:gd name="adj1" fmla="val 4152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순서도: 저장 데이터 3"/>
            <p:cNvSpPr/>
            <p:nvPr/>
          </p:nvSpPr>
          <p:spPr>
            <a:xfrm rot="16200000">
              <a:off x="3329484" y="1786301"/>
              <a:ext cx="199174" cy="621580"/>
            </a:xfrm>
            <a:prstGeom prst="flowChartOnlineStorag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저장 데이터 4"/>
            <p:cNvSpPr/>
            <p:nvPr/>
          </p:nvSpPr>
          <p:spPr>
            <a:xfrm rot="16200000">
              <a:off x="3239756" y="3342681"/>
              <a:ext cx="378629" cy="621580"/>
            </a:xfrm>
            <a:prstGeom prst="flowChartOnlineStorag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896427" y="1303276"/>
            <a:ext cx="53511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spc="3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짱구의 코딩교실</a:t>
            </a:r>
            <a:endParaRPr lang="en-US" altLang="ko-KR" sz="6000" spc="300" dirty="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31689" y="3117468"/>
            <a:ext cx="1880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H00" panose="02000503000000000000" pitchFamily="2" charset="-127"/>
                <a:ea typeface="AppleSDGothicNeoH00" panose="02000503000000000000" pitchFamily="2" charset="-127"/>
              </a:rPr>
              <a:t>코딩 레벨을 향상시키자</a:t>
            </a:r>
            <a: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H00" panose="02000503000000000000" pitchFamily="2" charset="-127"/>
                <a:ea typeface="AppleSDGothicNeoH00" panose="02000503000000000000" pitchFamily="2" charset="-127"/>
              </a:rPr>
              <a:t>!</a:t>
            </a:r>
            <a:endParaRPr lang="ko-KR" altLang="en-US" sz="1600" spc="-150" dirty="0">
              <a:solidFill>
                <a:schemeClr val="tx1">
                  <a:lumMod val="65000"/>
                  <a:lumOff val="35000"/>
                </a:schemeClr>
              </a:solidFill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447037" y="3435846"/>
            <a:ext cx="2249925" cy="0"/>
          </a:xfrm>
          <a:prstGeom prst="line">
            <a:avLst/>
          </a:prstGeom>
          <a:ln>
            <a:solidFill>
              <a:srgbClr val="CF59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6422123" y="2785845"/>
            <a:ext cx="890804" cy="172014"/>
            <a:chOff x="6444208" y="2800633"/>
            <a:chExt cx="890804" cy="172014"/>
          </a:xfrm>
        </p:grpSpPr>
        <p:pic>
          <p:nvPicPr>
            <p:cNvPr id="11" name="Picture 9" descr="D:\Users\Owner\Desktop\무제-2h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2801735"/>
              <a:ext cx="890804" cy="170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9" descr="D:\Users\Owner\Desktop\무제-2h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2800633"/>
              <a:ext cx="890804" cy="170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1F3A3E1-CDD9-4CF0-8E87-9898BE8A39EE}"/>
              </a:ext>
            </a:extLst>
          </p:cNvPr>
          <p:cNvSpPr txBox="1"/>
          <p:nvPr/>
        </p:nvSpPr>
        <p:spPr>
          <a:xfrm>
            <a:off x="3190852" y="3508003"/>
            <a:ext cx="2762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H00" panose="02000503000000000000" pitchFamily="2" charset="-127"/>
                <a:ea typeface="AppleSDGothicNeoH00" panose="02000503000000000000" pitchFamily="2" charset="-127"/>
              </a:rPr>
              <a:t>배용우 </a:t>
            </a:r>
            <a: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H00" panose="02000503000000000000" pitchFamily="2" charset="-127"/>
                <a:ea typeface="AppleSDGothicNeoH00" panose="02000503000000000000" pitchFamily="2" charset="-127"/>
              </a:rPr>
              <a:t>/ </a:t>
            </a:r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H00" panose="02000503000000000000" pitchFamily="2" charset="-127"/>
                <a:ea typeface="AppleSDGothicNeoH00" panose="02000503000000000000" pitchFamily="2" charset="-127"/>
              </a:rPr>
              <a:t>신동규 </a:t>
            </a:r>
            <a: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H00" panose="02000503000000000000" pitchFamily="2" charset="-127"/>
                <a:ea typeface="AppleSDGothicNeoH00" panose="02000503000000000000" pitchFamily="2" charset="-127"/>
              </a:rPr>
              <a:t>/ </a:t>
            </a:r>
            <a:r>
              <a:rPr lang="ko-KR" altLang="en-US" sz="16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ppleSDGothicNeoH00" panose="02000503000000000000" pitchFamily="2" charset="-127"/>
                <a:ea typeface="AppleSDGothicNeoH00" panose="02000503000000000000" pitchFamily="2" charset="-127"/>
              </a:rPr>
              <a:t>고광훈</a:t>
            </a:r>
            <a:endParaRPr lang="ko-KR" altLang="en-US" sz="1600" spc="-150" dirty="0">
              <a:solidFill>
                <a:schemeClr val="tx1">
                  <a:lumMod val="65000"/>
                  <a:lumOff val="35000"/>
                </a:schemeClr>
              </a:solidFill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369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D:\Users\Owner\Desktop\ㅊ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749" y="2458762"/>
            <a:ext cx="2808605" cy="65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D:\Users\Owner\Desktop\ㅊ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749" y="3378436"/>
            <a:ext cx="2564949" cy="65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:\Users\Owner\Desktop\ㅊ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749" y="1539089"/>
            <a:ext cx="2050207" cy="65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 rot="2675924">
            <a:off x="4182618" y="558810"/>
            <a:ext cx="152737" cy="662412"/>
            <a:chOff x="3117743" y="1680073"/>
            <a:chExt cx="622118" cy="2698091"/>
          </a:xfrm>
        </p:grpSpPr>
        <p:grpSp>
          <p:nvGrpSpPr>
            <p:cNvPr id="3" name="그룹 2"/>
            <p:cNvGrpSpPr/>
            <p:nvPr/>
          </p:nvGrpSpPr>
          <p:grpSpPr>
            <a:xfrm>
              <a:off x="3117743" y="1680073"/>
              <a:ext cx="621580" cy="2698091"/>
              <a:chOff x="3107716" y="1563638"/>
              <a:chExt cx="621580" cy="2698091"/>
            </a:xfrm>
          </p:grpSpPr>
          <p:sp>
            <p:nvSpPr>
              <p:cNvPr id="6" name="원통 5"/>
              <p:cNvSpPr/>
              <p:nvPr/>
            </p:nvSpPr>
            <p:spPr>
              <a:xfrm>
                <a:off x="3108254" y="1563638"/>
                <a:ext cx="620340" cy="2232248"/>
              </a:xfrm>
              <a:prstGeom prst="can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7" name="이등변 삼각형 231"/>
              <p:cNvSpPr/>
              <p:nvPr/>
            </p:nvSpPr>
            <p:spPr>
              <a:xfrm rot="10800000">
                <a:off x="3108254" y="3726350"/>
                <a:ext cx="621040" cy="535379"/>
              </a:xfrm>
              <a:custGeom>
                <a:avLst/>
                <a:gdLst>
                  <a:gd name="connsiteX0" fmla="*/ 0 w 621040"/>
                  <a:gd name="connsiteY0" fmla="*/ 535379 h 535379"/>
                  <a:gd name="connsiteX1" fmla="*/ 310520 w 621040"/>
                  <a:gd name="connsiteY1" fmla="*/ 0 h 535379"/>
                  <a:gd name="connsiteX2" fmla="*/ 621040 w 621040"/>
                  <a:gd name="connsiteY2" fmla="*/ 535379 h 535379"/>
                  <a:gd name="connsiteX3" fmla="*/ 0 w 621040"/>
                  <a:gd name="connsiteY3" fmla="*/ 535379 h 535379"/>
                  <a:gd name="connsiteX0" fmla="*/ 6767 w 634574"/>
                  <a:gd name="connsiteY0" fmla="*/ 535379 h 535379"/>
                  <a:gd name="connsiteX1" fmla="*/ 317287 w 634574"/>
                  <a:gd name="connsiteY1" fmla="*/ 0 h 535379"/>
                  <a:gd name="connsiteX2" fmla="*/ 627807 w 634574"/>
                  <a:gd name="connsiteY2" fmla="*/ 535379 h 535379"/>
                  <a:gd name="connsiteX3" fmla="*/ 6767 w 634574"/>
                  <a:gd name="connsiteY3" fmla="*/ 535379 h 535379"/>
                  <a:gd name="connsiteX0" fmla="*/ 6767 w 627807"/>
                  <a:gd name="connsiteY0" fmla="*/ 535379 h 535379"/>
                  <a:gd name="connsiteX1" fmla="*/ 317287 w 627807"/>
                  <a:gd name="connsiteY1" fmla="*/ 0 h 535379"/>
                  <a:gd name="connsiteX2" fmla="*/ 627807 w 627807"/>
                  <a:gd name="connsiteY2" fmla="*/ 535379 h 535379"/>
                  <a:gd name="connsiteX3" fmla="*/ 6767 w 627807"/>
                  <a:gd name="connsiteY3" fmla="*/ 535379 h 535379"/>
                  <a:gd name="connsiteX0" fmla="*/ 0 w 621040"/>
                  <a:gd name="connsiteY0" fmla="*/ 535379 h 535379"/>
                  <a:gd name="connsiteX1" fmla="*/ 310520 w 621040"/>
                  <a:gd name="connsiteY1" fmla="*/ 0 h 535379"/>
                  <a:gd name="connsiteX2" fmla="*/ 621040 w 621040"/>
                  <a:gd name="connsiteY2" fmla="*/ 535379 h 535379"/>
                  <a:gd name="connsiteX3" fmla="*/ 0 w 621040"/>
                  <a:gd name="connsiteY3" fmla="*/ 535379 h 535379"/>
                  <a:gd name="connsiteX0" fmla="*/ 0 w 621040"/>
                  <a:gd name="connsiteY0" fmla="*/ 535379 h 535379"/>
                  <a:gd name="connsiteX1" fmla="*/ 310520 w 621040"/>
                  <a:gd name="connsiteY1" fmla="*/ 0 h 535379"/>
                  <a:gd name="connsiteX2" fmla="*/ 621040 w 621040"/>
                  <a:gd name="connsiteY2" fmla="*/ 535379 h 535379"/>
                  <a:gd name="connsiteX3" fmla="*/ 0 w 621040"/>
                  <a:gd name="connsiteY3" fmla="*/ 535379 h 535379"/>
                  <a:gd name="connsiteX0" fmla="*/ 0 w 621040"/>
                  <a:gd name="connsiteY0" fmla="*/ 535379 h 535379"/>
                  <a:gd name="connsiteX1" fmla="*/ 310520 w 621040"/>
                  <a:gd name="connsiteY1" fmla="*/ 0 h 535379"/>
                  <a:gd name="connsiteX2" fmla="*/ 621040 w 621040"/>
                  <a:gd name="connsiteY2" fmla="*/ 535379 h 535379"/>
                  <a:gd name="connsiteX3" fmla="*/ 0 w 621040"/>
                  <a:gd name="connsiteY3" fmla="*/ 535379 h 535379"/>
                  <a:gd name="connsiteX0" fmla="*/ 0 w 621040"/>
                  <a:gd name="connsiteY0" fmla="*/ 535379 h 535379"/>
                  <a:gd name="connsiteX1" fmla="*/ 310520 w 621040"/>
                  <a:gd name="connsiteY1" fmla="*/ 0 h 535379"/>
                  <a:gd name="connsiteX2" fmla="*/ 621040 w 621040"/>
                  <a:gd name="connsiteY2" fmla="*/ 535379 h 535379"/>
                  <a:gd name="connsiteX3" fmla="*/ 0 w 621040"/>
                  <a:gd name="connsiteY3" fmla="*/ 535379 h 535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1040" h="535379">
                    <a:moveTo>
                      <a:pt x="0" y="535379"/>
                    </a:moveTo>
                    <a:cubicBezTo>
                      <a:pt x="57785" y="393761"/>
                      <a:pt x="197488" y="35718"/>
                      <a:pt x="310520" y="0"/>
                    </a:cubicBezTo>
                    <a:cubicBezTo>
                      <a:pt x="414027" y="38100"/>
                      <a:pt x="570400" y="403287"/>
                      <a:pt x="621040" y="535379"/>
                    </a:cubicBezTo>
                    <a:lnTo>
                      <a:pt x="0" y="535379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8" name="순서도: 저장 데이터 7"/>
              <p:cNvSpPr/>
              <p:nvPr/>
            </p:nvSpPr>
            <p:spPr>
              <a:xfrm rot="16200000">
                <a:off x="3318919" y="1570280"/>
                <a:ext cx="199174" cy="621580"/>
              </a:xfrm>
              <a:prstGeom prst="flowChartOnlineStorag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" name="양쪽 모서리가 둥근 사각형 8"/>
              <p:cNvSpPr/>
              <p:nvPr/>
            </p:nvSpPr>
            <p:spPr>
              <a:xfrm rot="10800000">
                <a:off x="3108252" y="3653066"/>
                <a:ext cx="620341" cy="180104"/>
              </a:xfrm>
              <a:prstGeom prst="round2SameRect">
                <a:avLst>
                  <a:gd name="adj1" fmla="val 4152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4" name="순서도: 저장 데이터 3"/>
            <p:cNvSpPr/>
            <p:nvPr/>
          </p:nvSpPr>
          <p:spPr>
            <a:xfrm rot="16200000">
              <a:off x="3329484" y="1786301"/>
              <a:ext cx="199174" cy="621580"/>
            </a:xfrm>
            <a:prstGeom prst="flowChartOnlineStorag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순서도: 저장 데이터 4"/>
            <p:cNvSpPr/>
            <p:nvPr/>
          </p:nvSpPr>
          <p:spPr>
            <a:xfrm rot="16200000">
              <a:off x="3239756" y="3342681"/>
              <a:ext cx="378629" cy="621580"/>
            </a:xfrm>
            <a:prstGeom prst="flowChartOnlineStorag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0" name="Picture 9" descr="D:\Users\Owner\Desktop\무제-2h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82" y="1104339"/>
            <a:ext cx="3312368" cy="10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403020" y="712483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H00" panose="02000503000000000000" pitchFamily="2" charset="-127"/>
                <a:ea typeface="AppleSDGothicNeoH00" panose="02000503000000000000" pitchFamily="2" charset="-127"/>
              </a:rPr>
              <a:t>코딩교실의 목차</a:t>
            </a:r>
          </a:p>
        </p:txBody>
      </p:sp>
      <p:sp>
        <p:nvSpPr>
          <p:cNvPr id="12" name="타원 11"/>
          <p:cNvSpPr/>
          <p:nvPr/>
        </p:nvSpPr>
        <p:spPr>
          <a:xfrm>
            <a:off x="858489" y="1635646"/>
            <a:ext cx="392901" cy="392901"/>
          </a:xfrm>
          <a:prstGeom prst="ellipse">
            <a:avLst/>
          </a:prstGeom>
          <a:solidFill>
            <a:srgbClr val="69DD87">
              <a:alpha val="60000"/>
            </a:srgb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210 상상공작소 B" panose="02020603020101020101" pitchFamily="18" charset="-127"/>
                <a:ea typeface="210 상상공작소 B" panose="02020603020101020101" pitchFamily="18" charset="-127"/>
              </a:rPr>
              <a:t>1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210 상상공작소 B" panose="02020603020101020101" pitchFamily="18" charset="-127"/>
              <a:ea typeface="210 상상공작소 B" panose="02020603020101020101" pitchFamily="18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>
            <a:off x="836785" y="2572832"/>
            <a:ext cx="455765" cy="392901"/>
          </a:xfrm>
          <a:prstGeom prst="triangle">
            <a:avLst/>
          </a:prstGeom>
          <a:solidFill>
            <a:srgbClr val="CF595A">
              <a:alpha val="60000"/>
            </a:srgb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ctr"/>
          <a:lstStyle/>
          <a:p>
            <a:pPr algn="ct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210 상상공작소 B" panose="02020603020101020101" pitchFamily="18" charset="-127"/>
                <a:ea typeface="210 상상공작소 B" panose="02020603020101020101" pitchFamily="18" charset="-127"/>
              </a:rPr>
              <a:t>2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210 상상공작소 B" panose="02020603020101020101" pitchFamily="18" charset="-127"/>
              <a:ea typeface="210 상상공작소 B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58489" y="3510018"/>
            <a:ext cx="392901" cy="392901"/>
          </a:xfrm>
          <a:prstGeom prst="rect">
            <a:avLst/>
          </a:prstGeom>
          <a:solidFill>
            <a:srgbClr val="E2D183">
              <a:alpha val="60000"/>
            </a:srgb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210 상상공작소 B" panose="02020603020101020101" pitchFamily="18" charset="-127"/>
                <a:ea typeface="210 상상공작소 B" panose="02020603020101020101" pitchFamily="18" charset="-127"/>
              </a:rPr>
              <a:t>3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210 상상공작소 B" panose="02020603020101020101" pitchFamily="18" charset="-127"/>
              <a:ea typeface="210 상상공작소 B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05768" y="1707654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H00" panose="02000503000000000000" pitchFamily="2" charset="-127"/>
                <a:ea typeface="AppleSDGothicNeoH00" panose="02000503000000000000" pitchFamily="2" charset="-127"/>
              </a:rPr>
              <a:t>주제선정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93184" y="2602130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H00" panose="02000503000000000000" pitchFamily="2" charset="-127"/>
                <a:ea typeface="AppleSDGothicNeoH00" panose="02000503000000000000" pitchFamily="2" charset="-127"/>
              </a:rPr>
              <a:t>작업 계획 및 일정 수립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93184" y="3521803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H00" panose="02000503000000000000" pitchFamily="2" charset="-127"/>
                <a:ea typeface="AppleSDGothicNeoH00" panose="02000503000000000000" pitchFamily="2" charset="-127"/>
              </a:rPr>
              <a:t>DB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H00" panose="02000503000000000000" pitchFamily="2" charset="-127"/>
                <a:ea typeface="AppleSDGothicNeoH00" panose="02000503000000000000" pitchFamily="2" charset="-127"/>
              </a:rPr>
              <a:t>생성 및 코드 작성</a:t>
            </a:r>
          </a:p>
        </p:txBody>
      </p:sp>
      <p:pic>
        <p:nvPicPr>
          <p:cNvPr id="21" name="Picture 9" descr="D:\Users\Owner\Desktop\무제-2h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720975" y="2769774"/>
            <a:ext cx="2897604" cy="10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:\Users\Owner\Desktop\ㅊ.png">
            <a:extLst>
              <a:ext uri="{FF2B5EF4-FFF2-40B4-BE49-F238E27FC236}">
                <a16:creationId xmlns:a16="http://schemas.microsoft.com/office/drawing/2014/main" id="{0CE4D8FD-5A1D-4434-A3A6-EFAD5A580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289" y="1540621"/>
            <a:ext cx="2841180" cy="65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B4B5057D-DD6F-4182-BEE6-75642020C9E3}"/>
              </a:ext>
            </a:extLst>
          </p:cNvPr>
          <p:cNvSpPr/>
          <p:nvPr/>
        </p:nvSpPr>
        <p:spPr>
          <a:xfrm>
            <a:off x="4572248" y="1637178"/>
            <a:ext cx="392901" cy="392901"/>
          </a:xfrm>
          <a:prstGeom prst="ellipse">
            <a:avLst/>
          </a:prstGeom>
          <a:solidFill>
            <a:schemeClr val="accent2">
              <a:lumMod val="75000"/>
              <a:alpha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210 상상공작소 B" panose="02020603020101020101" pitchFamily="18" charset="-127"/>
                <a:ea typeface="210 상상공작소 B" panose="02020603020101020101" pitchFamily="18" charset="-127"/>
              </a:rPr>
              <a:t>4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210 상상공작소 B" panose="02020603020101020101" pitchFamily="18" charset="-127"/>
              <a:ea typeface="210 상상공작소 B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2E6EEC-A87E-4C47-8783-9F26C0AD5D23}"/>
              </a:ext>
            </a:extLst>
          </p:cNvPr>
          <p:cNvSpPr txBox="1"/>
          <p:nvPr/>
        </p:nvSpPr>
        <p:spPr>
          <a:xfrm>
            <a:off x="5242222" y="1683988"/>
            <a:ext cx="26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H00" panose="02000503000000000000" pitchFamily="2" charset="-127"/>
                <a:ea typeface="AppleSDGothicNeoH00" panose="02000503000000000000" pitchFamily="2" charset="-127"/>
              </a:rPr>
              <a:t>작업과정 오류 및 수정 내용</a:t>
            </a:r>
          </a:p>
        </p:txBody>
      </p:sp>
    </p:spTree>
    <p:extLst>
      <p:ext uri="{BB962C8B-B14F-4D97-AF65-F5344CB8AC3E}">
        <p14:creationId xmlns:p14="http://schemas.microsoft.com/office/powerpoint/2010/main" val="239048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2675924">
            <a:off x="4182618" y="558810"/>
            <a:ext cx="152737" cy="662412"/>
            <a:chOff x="3117743" y="1680073"/>
            <a:chExt cx="622118" cy="2698091"/>
          </a:xfrm>
        </p:grpSpPr>
        <p:grpSp>
          <p:nvGrpSpPr>
            <p:cNvPr id="3" name="그룹 2"/>
            <p:cNvGrpSpPr/>
            <p:nvPr/>
          </p:nvGrpSpPr>
          <p:grpSpPr>
            <a:xfrm>
              <a:off x="3117743" y="1680073"/>
              <a:ext cx="621580" cy="2698091"/>
              <a:chOff x="3107716" y="1563638"/>
              <a:chExt cx="621580" cy="2698091"/>
            </a:xfrm>
          </p:grpSpPr>
          <p:sp>
            <p:nvSpPr>
              <p:cNvPr id="6" name="원통 5"/>
              <p:cNvSpPr/>
              <p:nvPr/>
            </p:nvSpPr>
            <p:spPr>
              <a:xfrm>
                <a:off x="3108254" y="1563638"/>
                <a:ext cx="620340" cy="2232248"/>
              </a:xfrm>
              <a:prstGeom prst="can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7" name="이등변 삼각형 231"/>
              <p:cNvSpPr/>
              <p:nvPr/>
            </p:nvSpPr>
            <p:spPr>
              <a:xfrm rot="10800000">
                <a:off x="3108254" y="3726350"/>
                <a:ext cx="621040" cy="535379"/>
              </a:xfrm>
              <a:custGeom>
                <a:avLst/>
                <a:gdLst>
                  <a:gd name="connsiteX0" fmla="*/ 0 w 621040"/>
                  <a:gd name="connsiteY0" fmla="*/ 535379 h 535379"/>
                  <a:gd name="connsiteX1" fmla="*/ 310520 w 621040"/>
                  <a:gd name="connsiteY1" fmla="*/ 0 h 535379"/>
                  <a:gd name="connsiteX2" fmla="*/ 621040 w 621040"/>
                  <a:gd name="connsiteY2" fmla="*/ 535379 h 535379"/>
                  <a:gd name="connsiteX3" fmla="*/ 0 w 621040"/>
                  <a:gd name="connsiteY3" fmla="*/ 535379 h 535379"/>
                  <a:gd name="connsiteX0" fmla="*/ 6767 w 634574"/>
                  <a:gd name="connsiteY0" fmla="*/ 535379 h 535379"/>
                  <a:gd name="connsiteX1" fmla="*/ 317287 w 634574"/>
                  <a:gd name="connsiteY1" fmla="*/ 0 h 535379"/>
                  <a:gd name="connsiteX2" fmla="*/ 627807 w 634574"/>
                  <a:gd name="connsiteY2" fmla="*/ 535379 h 535379"/>
                  <a:gd name="connsiteX3" fmla="*/ 6767 w 634574"/>
                  <a:gd name="connsiteY3" fmla="*/ 535379 h 535379"/>
                  <a:gd name="connsiteX0" fmla="*/ 6767 w 627807"/>
                  <a:gd name="connsiteY0" fmla="*/ 535379 h 535379"/>
                  <a:gd name="connsiteX1" fmla="*/ 317287 w 627807"/>
                  <a:gd name="connsiteY1" fmla="*/ 0 h 535379"/>
                  <a:gd name="connsiteX2" fmla="*/ 627807 w 627807"/>
                  <a:gd name="connsiteY2" fmla="*/ 535379 h 535379"/>
                  <a:gd name="connsiteX3" fmla="*/ 6767 w 627807"/>
                  <a:gd name="connsiteY3" fmla="*/ 535379 h 535379"/>
                  <a:gd name="connsiteX0" fmla="*/ 0 w 621040"/>
                  <a:gd name="connsiteY0" fmla="*/ 535379 h 535379"/>
                  <a:gd name="connsiteX1" fmla="*/ 310520 w 621040"/>
                  <a:gd name="connsiteY1" fmla="*/ 0 h 535379"/>
                  <a:gd name="connsiteX2" fmla="*/ 621040 w 621040"/>
                  <a:gd name="connsiteY2" fmla="*/ 535379 h 535379"/>
                  <a:gd name="connsiteX3" fmla="*/ 0 w 621040"/>
                  <a:gd name="connsiteY3" fmla="*/ 535379 h 535379"/>
                  <a:gd name="connsiteX0" fmla="*/ 0 w 621040"/>
                  <a:gd name="connsiteY0" fmla="*/ 535379 h 535379"/>
                  <a:gd name="connsiteX1" fmla="*/ 310520 w 621040"/>
                  <a:gd name="connsiteY1" fmla="*/ 0 h 535379"/>
                  <a:gd name="connsiteX2" fmla="*/ 621040 w 621040"/>
                  <a:gd name="connsiteY2" fmla="*/ 535379 h 535379"/>
                  <a:gd name="connsiteX3" fmla="*/ 0 w 621040"/>
                  <a:gd name="connsiteY3" fmla="*/ 535379 h 535379"/>
                  <a:gd name="connsiteX0" fmla="*/ 0 w 621040"/>
                  <a:gd name="connsiteY0" fmla="*/ 535379 h 535379"/>
                  <a:gd name="connsiteX1" fmla="*/ 310520 w 621040"/>
                  <a:gd name="connsiteY1" fmla="*/ 0 h 535379"/>
                  <a:gd name="connsiteX2" fmla="*/ 621040 w 621040"/>
                  <a:gd name="connsiteY2" fmla="*/ 535379 h 535379"/>
                  <a:gd name="connsiteX3" fmla="*/ 0 w 621040"/>
                  <a:gd name="connsiteY3" fmla="*/ 535379 h 535379"/>
                  <a:gd name="connsiteX0" fmla="*/ 0 w 621040"/>
                  <a:gd name="connsiteY0" fmla="*/ 535379 h 535379"/>
                  <a:gd name="connsiteX1" fmla="*/ 310520 w 621040"/>
                  <a:gd name="connsiteY1" fmla="*/ 0 h 535379"/>
                  <a:gd name="connsiteX2" fmla="*/ 621040 w 621040"/>
                  <a:gd name="connsiteY2" fmla="*/ 535379 h 535379"/>
                  <a:gd name="connsiteX3" fmla="*/ 0 w 621040"/>
                  <a:gd name="connsiteY3" fmla="*/ 535379 h 535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1040" h="535379">
                    <a:moveTo>
                      <a:pt x="0" y="535379"/>
                    </a:moveTo>
                    <a:cubicBezTo>
                      <a:pt x="57785" y="393761"/>
                      <a:pt x="197488" y="35718"/>
                      <a:pt x="310520" y="0"/>
                    </a:cubicBezTo>
                    <a:cubicBezTo>
                      <a:pt x="414027" y="38100"/>
                      <a:pt x="570400" y="403287"/>
                      <a:pt x="621040" y="535379"/>
                    </a:cubicBezTo>
                    <a:lnTo>
                      <a:pt x="0" y="535379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8" name="순서도: 저장 데이터 7"/>
              <p:cNvSpPr/>
              <p:nvPr/>
            </p:nvSpPr>
            <p:spPr>
              <a:xfrm rot="16200000">
                <a:off x="3318919" y="1570280"/>
                <a:ext cx="199174" cy="621580"/>
              </a:xfrm>
              <a:prstGeom prst="flowChartOnlineStorag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" name="양쪽 모서리가 둥근 사각형 8"/>
              <p:cNvSpPr/>
              <p:nvPr/>
            </p:nvSpPr>
            <p:spPr>
              <a:xfrm rot="10800000">
                <a:off x="3108252" y="3653066"/>
                <a:ext cx="620341" cy="180104"/>
              </a:xfrm>
              <a:prstGeom prst="round2SameRect">
                <a:avLst>
                  <a:gd name="adj1" fmla="val 4152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4" name="순서도: 저장 데이터 3"/>
            <p:cNvSpPr/>
            <p:nvPr/>
          </p:nvSpPr>
          <p:spPr>
            <a:xfrm rot="16200000">
              <a:off x="3329484" y="1786301"/>
              <a:ext cx="199174" cy="621580"/>
            </a:xfrm>
            <a:prstGeom prst="flowChartOnlineStorag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순서도: 저장 데이터 4"/>
            <p:cNvSpPr/>
            <p:nvPr/>
          </p:nvSpPr>
          <p:spPr>
            <a:xfrm rot="16200000">
              <a:off x="3239756" y="3342681"/>
              <a:ext cx="378629" cy="621580"/>
            </a:xfrm>
            <a:prstGeom prst="flowChartOnlineStorag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0" name="Picture 9" descr="D:\Users\Owner\Desktop\무제-2h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82" y="1104339"/>
            <a:ext cx="3312368" cy="10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691680" y="712483"/>
            <a:ext cx="1178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H00" panose="02000503000000000000" pitchFamily="2" charset="-127"/>
                <a:ea typeface="AppleSDGothicNeoH00" panose="02000503000000000000" pitchFamily="2" charset="-127"/>
              </a:rPr>
              <a:t>주제 선정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9C1C4B5-59DA-489E-AB81-97C39A49A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04206"/>
            <a:ext cx="4180962" cy="23001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DEFE0C-A162-4917-A58C-6C57DC72C52D}"/>
              </a:ext>
            </a:extLst>
          </p:cNvPr>
          <p:cNvSpPr txBox="1"/>
          <p:nvPr/>
        </p:nvSpPr>
        <p:spPr>
          <a:xfrm>
            <a:off x="4648506" y="1692459"/>
            <a:ext cx="388393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36AB36"/>
                </a:solidFill>
                <a:latin typeface="AppleSDGothicNeoH00" panose="02000503000000000000" pitchFamily="2" charset="-127"/>
                <a:ea typeface="AppleSDGothicNeoH00" panose="02000503000000000000" pitchFamily="2" charset="-127"/>
              </a:rPr>
              <a:t>네 </a:t>
            </a:r>
            <a:r>
              <a:rPr lang="ko-KR" altLang="en-US" sz="3200" dirty="0">
                <a:solidFill>
                  <a:srgbClr val="FDC503"/>
                </a:solidFill>
                <a:latin typeface="AppleSDGothicNeoH00" panose="02000503000000000000" pitchFamily="2" charset="-127"/>
                <a:ea typeface="AppleSDGothicNeoH00" panose="02000503000000000000" pitchFamily="2" charset="-127"/>
              </a:rPr>
              <a:t>카 </a:t>
            </a:r>
            <a:r>
              <a:rPr lang="ko-KR" altLang="en-US" sz="3200" dirty="0">
                <a:solidFill>
                  <a:srgbClr val="06C655"/>
                </a:solidFill>
                <a:latin typeface="AppleSDGothicNeoH00" panose="02000503000000000000" pitchFamily="2" charset="-127"/>
                <a:ea typeface="AppleSDGothicNeoH00" panose="02000503000000000000" pitchFamily="2" charset="-127"/>
              </a:rPr>
              <a:t>라 </a:t>
            </a:r>
            <a:r>
              <a:rPr lang="ko-KR" altLang="en-US" sz="3200" dirty="0" err="1">
                <a:solidFill>
                  <a:srgbClr val="570201"/>
                </a:solidFill>
                <a:latin typeface="AppleSDGothicNeoH00" panose="02000503000000000000" pitchFamily="2" charset="-127"/>
                <a:ea typeface="AppleSDGothicNeoH00" panose="02000503000000000000" pitchFamily="2" charset="-127"/>
              </a:rPr>
              <a:t>쿠</a:t>
            </a:r>
            <a:r>
              <a:rPr lang="ko-KR" altLang="en-US" sz="3200" dirty="0">
                <a:solidFill>
                  <a:srgbClr val="570201"/>
                </a:solidFill>
                <a:latin typeface="AppleSDGothicNeoH00" panose="02000503000000000000" pitchFamily="2" charset="-127"/>
                <a:ea typeface="AppleSDGothicNeoH00" panose="02000503000000000000" pitchFamily="2" charset="-127"/>
              </a:rPr>
              <a:t> </a:t>
            </a:r>
            <a:r>
              <a:rPr lang="ko-KR" altLang="en-US" sz="3200" dirty="0">
                <a:solidFill>
                  <a:srgbClr val="45C1BF"/>
                </a:solidFill>
                <a:latin typeface="AppleSDGothicNeoH00" panose="02000503000000000000" pitchFamily="2" charset="-127"/>
                <a:ea typeface="AppleSDGothicNeoH00" panose="02000503000000000000" pitchFamily="2" charset="-127"/>
              </a:rPr>
              <a:t>배 </a:t>
            </a:r>
            <a:r>
              <a:rPr lang="ko-KR" altLang="en-US" sz="3200" dirty="0">
                <a:solidFill>
                  <a:srgbClr val="FF8A3D"/>
                </a:solidFill>
                <a:latin typeface="AppleSDGothicNeoH00" panose="02000503000000000000" pitchFamily="2" charset="-127"/>
                <a:ea typeface="AppleSDGothicNeoH00" panose="02000503000000000000" pitchFamily="2" charset="-127"/>
              </a:rPr>
              <a:t>당 </a:t>
            </a:r>
            <a:r>
              <a:rPr lang="ko-KR" altLang="en-US" sz="3200" dirty="0">
                <a:solidFill>
                  <a:srgbClr val="0050FF"/>
                </a:solidFill>
                <a:latin typeface="AppleSDGothicNeoH00" panose="02000503000000000000" pitchFamily="2" charset="-127"/>
                <a:ea typeface="AppleSDGothicNeoH00" panose="02000503000000000000" pitchFamily="2" charset="-127"/>
              </a:rPr>
              <a:t>토</a:t>
            </a:r>
            <a:endParaRPr lang="en-US" altLang="ko-KR" sz="3200" dirty="0">
              <a:solidFill>
                <a:srgbClr val="0050FF"/>
              </a:solidFill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  <a:p>
            <a:pPr algn="ctr"/>
            <a:endParaRPr lang="en-US" altLang="ko-KR" sz="2000" dirty="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  <a:p>
            <a:pPr algn="ctr"/>
            <a:r>
              <a:rPr lang="en-US" altLang="ko-KR" sz="20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4</a:t>
            </a:r>
            <a:r>
              <a:rPr lang="ko-KR" altLang="en-US" sz="20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차 산업 사회에서 플랫폼과</a:t>
            </a:r>
            <a:endParaRPr lang="en-US" altLang="ko-KR" sz="2000" dirty="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  <a:p>
            <a:pPr algn="ctr"/>
            <a:r>
              <a:rPr lang="ko-KR" altLang="en-US" sz="20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커뮤니케이션의 비중이 높아지면서</a:t>
            </a:r>
            <a:endParaRPr lang="en-US" altLang="ko-KR" sz="2000" dirty="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  <a:p>
            <a:pPr algn="ctr"/>
            <a:r>
              <a:rPr lang="ko-KR" altLang="en-US" sz="20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국내 </a:t>
            </a:r>
            <a:r>
              <a:rPr lang="en-US" altLang="ko-KR" sz="20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IT</a:t>
            </a:r>
            <a:r>
              <a:rPr lang="ko-KR" altLang="en-US" sz="20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산업 </a:t>
            </a:r>
            <a:r>
              <a:rPr lang="ko-KR" altLang="en-US" sz="2000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선두업계를 지칭하는 말</a:t>
            </a:r>
            <a:endParaRPr lang="en-US" altLang="ko-KR" sz="2000" dirty="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  <a:p>
            <a:pPr algn="ctr"/>
            <a:endParaRPr lang="en-US" altLang="ko-KR" sz="2000" dirty="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7920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56</Words>
  <Application>Microsoft Office PowerPoint</Application>
  <PresentationFormat>화면 슬라이드 쇼(16:9)</PresentationFormat>
  <Paragraphs>18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210 상상공작소 B</vt:lpstr>
      <vt:lpstr>AppleSDGothicNeoH00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국도리</dc:creator>
  <cp:lastModifiedBy>Ko KwangHun</cp:lastModifiedBy>
  <cp:revision>32</cp:revision>
  <dcterms:created xsi:type="dcterms:W3CDTF">2018-06-22T09:33:25Z</dcterms:created>
  <dcterms:modified xsi:type="dcterms:W3CDTF">2021-08-22T15:12:38Z</dcterms:modified>
</cp:coreProperties>
</file>