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257" r:id="rId3"/>
    <p:sldId id="259" r:id="rId4"/>
    <p:sldId id="286" r:id="rId5"/>
    <p:sldId id="287" r:id="rId6"/>
    <p:sldId id="288" r:id="rId7"/>
    <p:sldId id="289" r:id="rId8"/>
    <p:sldId id="290" r:id="rId9"/>
    <p:sldId id="291" r:id="rId10"/>
    <p:sldId id="266" r:id="rId11"/>
    <p:sldId id="260" r:id="rId12"/>
    <p:sldId id="262" r:id="rId13"/>
    <p:sldId id="263" r:id="rId14"/>
    <p:sldId id="265" r:id="rId15"/>
    <p:sldId id="264" r:id="rId16"/>
    <p:sldId id="267" r:id="rId17"/>
    <p:sldId id="268" r:id="rId18"/>
    <p:sldId id="261"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58" r:id="rId35"/>
    <p:sldId id="284" r:id="rId36"/>
    <p:sldId id="285" r:id="rId37"/>
  </p:sldIdLst>
  <p:sldSz cx="9144000" cy="5143500" type="screen16x9"/>
  <p:notesSz cx="6858000" cy="9144000"/>
  <p:embeddedFontLst>
    <p:embeddedFont>
      <p:font typeface="Figtree Black" panose="020B0604020202020204" charset="0"/>
      <p:bold r:id="rId39"/>
      <p:boldItalic r:id="rId40"/>
    </p:embeddedFont>
    <p:embeddedFont>
      <p:font typeface="Hanken Grotesk" panose="020B0604020202020204" charset="-93"/>
      <p:regular r:id="rId41"/>
      <p:bold r:id="rId42"/>
      <p:italic r:id="rId43"/>
      <p:boldItalic r:id="rId44"/>
    </p:embeddedFont>
    <p:embeddedFont>
      <p:font typeface="Hanken Grotesk Black" panose="020B0604020202020204" charset="-93"/>
      <p:bold r:id="rId45"/>
      <p:boldItalic r:id="rId46"/>
    </p:embeddedFont>
    <p:embeddedFont>
      <p:font typeface="Hanken Grotesk Light" panose="020B0604020202020204" charset="-93"/>
      <p:regular r:id="rId47"/>
      <p:bold r:id="rId48"/>
      <p:italic r:id="rId49"/>
      <p:boldItalic r:id="rId50"/>
    </p:embeddedFont>
    <p:embeddedFont>
      <p:font typeface="Inter" panose="020B0604020202020204" charset="0"/>
      <p:regular r:id="rId51"/>
      <p:bold r:id="rId52"/>
    </p:embeddedFont>
    <p:embeddedFont>
      <p:font typeface="Lato" panose="020F0502020204030203"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6D4FB5-53F4-4A77-9F06-04C32B01860C}">
  <a:tblStyle styleId="{0A6D4FB5-53F4-4A77-9F06-04C32B0186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dd46dd1d6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dd46dd1d67_2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dd46dd1d67_2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dd46dd1d67_2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7b871a4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33f6155f6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dd46dd1d67_2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17b8719ec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d9256fe6f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13dfeee94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54dda1946d_4_2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dd46dd1d67_2_8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dd46dd1d67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dd46dd1d67_2_1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dd46dd1d67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768ca7ef4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768ca7ef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d44c0c1fc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24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65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72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0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7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11"/>
            <p:cNvCxnSpPr/>
            <p:nvPr/>
          </p:nvCxnSpPr>
          <p:spPr>
            <a:xfrm>
              <a:off x="727425" y="4608450"/>
              <a:ext cx="0" cy="916200"/>
            </a:xfrm>
            <a:prstGeom prst="straightConnector1">
              <a:avLst/>
            </a:prstGeom>
            <a:noFill/>
            <a:ln w="19050" cap="flat" cmpd="sng">
              <a:solidFill>
                <a:schemeClr val="dk1"/>
              </a:solidFill>
              <a:prstDash val="solid"/>
              <a:round/>
              <a:headEnd type="none" w="med" len="med"/>
              <a:tailEnd type="none" w="med" len="med"/>
            </a:ln>
          </p:spPr>
        </p:cxnSp>
        <p:cxnSp>
          <p:nvCxnSpPr>
            <p:cNvPr id="84" name="Google Shape;84;p11"/>
            <p:cNvCxnSpPr/>
            <p:nvPr/>
          </p:nvCxnSpPr>
          <p:spPr>
            <a:xfrm>
              <a:off x="8430775" y="-382650"/>
              <a:ext cx="0" cy="91620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11"/>
          <p:cNvSpPr txBox="1">
            <a:spLocks noGrp="1"/>
          </p:cNvSpPr>
          <p:nvPr>
            <p:ph type="title" hasCustomPrompt="1"/>
          </p:nvPr>
        </p:nvSpPr>
        <p:spPr>
          <a:xfrm>
            <a:off x="2603050" y="1856113"/>
            <a:ext cx="5827800" cy="1024500"/>
          </a:xfrm>
          <a:prstGeom prst="rect">
            <a:avLst/>
          </a:prstGeom>
          <a:solidFill>
            <a:schemeClr val="dk1"/>
          </a:solidFill>
        </p:spPr>
        <p:txBody>
          <a:bodyPr spcFirstLastPara="1" wrap="square" lIns="91425" tIns="91425" rIns="91425" bIns="91425" anchor="ctr" anchorCtr="0">
            <a:noAutofit/>
          </a:bodyPr>
          <a:lstStyle>
            <a:lvl1pPr marL="0" lvl="0" indent="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19" name="Google Shape;119;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0" name="Google Shape;120;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35" name="Google Shape;135;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 name="Google Shape;141;p17"/>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17"/>
            <p:cNvCxnSpPr/>
            <p:nvPr/>
          </p:nvCxnSpPr>
          <p:spPr>
            <a:xfrm>
              <a:off x="233525" y="4913075"/>
              <a:ext cx="0" cy="252600"/>
            </a:xfrm>
            <a:prstGeom prst="straightConnector1">
              <a:avLst/>
            </a:prstGeom>
            <a:noFill/>
            <a:ln w="19050" cap="flat" cmpd="sng">
              <a:solidFill>
                <a:schemeClr val="dk1"/>
              </a:solidFill>
              <a:prstDash val="solid"/>
              <a:round/>
              <a:headEnd type="none" w="med" len="med"/>
              <a:tailEnd type="none" w="med" len="med"/>
            </a:ln>
          </p:spPr>
        </p:cxnSp>
      </p:grpSp>
      <p:sp>
        <p:nvSpPr>
          <p:cNvPr id="143" name="Google Shape;143;p17"/>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a:endParaRPr/>
          </a:p>
        </p:txBody>
      </p:sp>
      <p:sp>
        <p:nvSpPr>
          <p:cNvPr id="144" name="Google Shape;144;p17"/>
          <p:cNvSpPr txBox="1">
            <a:spLocks noGrp="1"/>
          </p:cNvSpPr>
          <p:nvPr>
            <p:ph type="subTitle" idx="1"/>
          </p:nvPr>
        </p:nvSpPr>
        <p:spPr>
          <a:xfrm>
            <a:off x="713250" y="1017725"/>
            <a:ext cx="7717500" cy="889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18"/>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18"/>
            <p:cNvCxnSpPr/>
            <p:nvPr/>
          </p:nvCxnSpPr>
          <p:spPr>
            <a:xfrm rot="10800000">
              <a:off x="8911200" y="4917150"/>
              <a:ext cx="0" cy="432900"/>
            </a:xfrm>
            <a:prstGeom prst="straightConnector1">
              <a:avLst/>
            </a:prstGeom>
            <a:noFill/>
            <a:ln w="19050" cap="flat" cmpd="sng">
              <a:solidFill>
                <a:schemeClr val="dk1"/>
              </a:solidFill>
              <a:prstDash val="solid"/>
              <a:round/>
              <a:headEnd type="none" w="med" len="med"/>
              <a:tailEnd type="none" w="med" len="med"/>
            </a:ln>
          </p:spPr>
        </p:cxnSp>
      </p:grpSp>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19"/>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20"/>
            <p:cNvCxnSpPr/>
            <p:nvPr/>
          </p:nvCxnSpPr>
          <p:spPr>
            <a:xfrm>
              <a:off x="-725" y="2668450"/>
              <a:ext cx="939900" cy="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20"/>
            <p:cNvCxnSpPr/>
            <p:nvPr/>
          </p:nvCxnSpPr>
          <p:spPr>
            <a:xfrm>
              <a:off x="-725" y="3793800"/>
              <a:ext cx="939900" cy="0"/>
            </a:xfrm>
            <a:prstGeom prst="straightConnector1">
              <a:avLst/>
            </a:prstGeom>
            <a:noFill/>
            <a:ln w="19050" cap="flat" cmpd="sng">
              <a:solidFill>
                <a:schemeClr val="dk1"/>
              </a:solidFill>
              <a:prstDash val="solid"/>
              <a:round/>
              <a:headEnd type="none" w="med" len="med"/>
              <a:tailEnd type="none" w="med" len="med"/>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0"/>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20"/>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176" name="Google Shape;176;p20"/>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20"/>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8" name="Google Shape;178;p20"/>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0"/>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0"/>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1" name="Google Shape;181;p20"/>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82" name="Google Shape;182;p20"/>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1"/>
            <p:cNvCxnSpPr/>
            <p:nvPr/>
          </p:nvCxnSpPr>
          <p:spPr>
            <a:xfrm rot="10800000">
              <a:off x="232200" y="-60100"/>
              <a:ext cx="0" cy="29670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21"/>
            <p:cNvCxnSpPr/>
            <p:nvPr/>
          </p:nvCxnSpPr>
          <p:spPr>
            <a:xfrm>
              <a:off x="8904900" y="4917300"/>
              <a:ext cx="397500" cy="0"/>
            </a:xfrm>
            <a:prstGeom prst="straightConnector1">
              <a:avLst/>
            </a:prstGeom>
            <a:noFill/>
            <a:ln w="19050" cap="flat" cmpd="sng">
              <a:solidFill>
                <a:schemeClr val="dk1"/>
              </a:solidFill>
              <a:prstDash val="solid"/>
              <a:round/>
              <a:headEnd type="none" w="med" len="med"/>
              <a:tailEnd type="none" w="med" len="med"/>
            </a:ln>
          </p:spPr>
        </p:cxnSp>
      </p:grpSp>
      <p:sp>
        <p:nvSpPr>
          <p:cNvPr id="189" name="Google Shape;18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21"/>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1" name="Google Shape;191;p21"/>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2" name="Google Shape;192;p21"/>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3" name="Google Shape;193;p21"/>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4" name="Google Shape;194;p21"/>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95" name="Google Shape;195;p21"/>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2"/>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22"/>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02" name="Google Shape;2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2"/>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4" name="Google Shape;204;p22"/>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2"/>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6" name="Google Shape;206;p22"/>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22"/>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8" name="Google Shape;208;p22"/>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09" name="Google Shape;209;p22"/>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10" name="Google Shape;210;p22"/>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17" name="Google Shape;21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9" name="Google Shape;219;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0" name="Google Shape;220;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1" name="Google Shape;221;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2" name="Google Shape;222;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3" name="Google Shape;223;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5" name="Google Shape;225;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6" name="Google Shape;226;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7" name="Google Shape;227;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8" name="Google Shape;228;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4"/>
              <p:cNvCxnSpPr/>
              <p:nvPr/>
            </p:nvCxnSpPr>
            <p:spPr>
              <a:xfrm>
                <a:off x="8407675" y="4608575"/>
                <a:ext cx="978300" cy="0"/>
              </a:xfrm>
              <a:prstGeom prst="straightConnector1">
                <a:avLst/>
              </a:prstGeom>
              <a:noFill/>
              <a:ln w="19050" cap="flat" cmpd="sng">
                <a:solidFill>
                  <a:schemeClr val="dk1"/>
                </a:solidFill>
                <a:prstDash val="solid"/>
                <a:round/>
                <a:headEnd type="none" w="med" len="med"/>
                <a:tailEnd type="none" w="med" len="med"/>
              </a:ln>
            </p:spPr>
          </p:cxnSp>
        </p:grpSp>
        <p:cxnSp>
          <p:nvCxnSpPr>
            <p:cNvPr id="236" name="Google Shape;236;p24"/>
            <p:cNvCxnSpPr/>
            <p:nvPr/>
          </p:nvCxnSpPr>
          <p:spPr>
            <a:xfrm rot="10800000">
              <a:off x="-69525" y="539500"/>
              <a:ext cx="789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24"/>
          <p:cNvSpPr txBox="1">
            <a:spLocks noGrp="1"/>
          </p:cNvSpPr>
          <p:nvPr>
            <p:ph type="title" hasCustomPrompt="1"/>
          </p:nvPr>
        </p:nvSpPr>
        <p:spPr>
          <a:xfrm>
            <a:off x="707575" y="539500"/>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9" name="Google Shape;239;p24"/>
          <p:cNvSpPr txBox="1">
            <a:spLocks noGrp="1"/>
          </p:cNvSpPr>
          <p:nvPr>
            <p:ph type="title" idx="2" hasCustomPrompt="1"/>
          </p:nvPr>
        </p:nvSpPr>
        <p:spPr>
          <a:xfrm>
            <a:off x="707575" y="1901349"/>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41" name="Google Shape;241;p24"/>
          <p:cNvSpPr txBox="1">
            <a:spLocks noGrp="1"/>
          </p:cNvSpPr>
          <p:nvPr>
            <p:ph type="title" idx="4" hasCustomPrompt="1"/>
          </p:nvPr>
        </p:nvSpPr>
        <p:spPr>
          <a:xfrm>
            <a:off x="707575" y="3263198"/>
            <a:ext cx="4051200" cy="768900"/>
          </a:xfrm>
          <a:prstGeom prst="rect">
            <a:avLst/>
          </a:prstGeom>
          <a:solidFill>
            <a:schemeClr val="dk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6"/>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6"/>
            <p:cNvCxnSpPr/>
            <p:nvPr/>
          </p:nvCxnSpPr>
          <p:spPr>
            <a:xfrm rot="10800000">
              <a:off x="232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256" name="Google Shape;256;p2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27"/>
            <p:cNvCxnSpPr/>
            <p:nvPr/>
          </p:nvCxnSpPr>
          <p:spPr>
            <a:xfrm rot="10800000">
              <a:off x="-669332" y="-79050"/>
              <a:ext cx="0" cy="6249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7"/>
            <p:cNvCxnSpPr/>
            <p:nvPr/>
          </p:nvCxnSpPr>
          <p:spPr>
            <a:xfrm>
              <a:off x="8425275" y="4608575"/>
              <a:ext cx="1079100" cy="0"/>
            </a:xfrm>
            <a:prstGeom prst="straightConnector1">
              <a:avLst/>
            </a:prstGeom>
            <a:noFill/>
            <a:ln w="19050" cap="flat" cmpd="sng">
              <a:solidFill>
                <a:schemeClr val="dk1"/>
              </a:solidFill>
              <a:prstDash val="solid"/>
              <a:round/>
              <a:headEnd type="none" w="med" len="med"/>
              <a:tailEnd type="none" w="med" len="med"/>
            </a:ln>
          </p:spPr>
        </p:cxnSp>
      </p:grpSp>
      <p:sp>
        <p:nvSpPr>
          <p:cNvPr id="263" name="Google Shape;263;p27"/>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27"/>
          <p:cNvSpPr txBox="1">
            <a:spLocks noGrp="1"/>
          </p:cNvSpPr>
          <p:nvPr>
            <p:ph type="subTitle" idx="1"/>
          </p:nvPr>
        </p:nvSpPr>
        <p:spPr>
          <a:xfrm>
            <a:off x="1094225" y="1651512"/>
            <a:ext cx="4448100" cy="122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7"/>
          <p:cNvSpPr txBox="1"/>
          <p:nvPr/>
        </p:nvSpPr>
        <p:spPr>
          <a:xfrm>
            <a:off x="1094225" y="3383825"/>
            <a:ext cx="57972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lang="en" sz="1200" b="1">
                <a:solidFill>
                  <a:schemeClr val="dk1"/>
                </a:solidFill>
                <a:latin typeface="Hanken Grotesk"/>
                <a:ea typeface="Hanken Grotesk"/>
                <a:cs typeface="Hanken Grotesk"/>
                <a:sym typeface="Hanken Grotesk"/>
              </a:rPr>
              <a:t>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b="1">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6"/>
              <p:cNvCxnSpPr/>
              <p:nvPr/>
            </p:nvCxnSpPr>
            <p:spPr>
              <a:xfrm rot="10800000">
                <a:off x="8911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50" name="Google Shape;50;p6"/>
              <p:cNvCxnSpPr/>
              <p:nvPr/>
            </p:nvCxnSpPr>
            <p:spPr>
              <a:xfrm rot="10800000">
                <a:off x="232200" y="4917300"/>
                <a:ext cx="0" cy="28410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7"/>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7"/>
            <p:cNvCxnSpPr/>
            <p:nvPr/>
          </p:nvCxnSpPr>
          <p:spPr>
            <a:xfrm rot="10800000">
              <a:off x="8911200" y="-16000"/>
              <a:ext cx="0" cy="258900"/>
            </a:xfrm>
            <a:prstGeom prst="straightConnector1">
              <a:avLst/>
            </a:prstGeom>
            <a:noFill/>
            <a:ln w="19050" cap="flat" cmpd="sng">
              <a:solidFill>
                <a:schemeClr val="dk1"/>
              </a:solidFill>
              <a:prstDash val="solid"/>
              <a:round/>
              <a:headEnd type="none" w="med" len="med"/>
              <a:tailEnd type="none" w="med" len="med"/>
            </a:ln>
          </p:spPr>
        </p:cxnSp>
      </p:grpSp>
      <p:sp>
        <p:nvSpPr>
          <p:cNvPr id="59" name="Google Shape;59;p7"/>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10"/>
          <p:cNvSpPr>
            <a:spLocks noGrp="1"/>
          </p:cNvSpPr>
          <p:nvPr>
            <p:ph type="pic" idx="2"/>
          </p:nvPr>
        </p:nvSpPr>
        <p:spPr>
          <a:xfrm>
            <a:off x="0" y="0"/>
            <a:ext cx="9144000" cy="5143500"/>
          </a:xfrm>
          <a:prstGeom prst="rect">
            <a:avLst/>
          </a:prstGeom>
          <a:noFill/>
          <a:ln>
            <a:noFill/>
          </a:ln>
        </p:spPr>
      </p:sp>
      <p:sp>
        <p:nvSpPr>
          <p:cNvPr id="78" name="Google Shape;78;p10"/>
          <p:cNvSpPr txBox="1">
            <a:spLocks noGrp="1"/>
          </p:cNvSpPr>
          <p:nvPr>
            <p:ph type="title"/>
          </p:nvPr>
        </p:nvSpPr>
        <p:spPr>
          <a:xfrm>
            <a:off x="720000" y="4045175"/>
            <a:ext cx="7710900" cy="56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6.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hyperlink" Target="https://docs.google.com/spreadsheets/d/1_Fo6C5aZh3MORxm69IhMuR7E87SaAurR3Bpmyn5ydBw/copy#gid=45326861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7.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hyperlink" Target="https://docs.google.com/spreadsheets/d/1_Fo6C5aZh3MORxm69IhMuR7E87SaAurR3Bpmyn5ydBw/copy#gid=1051421447"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ww.freepik.com/free-vector/flat-design-geometric-background_13657882.htm/?utm_source=slidesgo_template&amp;utm_medium=referral-link&amp;utm_campaign=sg_resources&amp;utm_content=freepik" TargetMode="External"/><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087124" y="1670213"/>
            <a:ext cx="6349995" cy="13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t>Sentiment</a:t>
            </a:r>
            <a:r>
              <a:rPr lang="vi-VN" dirty="0"/>
              <a:t> </a:t>
            </a:r>
            <a:r>
              <a:rPr lang="vi-VN" dirty="0" err="1"/>
              <a:t>analysis</a:t>
            </a:r>
            <a:r>
              <a:rPr lang="vi-VN" dirty="0"/>
              <a:t> in </a:t>
            </a:r>
            <a:r>
              <a:rPr lang="vi-VN" dirty="0" err="1"/>
              <a:t>social</a:t>
            </a:r>
            <a:r>
              <a:rPr lang="vi-VN" dirty="0"/>
              <a:t> </a:t>
            </a:r>
            <a:r>
              <a:rPr lang="vi-VN" dirty="0" err="1"/>
              <a:t>network</a:t>
            </a:r>
            <a:r>
              <a:rPr lang="vi-VN" dirty="0"/>
              <a:t> </a:t>
            </a:r>
            <a:r>
              <a:rPr lang="vi-VN" dirty="0" err="1"/>
              <a:t>messages</a:t>
            </a:r>
            <a:endParaRPr dirty="0"/>
          </a:p>
        </p:txBody>
      </p:sp>
      <p:sp>
        <p:nvSpPr>
          <p:cNvPr id="290" name="Google Shape;290;p33"/>
          <p:cNvSpPr txBox="1">
            <a:spLocks noGrp="1"/>
          </p:cNvSpPr>
          <p:nvPr>
            <p:ph type="subTitle" idx="1"/>
          </p:nvPr>
        </p:nvSpPr>
        <p:spPr>
          <a:xfrm>
            <a:off x="1087125" y="3062812"/>
            <a:ext cx="5897400" cy="41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Member</a:t>
            </a:r>
            <a:r>
              <a:rPr lang="vi-VN" dirty="0"/>
              <a:t>:</a:t>
            </a:r>
          </a:p>
          <a:p>
            <a:pPr marL="285750" lvl="0" indent="-285750" algn="l" rtl="0">
              <a:spcBef>
                <a:spcPts val="0"/>
              </a:spcBef>
              <a:spcAft>
                <a:spcPts val="0"/>
              </a:spcAft>
              <a:buFontTx/>
              <a:buChar char="-"/>
            </a:pPr>
            <a:r>
              <a:rPr lang="vi-VN" dirty="0">
                <a:latin typeface="Hanken Grotesk"/>
                <a:ea typeface="Hanken Grotesk"/>
                <a:cs typeface="Hanken Grotesk"/>
                <a:sym typeface="Hanken Grotesk"/>
              </a:rPr>
              <a:t>Vu Tung Linh</a:t>
            </a:r>
          </a:p>
          <a:p>
            <a:pPr marL="285750" lvl="0" indent="-285750" algn="l" rtl="0">
              <a:spcBef>
                <a:spcPts val="0"/>
              </a:spcBef>
              <a:spcAft>
                <a:spcPts val="0"/>
              </a:spcAft>
              <a:buFontTx/>
              <a:buChar char="-"/>
            </a:pPr>
            <a:r>
              <a:rPr lang="vi-VN" dirty="0" err="1"/>
              <a:t>Nguyen</a:t>
            </a:r>
            <a:r>
              <a:rPr lang="vi-VN" dirty="0"/>
              <a:t> Van </a:t>
            </a:r>
            <a:r>
              <a:rPr lang="vi-VN" dirty="0" err="1"/>
              <a:t>Quoc</a:t>
            </a:r>
            <a:endParaRPr dirty="0">
              <a:latin typeface="Hanken Grotesk"/>
              <a:ea typeface="Hanken Grotesk"/>
              <a:cs typeface="Hanken Grotesk"/>
              <a:sym typeface="Hanken Grotesk"/>
            </a:endParaRPr>
          </a:p>
        </p:txBody>
      </p:sp>
      <p:pic>
        <p:nvPicPr>
          <p:cNvPr id="1028" name="Picture 4" descr="Image result for soict">
            <a:extLst>
              <a:ext uri="{FF2B5EF4-FFF2-40B4-BE49-F238E27FC236}">
                <a16:creationId xmlns:a16="http://schemas.microsoft.com/office/drawing/2014/main" id="{1F5B0D63-4CB0-6EF7-DA72-B464431B0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423" y="570038"/>
            <a:ext cx="1297937" cy="57776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90;p33">
            <a:extLst>
              <a:ext uri="{FF2B5EF4-FFF2-40B4-BE49-F238E27FC236}">
                <a16:creationId xmlns:a16="http://schemas.microsoft.com/office/drawing/2014/main" id="{D0B59081-8B53-B114-65E7-65B9A3F75209}"/>
              </a:ext>
            </a:extLst>
          </p:cNvPr>
          <p:cNvSpPr txBox="1">
            <a:spLocks/>
          </p:cNvSpPr>
          <p:nvPr/>
        </p:nvSpPr>
        <p:spPr>
          <a:xfrm>
            <a:off x="2636520" y="653683"/>
            <a:ext cx="4800599" cy="405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vi-VN" dirty="0" err="1"/>
              <a:t>School</a:t>
            </a:r>
            <a:r>
              <a:rPr lang="vi-VN" dirty="0"/>
              <a:t> </a:t>
            </a:r>
            <a:r>
              <a:rPr lang="vi-VN" dirty="0" err="1"/>
              <a:t>of</a:t>
            </a:r>
            <a:r>
              <a:rPr lang="vi-VN" dirty="0"/>
              <a:t> </a:t>
            </a:r>
            <a:r>
              <a:rPr lang="vi-VN" dirty="0" err="1"/>
              <a:t>information</a:t>
            </a:r>
            <a:r>
              <a:rPr lang="vi-VN" dirty="0"/>
              <a:t> </a:t>
            </a:r>
            <a:r>
              <a:rPr lang="vi-VN" dirty="0" err="1"/>
              <a:t>and</a:t>
            </a:r>
            <a:r>
              <a:rPr lang="vi-VN" dirty="0"/>
              <a:t> </a:t>
            </a:r>
            <a:r>
              <a:rPr lang="vi-VN" dirty="0" err="1"/>
              <a:t>comunication</a:t>
            </a:r>
            <a:r>
              <a:rPr lang="vi-VN" dirty="0"/>
              <a:t> </a:t>
            </a:r>
            <a:r>
              <a:rPr lang="vi-VN" dirty="0" err="1"/>
              <a:t>technology</a:t>
            </a: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err="1"/>
              <a:t>Thank</a:t>
            </a:r>
            <a:r>
              <a:rPr lang="vi-VN" dirty="0"/>
              <a:t> </a:t>
            </a:r>
            <a:r>
              <a:rPr lang="vi-VN" dirty="0" err="1"/>
              <a:t>you</a:t>
            </a:r>
            <a:r>
              <a:rPr lang="vi-VN" dirty="0"/>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713225"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 statement</a:t>
            </a:r>
            <a:endParaRPr/>
          </a:p>
        </p:txBody>
      </p:sp>
      <p:sp>
        <p:nvSpPr>
          <p:cNvPr id="337" name="Google Shape;337;p37"/>
          <p:cNvSpPr txBox="1">
            <a:spLocks noGrp="1"/>
          </p:cNvSpPr>
          <p:nvPr>
            <p:ph type="subTitle" idx="1"/>
          </p:nvPr>
        </p:nvSpPr>
        <p:spPr>
          <a:xfrm>
            <a:off x="1731050" y="1640570"/>
            <a:ext cx="66132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Solar System. The planet’s name has nothing to do with the liquid metal</a:t>
            </a:r>
            <a:endParaRPr/>
          </a:p>
        </p:txBody>
      </p:sp>
      <p:sp>
        <p:nvSpPr>
          <p:cNvPr id="338" name="Google Shape;338;p37"/>
          <p:cNvSpPr txBox="1">
            <a:spLocks noGrp="1"/>
          </p:cNvSpPr>
          <p:nvPr>
            <p:ph type="subTitle" idx="2"/>
          </p:nvPr>
        </p:nvSpPr>
        <p:spPr>
          <a:xfrm>
            <a:off x="1731050" y="280036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terribly hot and its atmosphere is extremely poisonous</a:t>
            </a:r>
            <a:endParaRPr/>
          </a:p>
        </p:txBody>
      </p:sp>
      <p:sp>
        <p:nvSpPr>
          <p:cNvPr id="339" name="Google Shape;339;p37"/>
          <p:cNvSpPr txBox="1">
            <a:spLocks noGrp="1"/>
          </p:cNvSpPr>
          <p:nvPr>
            <p:ph type="subTitle" idx="3"/>
          </p:nvPr>
        </p:nvSpPr>
        <p:spPr>
          <a:xfrm>
            <a:off x="1731050" y="3957450"/>
            <a:ext cx="66132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It's the fourth-brightest object in the sky. It was named after a Roman god </a:t>
            </a:r>
            <a:endParaRPr/>
          </a:p>
        </p:txBody>
      </p:sp>
      <p:sp>
        <p:nvSpPr>
          <p:cNvPr id="340" name="Google Shape;340;p37"/>
          <p:cNvSpPr txBox="1">
            <a:spLocks noGrp="1"/>
          </p:cNvSpPr>
          <p:nvPr>
            <p:ph type="subTitle" idx="4"/>
          </p:nvPr>
        </p:nvSpPr>
        <p:spPr>
          <a:xfrm>
            <a:off x="1731050" y="1241275"/>
            <a:ext cx="66132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about Mercury?</a:t>
            </a:r>
            <a:endParaRPr/>
          </a:p>
        </p:txBody>
      </p:sp>
      <p:sp>
        <p:nvSpPr>
          <p:cNvPr id="341" name="Google Shape;341;p37"/>
          <p:cNvSpPr txBox="1">
            <a:spLocks noGrp="1"/>
          </p:cNvSpPr>
          <p:nvPr>
            <p:ph type="subTitle" idx="5"/>
          </p:nvPr>
        </p:nvSpPr>
        <p:spPr>
          <a:xfrm>
            <a:off x="1731050" y="2395400"/>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about Venus?</a:t>
            </a:r>
            <a:endParaRPr/>
          </a:p>
        </p:txBody>
      </p:sp>
      <p:sp>
        <p:nvSpPr>
          <p:cNvPr id="342" name="Google Shape;342;p37"/>
          <p:cNvSpPr txBox="1">
            <a:spLocks noGrp="1"/>
          </p:cNvSpPr>
          <p:nvPr>
            <p:ph type="subTitle" idx="6"/>
          </p:nvPr>
        </p:nvSpPr>
        <p:spPr>
          <a:xfrm>
            <a:off x="1731050" y="3546826"/>
            <a:ext cx="66132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about Jupiter?</a:t>
            </a:r>
            <a:endParaRPr/>
          </a:p>
        </p:txBody>
      </p:sp>
      <p:grpSp>
        <p:nvGrpSpPr>
          <p:cNvPr id="343" name="Google Shape;343;p37"/>
          <p:cNvGrpSpPr/>
          <p:nvPr/>
        </p:nvGrpSpPr>
        <p:grpSpPr>
          <a:xfrm>
            <a:off x="1103963" y="3625800"/>
            <a:ext cx="345000" cy="343975"/>
            <a:chOff x="1799738" y="3074500"/>
            <a:chExt cx="345000" cy="343975"/>
          </a:xfrm>
        </p:grpSpPr>
        <p:sp>
          <p:nvSpPr>
            <p:cNvPr id="344" name="Google Shape;344;p37"/>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a:off x="1129588" y="2479569"/>
            <a:ext cx="293750" cy="345000"/>
            <a:chOff x="5596113" y="2520150"/>
            <a:chExt cx="293750" cy="345000"/>
          </a:xfrm>
        </p:grpSpPr>
        <p:sp>
          <p:nvSpPr>
            <p:cNvPr id="353" name="Google Shape;353;p37"/>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1104613" y="1334613"/>
            <a:ext cx="343700" cy="343725"/>
            <a:chOff x="5493613" y="1976825"/>
            <a:chExt cx="343700" cy="343725"/>
          </a:xfrm>
        </p:grpSpPr>
        <p:sp>
          <p:nvSpPr>
            <p:cNvPr id="362" name="Google Shape;362;p37"/>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9"/>
          <p:cNvSpPr txBox="1">
            <a:spLocks noGrp="1"/>
          </p:cNvSpPr>
          <p:nvPr>
            <p:ph type="title"/>
          </p:nvPr>
        </p:nvSpPr>
        <p:spPr>
          <a:xfrm>
            <a:off x="2603050" y="1856113"/>
            <a:ext cx="5827800" cy="1024500"/>
          </a:xfrm>
          <a:prstGeom prst="rect">
            <a:avLst/>
          </a:prstGeom>
        </p:spPr>
        <p:txBody>
          <a:bodyPr spcFirstLastPara="1" wrap="square" lIns="182875" tIns="91425" rIns="182875" bIns="91425" anchor="ctr" anchorCtr="0">
            <a:noAutofit/>
          </a:bodyPr>
          <a:lstStyle/>
          <a:p>
            <a:pPr marL="0" lvl="0" indent="0" algn="l" rtl="0">
              <a:spcBef>
                <a:spcPts val="0"/>
              </a:spcBef>
              <a:spcAft>
                <a:spcPts val="0"/>
              </a:spcAft>
              <a:buNone/>
            </a:pPr>
            <a:r>
              <a:rPr lang="en"/>
              <a:t>98,300,000</a:t>
            </a:r>
            <a:endParaRPr/>
          </a:p>
        </p:txBody>
      </p:sp>
      <p:sp>
        <p:nvSpPr>
          <p:cNvPr id="381" name="Google Shape;381;p39"/>
          <p:cNvSpPr txBox="1">
            <a:spLocks noGrp="1"/>
          </p:cNvSpPr>
          <p:nvPr>
            <p:ph type="subTitle" idx="1"/>
          </p:nvPr>
        </p:nvSpPr>
        <p:spPr>
          <a:xfrm>
            <a:off x="2603050" y="2880588"/>
            <a:ext cx="582780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numbers catch your audience’s attention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0"/>
          <p:cNvSpPr txBox="1">
            <a:spLocks noGrp="1"/>
          </p:cNvSpPr>
          <p:nvPr>
            <p:ph type="subTitle" idx="1"/>
          </p:nvPr>
        </p:nvSpPr>
        <p:spPr>
          <a:xfrm>
            <a:off x="707575" y="1308392"/>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Jupiter's rotation period</a:t>
            </a:r>
            <a:endParaRPr/>
          </a:p>
        </p:txBody>
      </p:sp>
      <p:sp>
        <p:nvSpPr>
          <p:cNvPr id="387" name="Google Shape;387;p40"/>
          <p:cNvSpPr txBox="1">
            <a:spLocks noGrp="1"/>
          </p:cNvSpPr>
          <p:nvPr>
            <p:ph type="title"/>
          </p:nvPr>
        </p:nvSpPr>
        <p:spPr>
          <a:xfrm>
            <a:off x="707575" y="539500"/>
            <a:ext cx="4051200" cy="768900"/>
          </a:xfrm>
          <a:prstGeom prst="rect">
            <a:avLst/>
          </a:prstGeom>
        </p:spPr>
        <p:txBody>
          <a:bodyPr spcFirstLastPara="1" wrap="square" lIns="182875" tIns="91425" rIns="182875" bIns="91425" anchor="ctr" anchorCtr="0">
            <a:noAutofit/>
          </a:bodyPr>
          <a:lstStyle/>
          <a:p>
            <a:pPr marL="0" lvl="0" indent="0" algn="l" rtl="0">
              <a:spcBef>
                <a:spcPts val="0"/>
              </a:spcBef>
              <a:spcAft>
                <a:spcPts val="0"/>
              </a:spcAft>
              <a:buNone/>
            </a:pPr>
            <a:r>
              <a:rPr lang="en"/>
              <a:t>9h 55m 23s</a:t>
            </a:r>
            <a:endParaRPr/>
          </a:p>
        </p:txBody>
      </p:sp>
      <p:sp>
        <p:nvSpPr>
          <p:cNvPr id="388" name="Google Shape;388;p40"/>
          <p:cNvSpPr txBox="1">
            <a:spLocks noGrp="1"/>
          </p:cNvSpPr>
          <p:nvPr>
            <p:ph type="title" idx="2"/>
          </p:nvPr>
        </p:nvSpPr>
        <p:spPr>
          <a:xfrm>
            <a:off x="707575" y="1901349"/>
            <a:ext cx="4051200" cy="768900"/>
          </a:xfrm>
          <a:prstGeom prst="rect">
            <a:avLst/>
          </a:prstGeom>
        </p:spPr>
        <p:txBody>
          <a:bodyPr spcFirstLastPara="1" wrap="square" lIns="182875" tIns="91425" rIns="182875" bIns="91425" anchor="ctr" anchorCtr="0">
            <a:noAutofit/>
          </a:bodyPr>
          <a:lstStyle/>
          <a:p>
            <a:pPr marL="0" lvl="0" indent="0" algn="l" rtl="0">
              <a:spcBef>
                <a:spcPts val="0"/>
              </a:spcBef>
              <a:spcAft>
                <a:spcPts val="0"/>
              </a:spcAft>
              <a:buNone/>
            </a:pPr>
            <a:r>
              <a:rPr lang="en"/>
              <a:t>333,000</a:t>
            </a:r>
            <a:endParaRPr/>
          </a:p>
        </p:txBody>
      </p:sp>
      <p:sp>
        <p:nvSpPr>
          <p:cNvPr id="389" name="Google Shape;389;p40"/>
          <p:cNvSpPr txBox="1">
            <a:spLocks noGrp="1"/>
          </p:cNvSpPr>
          <p:nvPr>
            <p:ph type="subTitle" idx="3"/>
          </p:nvPr>
        </p:nvSpPr>
        <p:spPr>
          <a:xfrm>
            <a:off x="707575" y="2670245"/>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Sun’s mass compared to Earth’s</a:t>
            </a:r>
            <a:endParaRPr/>
          </a:p>
        </p:txBody>
      </p:sp>
      <p:sp>
        <p:nvSpPr>
          <p:cNvPr id="390" name="Google Shape;390;p40"/>
          <p:cNvSpPr txBox="1">
            <a:spLocks noGrp="1"/>
          </p:cNvSpPr>
          <p:nvPr>
            <p:ph type="title" idx="4"/>
          </p:nvPr>
        </p:nvSpPr>
        <p:spPr>
          <a:xfrm>
            <a:off x="707575" y="3263198"/>
            <a:ext cx="4051200" cy="768900"/>
          </a:xfrm>
          <a:prstGeom prst="rect">
            <a:avLst/>
          </a:prstGeom>
        </p:spPr>
        <p:txBody>
          <a:bodyPr spcFirstLastPara="1" wrap="square" lIns="182875" tIns="91425" rIns="182875" bIns="91425" anchor="ctr" anchorCtr="0">
            <a:noAutofit/>
          </a:bodyPr>
          <a:lstStyle/>
          <a:p>
            <a:pPr marL="0" lvl="0" indent="0" algn="l" rtl="0">
              <a:spcBef>
                <a:spcPts val="0"/>
              </a:spcBef>
              <a:spcAft>
                <a:spcPts val="0"/>
              </a:spcAft>
              <a:buNone/>
            </a:pPr>
            <a:r>
              <a:rPr lang="en"/>
              <a:t>386,000 km</a:t>
            </a:r>
            <a:endParaRPr/>
          </a:p>
        </p:txBody>
      </p:sp>
      <p:sp>
        <p:nvSpPr>
          <p:cNvPr id="391" name="Google Shape;391;p40"/>
          <p:cNvSpPr txBox="1">
            <a:spLocks noGrp="1"/>
          </p:cNvSpPr>
          <p:nvPr>
            <p:ph type="subTitle" idx="5"/>
          </p:nvPr>
        </p:nvSpPr>
        <p:spPr>
          <a:xfrm>
            <a:off x="707575" y="4032098"/>
            <a:ext cx="4051200" cy="4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Distance between Earth and the Moon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42"/>
          <p:cNvPicPr preferRelativeResize="0">
            <a:picLocks noGrp="1"/>
          </p:cNvPicPr>
          <p:nvPr>
            <p:ph type="pic" idx="2"/>
          </p:nvPr>
        </p:nvPicPr>
        <p:blipFill rotWithShape="1">
          <a:blip r:embed="rId3">
            <a:alphaModFix/>
          </a:blip>
          <a:srcRect t="7741" b="7741"/>
          <a:stretch/>
        </p:blipFill>
        <p:spPr>
          <a:xfrm>
            <a:off x="0" y="0"/>
            <a:ext cx="9144003" cy="5143502"/>
          </a:xfrm>
          <a:prstGeom prst="rect">
            <a:avLst/>
          </a:prstGeom>
        </p:spPr>
      </p:pic>
      <p:sp>
        <p:nvSpPr>
          <p:cNvPr id="404" name="Google Shape;404;p42"/>
          <p:cNvSpPr/>
          <p:nvPr/>
        </p:nvSpPr>
        <p:spPr>
          <a:xfrm>
            <a:off x="6299125" y="3005225"/>
            <a:ext cx="4263300" cy="426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42"/>
          <p:cNvGrpSpPr/>
          <p:nvPr/>
        </p:nvGrpSpPr>
        <p:grpSpPr>
          <a:xfrm>
            <a:off x="727425" y="-22625"/>
            <a:ext cx="7703400" cy="5194000"/>
            <a:chOff x="727425" y="-22625"/>
            <a:chExt cx="7703400" cy="5194000"/>
          </a:xfrm>
        </p:grpSpPr>
        <p:sp>
          <p:nvSpPr>
            <p:cNvPr id="406" name="Google Shape;406;p4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7" name="Google Shape;407;p42"/>
            <p:cNvCxnSpPr/>
            <p:nvPr/>
          </p:nvCxnSpPr>
          <p:spPr>
            <a:xfrm rot="10800000">
              <a:off x="727425" y="4608575"/>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408" name="Google Shape;408;p42"/>
            <p:cNvCxnSpPr/>
            <p:nvPr/>
          </p:nvCxnSpPr>
          <p:spPr>
            <a:xfrm rot="10800000">
              <a:off x="8430775" y="-22625"/>
              <a:ext cx="0" cy="562800"/>
            </a:xfrm>
            <a:prstGeom prst="straightConnector1">
              <a:avLst/>
            </a:prstGeom>
            <a:noFill/>
            <a:ln w="19050" cap="flat" cmpd="sng">
              <a:solidFill>
                <a:schemeClr val="dk1"/>
              </a:solidFill>
              <a:prstDash val="solid"/>
              <a:round/>
              <a:headEnd type="none" w="med" len="med"/>
              <a:tailEnd type="none" w="med" len="med"/>
            </a:ln>
          </p:spPr>
        </p:cxnSp>
      </p:grpSp>
      <p:sp>
        <p:nvSpPr>
          <p:cNvPr id="409" name="Google Shape;409;p42"/>
          <p:cNvSpPr txBox="1">
            <a:spLocks noGrp="1"/>
          </p:cNvSpPr>
          <p:nvPr>
            <p:ph type="title"/>
          </p:nvPr>
        </p:nvSpPr>
        <p:spPr>
          <a:xfrm>
            <a:off x="720000" y="4045175"/>
            <a:ext cx="7710900" cy="56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41"/>
          <p:cNvPicPr preferRelativeResize="0">
            <a:picLocks noGrp="1"/>
          </p:cNvPicPr>
          <p:nvPr>
            <p:ph type="pic" idx="2"/>
          </p:nvPr>
        </p:nvPicPr>
        <p:blipFill rotWithShape="1">
          <a:blip r:embed="rId3">
            <a:alphaModFix/>
          </a:blip>
          <a:srcRect l="34705" t="935" r="6048" b="581"/>
          <a:stretch/>
        </p:blipFill>
        <p:spPr>
          <a:xfrm>
            <a:off x="4494050" y="0"/>
            <a:ext cx="4649948" cy="5143499"/>
          </a:xfrm>
          <a:prstGeom prst="rect">
            <a:avLst/>
          </a:prstGeom>
        </p:spPr>
      </p:pic>
      <p:sp>
        <p:nvSpPr>
          <p:cNvPr id="397" name="Google Shape;397;p41"/>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always reinforces the concept</a:t>
            </a:r>
            <a:endParaRPr/>
          </a:p>
        </p:txBody>
      </p:sp>
      <p:sp>
        <p:nvSpPr>
          <p:cNvPr id="398" name="Google Shape;398;p41"/>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cxnSp>
        <p:nvCxnSpPr>
          <p:cNvPr id="419" name="Google Shape;419;p44"/>
          <p:cNvCxnSpPr>
            <a:stCxn id="420" idx="3"/>
            <a:endCxn id="421" idx="1"/>
          </p:cNvCxnSpPr>
          <p:nvPr/>
        </p:nvCxnSpPr>
        <p:spPr>
          <a:xfrm>
            <a:off x="4208912" y="2129725"/>
            <a:ext cx="3080700" cy="0"/>
          </a:xfrm>
          <a:prstGeom prst="straightConnector1">
            <a:avLst/>
          </a:prstGeom>
          <a:noFill/>
          <a:ln w="19050" cap="flat" cmpd="sng">
            <a:solidFill>
              <a:schemeClr val="dk1"/>
            </a:solidFill>
            <a:prstDash val="solid"/>
            <a:round/>
            <a:headEnd type="none" w="med" len="med"/>
            <a:tailEnd type="none" w="med" len="med"/>
          </a:ln>
        </p:spPr>
      </p:cxnSp>
      <p:sp>
        <p:nvSpPr>
          <p:cNvPr id="422" name="Google Shape;422;p44"/>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situation &amp; problems statement</a:t>
            </a:r>
            <a:endParaRPr/>
          </a:p>
        </p:txBody>
      </p:sp>
      <p:sp>
        <p:nvSpPr>
          <p:cNvPr id="423" name="Google Shape;423;p44"/>
          <p:cNvSpPr txBox="1"/>
          <p:nvPr/>
        </p:nvSpPr>
        <p:spPr>
          <a:xfrm>
            <a:off x="895217" y="1875750"/>
            <a:ext cx="2202600" cy="4095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Current situation</a:t>
            </a:r>
            <a:endParaRPr sz="1900">
              <a:solidFill>
                <a:schemeClr val="dk1"/>
              </a:solidFill>
              <a:latin typeface="Figtree Black"/>
              <a:ea typeface="Figtree Black"/>
              <a:cs typeface="Figtree Black"/>
              <a:sym typeface="Figtree Black"/>
            </a:endParaRPr>
          </a:p>
        </p:txBody>
      </p:sp>
      <p:sp>
        <p:nvSpPr>
          <p:cNvPr id="424" name="Google Shape;424;p44"/>
          <p:cNvSpPr txBox="1"/>
          <p:nvPr/>
        </p:nvSpPr>
        <p:spPr>
          <a:xfrm>
            <a:off x="895174" y="2215400"/>
            <a:ext cx="2202600" cy="16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Jupiter is a gas giant and the biggest planet in the Solar System. It's the fourth-brightest object in the night sky. It was named after the Roman god of the skies and lightning</a:t>
            </a:r>
            <a:endParaRPr sz="1200">
              <a:solidFill>
                <a:schemeClr val="dk1"/>
              </a:solidFill>
              <a:latin typeface="Hanken Grotesk"/>
              <a:ea typeface="Hanken Grotesk"/>
              <a:cs typeface="Hanken Grotesk"/>
              <a:sym typeface="Hanken Grotesk"/>
            </a:endParaRPr>
          </a:p>
        </p:txBody>
      </p:sp>
      <p:sp>
        <p:nvSpPr>
          <p:cNvPr id="425" name="Google Shape;425;p44"/>
          <p:cNvSpPr txBox="1"/>
          <p:nvPr/>
        </p:nvSpPr>
        <p:spPr>
          <a:xfrm>
            <a:off x="3249812" y="2464875"/>
            <a:ext cx="1552500"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Earth</a:t>
            </a:r>
            <a:endParaRPr sz="1900">
              <a:solidFill>
                <a:schemeClr val="dk1"/>
              </a:solidFill>
              <a:latin typeface="Figtree Black"/>
              <a:ea typeface="Figtree Black"/>
              <a:cs typeface="Figtree Black"/>
              <a:sym typeface="Figtree Black"/>
            </a:endParaRPr>
          </a:p>
        </p:txBody>
      </p:sp>
      <p:sp>
        <p:nvSpPr>
          <p:cNvPr id="426" name="Google Shape;426;p44"/>
          <p:cNvSpPr txBox="1"/>
          <p:nvPr/>
        </p:nvSpPr>
        <p:spPr>
          <a:xfrm>
            <a:off x="3249824" y="2804525"/>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Earth is the third planet from the Sun and has life</a:t>
            </a:r>
            <a:endParaRPr sz="1200">
              <a:solidFill>
                <a:schemeClr val="dk1"/>
              </a:solidFill>
              <a:latin typeface="Hanken Grotesk"/>
              <a:ea typeface="Hanken Grotesk"/>
              <a:cs typeface="Hanken Grotesk"/>
              <a:sym typeface="Hanken Grotesk"/>
            </a:endParaRPr>
          </a:p>
        </p:txBody>
      </p:sp>
      <p:sp>
        <p:nvSpPr>
          <p:cNvPr id="427" name="Google Shape;427;p44"/>
          <p:cNvSpPr txBox="1"/>
          <p:nvPr/>
        </p:nvSpPr>
        <p:spPr>
          <a:xfrm>
            <a:off x="4962590" y="2464875"/>
            <a:ext cx="1552500"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Mars</a:t>
            </a:r>
            <a:endParaRPr sz="1900">
              <a:solidFill>
                <a:schemeClr val="dk1"/>
              </a:solidFill>
              <a:latin typeface="Figtree Black"/>
              <a:ea typeface="Figtree Black"/>
              <a:cs typeface="Figtree Black"/>
              <a:sym typeface="Figtree Black"/>
            </a:endParaRPr>
          </a:p>
        </p:txBody>
      </p:sp>
      <p:sp>
        <p:nvSpPr>
          <p:cNvPr id="428" name="Google Shape;428;p44"/>
          <p:cNvSpPr txBox="1"/>
          <p:nvPr/>
        </p:nvSpPr>
        <p:spPr>
          <a:xfrm>
            <a:off x="4962597" y="2804525"/>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Despite being red, Mars is actually a cold place</a:t>
            </a:r>
            <a:endParaRPr sz="1200">
              <a:solidFill>
                <a:schemeClr val="dk1"/>
              </a:solidFill>
              <a:latin typeface="Hanken Grotesk"/>
              <a:ea typeface="Hanken Grotesk"/>
              <a:cs typeface="Hanken Grotesk"/>
              <a:sym typeface="Hanken Grotesk"/>
            </a:endParaRPr>
          </a:p>
        </p:txBody>
      </p:sp>
      <p:sp>
        <p:nvSpPr>
          <p:cNvPr id="429" name="Google Shape;429;p44"/>
          <p:cNvSpPr txBox="1"/>
          <p:nvPr/>
        </p:nvSpPr>
        <p:spPr>
          <a:xfrm>
            <a:off x="6696325" y="2464875"/>
            <a:ext cx="1552500" cy="409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Mercury</a:t>
            </a:r>
            <a:endParaRPr sz="1900">
              <a:solidFill>
                <a:schemeClr val="dk1"/>
              </a:solidFill>
              <a:latin typeface="Figtree Black"/>
              <a:ea typeface="Figtree Black"/>
              <a:cs typeface="Figtree Black"/>
              <a:sym typeface="Figtree Black"/>
            </a:endParaRPr>
          </a:p>
        </p:txBody>
      </p:sp>
      <p:sp>
        <p:nvSpPr>
          <p:cNvPr id="430" name="Google Shape;430;p44"/>
          <p:cNvSpPr txBox="1"/>
          <p:nvPr/>
        </p:nvSpPr>
        <p:spPr>
          <a:xfrm>
            <a:off x="6696326" y="2804525"/>
            <a:ext cx="1552500" cy="87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Mercury is the smallest planet in the Solar System</a:t>
            </a:r>
            <a:endParaRPr sz="1200">
              <a:solidFill>
                <a:schemeClr val="dk1"/>
              </a:solidFill>
              <a:latin typeface="Hanken Grotesk"/>
              <a:ea typeface="Hanken Grotesk"/>
              <a:cs typeface="Hanken Grotesk"/>
              <a:sym typeface="Hanken Grotesk"/>
            </a:endParaRPr>
          </a:p>
        </p:txBody>
      </p:sp>
      <p:sp>
        <p:nvSpPr>
          <p:cNvPr id="431" name="Google Shape;431;p44"/>
          <p:cNvSpPr txBox="1"/>
          <p:nvPr/>
        </p:nvSpPr>
        <p:spPr>
          <a:xfrm>
            <a:off x="4977449" y="4094852"/>
            <a:ext cx="1522800" cy="4767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Problems</a:t>
            </a:r>
            <a:endParaRPr sz="1900">
              <a:solidFill>
                <a:schemeClr val="dk1"/>
              </a:solidFill>
              <a:latin typeface="Figtree Black"/>
              <a:ea typeface="Figtree Black"/>
              <a:cs typeface="Figtree Black"/>
              <a:sym typeface="Figtree Black"/>
            </a:endParaRPr>
          </a:p>
        </p:txBody>
      </p:sp>
      <p:sp>
        <p:nvSpPr>
          <p:cNvPr id="420" name="Google Shape;420;p44"/>
          <p:cNvSpPr txBox="1"/>
          <p:nvPr/>
        </p:nvSpPr>
        <p:spPr>
          <a:xfrm>
            <a:off x="3843212" y="194687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432" name="Google Shape;432;p44"/>
          <p:cNvSpPr txBox="1"/>
          <p:nvPr/>
        </p:nvSpPr>
        <p:spPr>
          <a:xfrm>
            <a:off x="5555990" y="194687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421" name="Google Shape;421;p44"/>
          <p:cNvSpPr txBox="1"/>
          <p:nvPr/>
        </p:nvSpPr>
        <p:spPr>
          <a:xfrm>
            <a:off x="7289725" y="1946875"/>
            <a:ext cx="365700" cy="36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03</a:t>
            </a:r>
            <a:endParaRPr sz="1100">
              <a:solidFill>
                <a:schemeClr val="lt1"/>
              </a:solidFill>
              <a:latin typeface="Figtree Black"/>
              <a:ea typeface="Figtree Black"/>
              <a:cs typeface="Figtree Black"/>
              <a:sym typeface="Figtree Black"/>
            </a:endParaRPr>
          </a:p>
        </p:txBody>
      </p:sp>
      <p:grpSp>
        <p:nvGrpSpPr>
          <p:cNvPr id="433" name="Google Shape;433;p44"/>
          <p:cNvGrpSpPr/>
          <p:nvPr/>
        </p:nvGrpSpPr>
        <p:grpSpPr>
          <a:xfrm>
            <a:off x="5552503" y="1449563"/>
            <a:ext cx="372675" cy="345000"/>
            <a:chOff x="3221113" y="2520150"/>
            <a:chExt cx="372675" cy="345000"/>
          </a:xfrm>
        </p:grpSpPr>
        <p:sp>
          <p:nvSpPr>
            <p:cNvPr id="434" name="Google Shape;434;p44"/>
            <p:cNvSpPr/>
            <p:nvPr/>
          </p:nvSpPr>
          <p:spPr>
            <a:xfrm>
              <a:off x="3554288" y="2774400"/>
              <a:ext cx="14875" cy="43850"/>
            </a:xfrm>
            <a:custGeom>
              <a:avLst/>
              <a:gdLst/>
              <a:ahLst/>
              <a:cxnLst/>
              <a:rect l="l" t="t" r="r" b="b"/>
              <a:pathLst>
                <a:path w="595" h="1754" extrusionOk="0">
                  <a:moveTo>
                    <a:pt x="0" y="0"/>
                  </a:moveTo>
                  <a:lnTo>
                    <a:pt x="0" y="1753"/>
                  </a:lnTo>
                  <a:lnTo>
                    <a:pt x="595" y="17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3295938" y="2550150"/>
              <a:ext cx="87425" cy="151750"/>
            </a:xfrm>
            <a:custGeom>
              <a:avLst/>
              <a:gdLst/>
              <a:ahLst/>
              <a:cxnLst/>
              <a:rect l="l" t="t" r="r" b="b"/>
              <a:pathLst>
                <a:path w="3497" h="6070" extrusionOk="0">
                  <a:moveTo>
                    <a:pt x="2174" y="0"/>
                  </a:moveTo>
                  <a:lnTo>
                    <a:pt x="1662" y="298"/>
                  </a:lnTo>
                  <a:lnTo>
                    <a:pt x="2266" y="1282"/>
                  </a:lnTo>
                  <a:cubicBezTo>
                    <a:pt x="2389" y="1456"/>
                    <a:pt x="2389" y="1671"/>
                    <a:pt x="2266" y="1835"/>
                  </a:cubicBezTo>
                  <a:lnTo>
                    <a:pt x="2266" y="1876"/>
                  </a:lnTo>
                  <a:cubicBezTo>
                    <a:pt x="1959" y="2348"/>
                    <a:pt x="2092" y="2953"/>
                    <a:pt x="2523" y="3332"/>
                  </a:cubicBezTo>
                  <a:lnTo>
                    <a:pt x="2646" y="3414"/>
                  </a:lnTo>
                  <a:cubicBezTo>
                    <a:pt x="2820" y="3547"/>
                    <a:pt x="2902" y="3763"/>
                    <a:pt x="2861" y="3927"/>
                  </a:cubicBezTo>
                  <a:lnTo>
                    <a:pt x="2820" y="4101"/>
                  </a:lnTo>
                  <a:cubicBezTo>
                    <a:pt x="2779" y="4357"/>
                    <a:pt x="2564" y="4531"/>
                    <a:pt x="2307" y="4531"/>
                  </a:cubicBezTo>
                  <a:lnTo>
                    <a:pt x="1580" y="4531"/>
                  </a:lnTo>
                  <a:cubicBezTo>
                    <a:pt x="1282" y="4531"/>
                    <a:pt x="1026" y="4654"/>
                    <a:pt x="811" y="4870"/>
                  </a:cubicBezTo>
                  <a:lnTo>
                    <a:pt x="1" y="5639"/>
                  </a:lnTo>
                  <a:lnTo>
                    <a:pt x="421" y="6069"/>
                  </a:lnTo>
                  <a:lnTo>
                    <a:pt x="1241" y="5259"/>
                  </a:lnTo>
                  <a:cubicBezTo>
                    <a:pt x="1323" y="5167"/>
                    <a:pt x="1446" y="5126"/>
                    <a:pt x="1580" y="5126"/>
                  </a:cubicBezTo>
                  <a:lnTo>
                    <a:pt x="2307" y="5126"/>
                  </a:lnTo>
                  <a:cubicBezTo>
                    <a:pt x="2861" y="5126"/>
                    <a:pt x="3333" y="4747"/>
                    <a:pt x="3415" y="4183"/>
                  </a:cubicBezTo>
                  <a:lnTo>
                    <a:pt x="3456" y="4019"/>
                  </a:lnTo>
                  <a:cubicBezTo>
                    <a:pt x="3497" y="3629"/>
                    <a:pt x="3333" y="3250"/>
                    <a:pt x="3035" y="2994"/>
                  </a:cubicBezTo>
                  <a:lnTo>
                    <a:pt x="2861" y="2860"/>
                  </a:lnTo>
                  <a:cubicBezTo>
                    <a:pt x="2687" y="2696"/>
                    <a:pt x="2605" y="2389"/>
                    <a:pt x="2779" y="2184"/>
                  </a:cubicBezTo>
                  <a:lnTo>
                    <a:pt x="2779" y="2133"/>
                  </a:lnTo>
                  <a:cubicBezTo>
                    <a:pt x="2984" y="1753"/>
                    <a:pt x="2984" y="1323"/>
                    <a:pt x="2779" y="943"/>
                  </a:cubicBezTo>
                  <a:lnTo>
                    <a:pt x="217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3420763" y="2565000"/>
              <a:ext cx="88700" cy="178400"/>
            </a:xfrm>
            <a:custGeom>
              <a:avLst/>
              <a:gdLst/>
              <a:ahLst/>
              <a:cxnLst/>
              <a:rect l="l" t="t" r="r" b="b"/>
              <a:pathLst>
                <a:path w="3548" h="7136" extrusionOk="0">
                  <a:moveTo>
                    <a:pt x="0" y="1"/>
                  </a:moveTo>
                  <a:lnTo>
                    <a:pt x="0" y="606"/>
                  </a:lnTo>
                  <a:cubicBezTo>
                    <a:pt x="1630" y="606"/>
                    <a:pt x="2953" y="1928"/>
                    <a:pt x="2953" y="3589"/>
                  </a:cubicBezTo>
                  <a:cubicBezTo>
                    <a:pt x="2953" y="5219"/>
                    <a:pt x="1630" y="6582"/>
                    <a:pt x="0" y="6582"/>
                  </a:cubicBezTo>
                  <a:lnTo>
                    <a:pt x="0" y="7136"/>
                  </a:lnTo>
                  <a:cubicBezTo>
                    <a:pt x="1969" y="7136"/>
                    <a:pt x="3547" y="5557"/>
                    <a:pt x="3547" y="3589"/>
                  </a:cubicBezTo>
                  <a:cubicBezTo>
                    <a:pt x="3547" y="1631"/>
                    <a:pt x="1969" y="1"/>
                    <a:pt x="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3221113" y="2520150"/>
              <a:ext cx="372675" cy="345000"/>
            </a:xfrm>
            <a:custGeom>
              <a:avLst/>
              <a:gdLst/>
              <a:ahLst/>
              <a:cxnLst/>
              <a:rect l="l" t="t" r="r" b="b"/>
              <a:pathLst>
                <a:path w="14907" h="13800" extrusionOk="0">
                  <a:moveTo>
                    <a:pt x="8243" y="4194"/>
                  </a:moveTo>
                  <a:cubicBezTo>
                    <a:pt x="8796" y="4317"/>
                    <a:pt x="9186" y="4788"/>
                    <a:pt x="9186" y="5383"/>
                  </a:cubicBezTo>
                  <a:cubicBezTo>
                    <a:pt x="9186" y="5947"/>
                    <a:pt x="8796" y="6459"/>
                    <a:pt x="8243" y="6582"/>
                  </a:cubicBezTo>
                  <a:lnTo>
                    <a:pt x="8243" y="4194"/>
                  </a:lnTo>
                  <a:close/>
                  <a:moveTo>
                    <a:pt x="7689" y="606"/>
                  </a:moveTo>
                  <a:lnTo>
                    <a:pt x="7689" y="8376"/>
                  </a:lnTo>
                  <a:lnTo>
                    <a:pt x="4275" y="8376"/>
                  </a:lnTo>
                  <a:cubicBezTo>
                    <a:pt x="3588" y="7525"/>
                    <a:pt x="3209" y="6459"/>
                    <a:pt x="3209" y="5383"/>
                  </a:cubicBezTo>
                  <a:cubicBezTo>
                    <a:pt x="3209" y="2871"/>
                    <a:pt x="5167" y="770"/>
                    <a:pt x="7689" y="606"/>
                  </a:cubicBezTo>
                  <a:close/>
                  <a:moveTo>
                    <a:pt x="8243" y="606"/>
                  </a:moveTo>
                  <a:cubicBezTo>
                    <a:pt x="10764" y="770"/>
                    <a:pt x="12733" y="2871"/>
                    <a:pt x="12733" y="5383"/>
                  </a:cubicBezTo>
                  <a:cubicBezTo>
                    <a:pt x="12733" y="6459"/>
                    <a:pt x="12343" y="7525"/>
                    <a:pt x="11667" y="8376"/>
                  </a:cubicBezTo>
                  <a:lnTo>
                    <a:pt x="8243" y="8376"/>
                  </a:lnTo>
                  <a:lnTo>
                    <a:pt x="8243" y="7177"/>
                  </a:lnTo>
                  <a:cubicBezTo>
                    <a:pt x="9145" y="7054"/>
                    <a:pt x="9780" y="6285"/>
                    <a:pt x="9780" y="5383"/>
                  </a:cubicBezTo>
                  <a:cubicBezTo>
                    <a:pt x="9780" y="4491"/>
                    <a:pt x="9145" y="3722"/>
                    <a:pt x="8243" y="3589"/>
                  </a:cubicBezTo>
                  <a:lnTo>
                    <a:pt x="8243" y="606"/>
                  </a:lnTo>
                  <a:close/>
                  <a:moveTo>
                    <a:pt x="13799" y="8930"/>
                  </a:moveTo>
                  <a:cubicBezTo>
                    <a:pt x="14014" y="8930"/>
                    <a:pt x="14229" y="9145"/>
                    <a:pt x="14270" y="9360"/>
                  </a:cubicBezTo>
                  <a:cubicBezTo>
                    <a:pt x="14311" y="9658"/>
                    <a:pt x="14055" y="9914"/>
                    <a:pt x="13799" y="9914"/>
                  </a:cubicBezTo>
                  <a:lnTo>
                    <a:pt x="3845" y="9914"/>
                  </a:lnTo>
                  <a:cubicBezTo>
                    <a:pt x="3158" y="9914"/>
                    <a:pt x="2604" y="10468"/>
                    <a:pt x="2645" y="11113"/>
                  </a:cubicBezTo>
                  <a:cubicBezTo>
                    <a:pt x="2697" y="11749"/>
                    <a:pt x="3209" y="12221"/>
                    <a:pt x="3804" y="12221"/>
                  </a:cubicBezTo>
                  <a:lnTo>
                    <a:pt x="13799" y="12221"/>
                  </a:lnTo>
                  <a:cubicBezTo>
                    <a:pt x="14055" y="12221"/>
                    <a:pt x="14270" y="12436"/>
                    <a:pt x="14270" y="12692"/>
                  </a:cubicBezTo>
                  <a:lnTo>
                    <a:pt x="14270" y="13072"/>
                  </a:lnTo>
                  <a:cubicBezTo>
                    <a:pt x="14270" y="13164"/>
                    <a:pt x="14229" y="13205"/>
                    <a:pt x="14137" y="13205"/>
                  </a:cubicBezTo>
                  <a:lnTo>
                    <a:pt x="2994" y="13205"/>
                  </a:lnTo>
                  <a:cubicBezTo>
                    <a:pt x="2861" y="13205"/>
                    <a:pt x="2738" y="13164"/>
                    <a:pt x="2645" y="13072"/>
                  </a:cubicBezTo>
                  <a:cubicBezTo>
                    <a:pt x="687" y="11237"/>
                    <a:pt x="1969" y="8930"/>
                    <a:pt x="3804" y="8930"/>
                  </a:cubicBezTo>
                  <a:close/>
                  <a:moveTo>
                    <a:pt x="7945" y="1"/>
                  </a:moveTo>
                  <a:cubicBezTo>
                    <a:pt x="5003" y="1"/>
                    <a:pt x="2604" y="2441"/>
                    <a:pt x="2604" y="5383"/>
                  </a:cubicBezTo>
                  <a:cubicBezTo>
                    <a:pt x="2604" y="6459"/>
                    <a:pt x="2953" y="7484"/>
                    <a:pt x="3547" y="8376"/>
                  </a:cubicBezTo>
                  <a:cubicBezTo>
                    <a:pt x="1415" y="8592"/>
                    <a:pt x="0" y="11237"/>
                    <a:pt x="2133" y="13461"/>
                  </a:cubicBezTo>
                  <a:cubicBezTo>
                    <a:pt x="2307" y="13635"/>
                    <a:pt x="2697" y="13799"/>
                    <a:pt x="2953" y="13799"/>
                  </a:cubicBezTo>
                  <a:lnTo>
                    <a:pt x="14434" y="13799"/>
                  </a:lnTo>
                  <a:cubicBezTo>
                    <a:pt x="14650" y="13799"/>
                    <a:pt x="14865" y="13584"/>
                    <a:pt x="14865" y="13379"/>
                  </a:cubicBezTo>
                  <a:lnTo>
                    <a:pt x="14865" y="12221"/>
                  </a:lnTo>
                  <a:cubicBezTo>
                    <a:pt x="14865" y="11923"/>
                    <a:pt x="14568" y="11626"/>
                    <a:pt x="14270" y="11626"/>
                  </a:cubicBezTo>
                  <a:lnTo>
                    <a:pt x="3670" y="11626"/>
                  </a:lnTo>
                  <a:cubicBezTo>
                    <a:pt x="3588" y="11626"/>
                    <a:pt x="3506" y="11626"/>
                    <a:pt x="3465" y="11534"/>
                  </a:cubicBezTo>
                  <a:cubicBezTo>
                    <a:pt x="3035" y="11072"/>
                    <a:pt x="3373" y="10468"/>
                    <a:pt x="3845" y="10468"/>
                  </a:cubicBezTo>
                  <a:lnTo>
                    <a:pt x="13758" y="10468"/>
                  </a:lnTo>
                  <a:cubicBezTo>
                    <a:pt x="14311" y="10468"/>
                    <a:pt x="14783" y="10088"/>
                    <a:pt x="14865" y="9535"/>
                  </a:cubicBezTo>
                  <a:cubicBezTo>
                    <a:pt x="14906" y="8889"/>
                    <a:pt x="14393" y="8376"/>
                    <a:pt x="13799" y="8376"/>
                  </a:cubicBezTo>
                  <a:lnTo>
                    <a:pt x="12435" y="8376"/>
                  </a:lnTo>
                  <a:cubicBezTo>
                    <a:pt x="12989" y="7484"/>
                    <a:pt x="13327" y="6459"/>
                    <a:pt x="13327" y="5383"/>
                  </a:cubicBezTo>
                  <a:cubicBezTo>
                    <a:pt x="13327" y="2441"/>
                    <a:pt x="10939" y="1"/>
                    <a:pt x="7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44"/>
          <p:cNvGrpSpPr/>
          <p:nvPr/>
        </p:nvGrpSpPr>
        <p:grpSpPr>
          <a:xfrm>
            <a:off x="3854074" y="1450200"/>
            <a:ext cx="343975" cy="343725"/>
            <a:chOff x="4744988" y="1976825"/>
            <a:chExt cx="343975" cy="343725"/>
          </a:xfrm>
        </p:grpSpPr>
        <p:sp>
          <p:nvSpPr>
            <p:cNvPr id="439" name="Google Shape;439;p44"/>
            <p:cNvSpPr/>
            <p:nvPr/>
          </p:nvSpPr>
          <p:spPr>
            <a:xfrm>
              <a:off x="4788813" y="2020400"/>
              <a:ext cx="47950" cy="59125"/>
            </a:xfrm>
            <a:custGeom>
              <a:avLst/>
              <a:gdLst/>
              <a:ahLst/>
              <a:cxnLst/>
              <a:rect l="l" t="t" r="r" b="b"/>
              <a:pathLst>
                <a:path w="1918" h="2365" extrusionOk="0">
                  <a:moveTo>
                    <a:pt x="298" y="1"/>
                  </a:moveTo>
                  <a:cubicBezTo>
                    <a:pt x="165" y="1"/>
                    <a:pt x="42" y="134"/>
                    <a:pt x="1" y="257"/>
                  </a:cubicBezTo>
                  <a:cubicBezTo>
                    <a:pt x="1" y="431"/>
                    <a:pt x="124" y="605"/>
                    <a:pt x="298" y="605"/>
                  </a:cubicBezTo>
                  <a:lnTo>
                    <a:pt x="677" y="605"/>
                  </a:lnTo>
                  <a:lnTo>
                    <a:pt x="677" y="2051"/>
                  </a:lnTo>
                  <a:cubicBezTo>
                    <a:pt x="677" y="2184"/>
                    <a:pt x="770" y="2307"/>
                    <a:pt x="893" y="2358"/>
                  </a:cubicBezTo>
                  <a:cubicBezTo>
                    <a:pt x="914" y="2363"/>
                    <a:pt x="935" y="2365"/>
                    <a:pt x="955" y="2365"/>
                  </a:cubicBezTo>
                  <a:cubicBezTo>
                    <a:pt x="1133" y="2365"/>
                    <a:pt x="1241" y="2208"/>
                    <a:pt x="1241" y="2051"/>
                  </a:cubicBezTo>
                  <a:lnTo>
                    <a:pt x="1241" y="605"/>
                  </a:lnTo>
                  <a:lnTo>
                    <a:pt x="1620" y="605"/>
                  </a:lnTo>
                  <a:cubicBezTo>
                    <a:pt x="1754" y="605"/>
                    <a:pt x="1877" y="513"/>
                    <a:pt x="1918" y="349"/>
                  </a:cubicBezTo>
                  <a:cubicBezTo>
                    <a:pt x="1918" y="175"/>
                    <a:pt x="1795"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4744988" y="1976825"/>
              <a:ext cx="343975" cy="343725"/>
            </a:xfrm>
            <a:custGeom>
              <a:avLst/>
              <a:gdLst/>
              <a:ahLst/>
              <a:cxnLst/>
              <a:rect l="l" t="t" r="r" b="b"/>
              <a:pathLst>
                <a:path w="13759" h="13749" extrusionOk="0">
                  <a:moveTo>
                    <a:pt x="6582" y="595"/>
                  </a:moveTo>
                  <a:lnTo>
                    <a:pt x="6582" y="8756"/>
                  </a:lnTo>
                  <a:lnTo>
                    <a:pt x="595" y="8756"/>
                  </a:lnTo>
                  <a:lnTo>
                    <a:pt x="595" y="1108"/>
                  </a:lnTo>
                  <a:cubicBezTo>
                    <a:pt x="595" y="811"/>
                    <a:pt x="811" y="595"/>
                    <a:pt x="1108" y="595"/>
                  </a:cubicBezTo>
                  <a:close/>
                  <a:moveTo>
                    <a:pt x="12641" y="595"/>
                  </a:moveTo>
                  <a:cubicBezTo>
                    <a:pt x="12938" y="595"/>
                    <a:pt x="13153" y="811"/>
                    <a:pt x="13153" y="1108"/>
                  </a:cubicBezTo>
                  <a:lnTo>
                    <a:pt x="13153" y="8756"/>
                  </a:lnTo>
                  <a:lnTo>
                    <a:pt x="7177" y="8756"/>
                  </a:lnTo>
                  <a:lnTo>
                    <a:pt x="7177" y="595"/>
                  </a:lnTo>
                  <a:close/>
                  <a:moveTo>
                    <a:pt x="13153" y="9350"/>
                  </a:moveTo>
                  <a:lnTo>
                    <a:pt x="13153" y="10201"/>
                  </a:lnTo>
                  <a:cubicBezTo>
                    <a:pt x="13153" y="10509"/>
                    <a:pt x="12938" y="10714"/>
                    <a:pt x="12641" y="10714"/>
                  </a:cubicBezTo>
                  <a:lnTo>
                    <a:pt x="1108" y="10714"/>
                  </a:lnTo>
                  <a:cubicBezTo>
                    <a:pt x="811" y="10714"/>
                    <a:pt x="595" y="10509"/>
                    <a:pt x="595" y="10201"/>
                  </a:cubicBezTo>
                  <a:lnTo>
                    <a:pt x="595" y="9350"/>
                  </a:lnTo>
                  <a:close/>
                  <a:moveTo>
                    <a:pt x="8120" y="11318"/>
                  </a:moveTo>
                  <a:cubicBezTo>
                    <a:pt x="8161" y="11954"/>
                    <a:pt x="8325" y="12600"/>
                    <a:pt x="8581" y="13194"/>
                  </a:cubicBezTo>
                  <a:lnTo>
                    <a:pt x="5167" y="13194"/>
                  </a:lnTo>
                  <a:cubicBezTo>
                    <a:pt x="5424" y="12600"/>
                    <a:pt x="5598" y="11954"/>
                    <a:pt x="5639" y="11318"/>
                  </a:cubicBezTo>
                  <a:close/>
                  <a:moveTo>
                    <a:pt x="1108" y="1"/>
                  </a:moveTo>
                  <a:cubicBezTo>
                    <a:pt x="472" y="1"/>
                    <a:pt x="1" y="462"/>
                    <a:pt x="1" y="1108"/>
                  </a:cubicBezTo>
                  <a:lnTo>
                    <a:pt x="1" y="10252"/>
                  </a:lnTo>
                  <a:cubicBezTo>
                    <a:pt x="1" y="10847"/>
                    <a:pt x="472" y="11318"/>
                    <a:pt x="1108" y="11318"/>
                  </a:cubicBezTo>
                  <a:lnTo>
                    <a:pt x="4993" y="11318"/>
                  </a:lnTo>
                  <a:cubicBezTo>
                    <a:pt x="4952" y="11954"/>
                    <a:pt x="4788" y="12600"/>
                    <a:pt x="4481" y="13153"/>
                  </a:cubicBezTo>
                  <a:lnTo>
                    <a:pt x="3589" y="13153"/>
                  </a:lnTo>
                  <a:cubicBezTo>
                    <a:pt x="3455" y="13153"/>
                    <a:pt x="3332" y="13276"/>
                    <a:pt x="3291" y="13410"/>
                  </a:cubicBezTo>
                  <a:cubicBezTo>
                    <a:pt x="3291" y="13584"/>
                    <a:pt x="3414" y="13748"/>
                    <a:pt x="3589" y="13748"/>
                  </a:cubicBezTo>
                  <a:lnTo>
                    <a:pt x="10170" y="13748"/>
                  </a:lnTo>
                  <a:cubicBezTo>
                    <a:pt x="10293" y="13748"/>
                    <a:pt x="10427" y="13666"/>
                    <a:pt x="10468" y="13492"/>
                  </a:cubicBezTo>
                  <a:cubicBezTo>
                    <a:pt x="10468" y="13328"/>
                    <a:pt x="10334" y="13153"/>
                    <a:pt x="10170" y="13153"/>
                  </a:cubicBezTo>
                  <a:lnTo>
                    <a:pt x="9227" y="13153"/>
                  </a:lnTo>
                  <a:cubicBezTo>
                    <a:pt x="8930" y="12600"/>
                    <a:pt x="8756" y="11954"/>
                    <a:pt x="8715" y="11318"/>
                  </a:cubicBezTo>
                  <a:lnTo>
                    <a:pt x="12641" y="11318"/>
                  </a:lnTo>
                  <a:cubicBezTo>
                    <a:pt x="13287" y="11318"/>
                    <a:pt x="13758" y="10847"/>
                    <a:pt x="13758" y="10252"/>
                  </a:cubicBezTo>
                  <a:lnTo>
                    <a:pt x="13758" y="1108"/>
                  </a:lnTo>
                  <a:cubicBezTo>
                    <a:pt x="13758" y="462"/>
                    <a:pt x="13287" y="1"/>
                    <a:pt x="126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4843163" y="2064225"/>
              <a:ext cx="38450" cy="15150"/>
            </a:xfrm>
            <a:custGeom>
              <a:avLst/>
              <a:gdLst/>
              <a:ahLst/>
              <a:cxnLst/>
              <a:rect l="l" t="t" r="r" b="b"/>
              <a:pathLst>
                <a:path w="1538" h="606" extrusionOk="0">
                  <a:moveTo>
                    <a:pt x="349" y="1"/>
                  </a:moveTo>
                  <a:cubicBezTo>
                    <a:pt x="133" y="1"/>
                    <a:pt x="0" y="175"/>
                    <a:pt x="41" y="349"/>
                  </a:cubicBezTo>
                  <a:cubicBezTo>
                    <a:pt x="41" y="513"/>
                    <a:pt x="174" y="605"/>
                    <a:pt x="349" y="605"/>
                  </a:cubicBezTo>
                  <a:lnTo>
                    <a:pt x="1199" y="605"/>
                  </a:lnTo>
                  <a:cubicBezTo>
                    <a:pt x="1374" y="605"/>
                    <a:pt x="1538" y="431"/>
                    <a:pt x="1497" y="257"/>
                  </a:cubicBezTo>
                  <a:cubicBezTo>
                    <a:pt x="1456" y="134"/>
                    <a:pt x="1323" y="1"/>
                    <a:pt x="11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4"/>
            <p:cNvSpPr/>
            <p:nvPr/>
          </p:nvSpPr>
          <p:spPr>
            <a:xfrm>
              <a:off x="4788813" y="2108050"/>
              <a:ext cx="92800" cy="14900"/>
            </a:xfrm>
            <a:custGeom>
              <a:avLst/>
              <a:gdLst/>
              <a:ahLst/>
              <a:cxnLst/>
              <a:rect l="l" t="t" r="r" b="b"/>
              <a:pathLst>
                <a:path w="3712" h="596" extrusionOk="0">
                  <a:moveTo>
                    <a:pt x="298" y="1"/>
                  </a:moveTo>
                  <a:cubicBezTo>
                    <a:pt x="124" y="1"/>
                    <a:pt x="1" y="175"/>
                    <a:pt x="42" y="339"/>
                  </a:cubicBezTo>
                  <a:cubicBezTo>
                    <a:pt x="42" y="513"/>
                    <a:pt x="165" y="595"/>
                    <a:pt x="339" y="595"/>
                  </a:cubicBezTo>
                  <a:lnTo>
                    <a:pt x="3373" y="595"/>
                  </a:lnTo>
                  <a:cubicBezTo>
                    <a:pt x="3548" y="595"/>
                    <a:pt x="3712" y="431"/>
                    <a:pt x="3671" y="257"/>
                  </a:cubicBezTo>
                  <a:cubicBezTo>
                    <a:pt x="3630" y="134"/>
                    <a:pt x="3497"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4"/>
            <p:cNvSpPr/>
            <p:nvPr/>
          </p:nvSpPr>
          <p:spPr>
            <a:xfrm>
              <a:off x="4788813" y="2151875"/>
              <a:ext cx="92800" cy="14900"/>
            </a:xfrm>
            <a:custGeom>
              <a:avLst/>
              <a:gdLst/>
              <a:ahLst/>
              <a:cxnLst/>
              <a:rect l="l" t="t" r="r" b="b"/>
              <a:pathLst>
                <a:path w="3712" h="596" extrusionOk="0">
                  <a:moveTo>
                    <a:pt x="298" y="1"/>
                  </a:moveTo>
                  <a:cubicBezTo>
                    <a:pt x="124" y="1"/>
                    <a:pt x="1" y="175"/>
                    <a:pt x="42" y="339"/>
                  </a:cubicBezTo>
                  <a:cubicBezTo>
                    <a:pt x="42" y="472"/>
                    <a:pt x="165" y="595"/>
                    <a:pt x="339" y="595"/>
                  </a:cubicBezTo>
                  <a:lnTo>
                    <a:pt x="3373" y="595"/>
                  </a:lnTo>
                  <a:cubicBezTo>
                    <a:pt x="3548" y="595"/>
                    <a:pt x="3712" y="431"/>
                    <a:pt x="3671" y="257"/>
                  </a:cubicBezTo>
                  <a:cubicBezTo>
                    <a:pt x="3630" y="83"/>
                    <a:pt x="349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4953088" y="2108050"/>
              <a:ext cx="92050" cy="14900"/>
            </a:xfrm>
            <a:custGeom>
              <a:avLst/>
              <a:gdLst/>
              <a:ahLst/>
              <a:cxnLst/>
              <a:rect l="l" t="t" r="r" b="b"/>
              <a:pathLst>
                <a:path w="3682" h="596" extrusionOk="0">
                  <a:moveTo>
                    <a:pt x="308" y="1"/>
                  </a:moveTo>
                  <a:cubicBezTo>
                    <a:pt x="134" y="1"/>
                    <a:pt x="1" y="175"/>
                    <a:pt x="1" y="339"/>
                  </a:cubicBezTo>
                  <a:cubicBezTo>
                    <a:pt x="52" y="513"/>
                    <a:pt x="175" y="595"/>
                    <a:pt x="308" y="595"/>
                  </a:cubicBezTo>
                  <a:lnTo>
                    <a:pt x="3384" y="595"/>
                  </a:lnTo>
                  <a:cubicBezTo>
                    <a:pt x="3548" y="59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4953088" y="2064225"/>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4953088" y="2020400"/>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4"/>
            <p:cNvSpPr/>
            <p:nvPr/>
          </p:nvSpPr>
          <p:spPr>
            <a:xfrm>
              <a:off x="4953088" y="2151875"/>
              <a:ext cx="70525" cy="14900"/>
            </a:xfrm>
            <a:custGeom>
              <a:avLst/>
              <a:gdLst/>
              <a:ahLst/>
              <a:cxnLst/>
              <a:rect l="l" t="t" r="r" b="b"/>
              <a:pathLst>
                <a:path w="2821" h="596" extrusionOk="0">
                  <a:moveTo>
                    <a:pt x="308" y="1"/>
                  </a:moveTo>
                  <a:cubicBezTo>
                    <a:pt x="134" y="1"/>
                    <a:pt x="1" y="175"/>
                    <a:pt x="1" y="339"/>
                  </a:cubicBezTo>
                  <a:cubicBezTo>
                    <a:pt x="52" y="472"/>
                    <a:pt x="175" y="595"/>
                    <a:pt x="308" y="595"/>
                  </a:cubicBezTo>
                  <a:lnTo>
                    <a:pt x="2482" y="595"/>
                  </a:lnTo>
                  <a:cubicBezTo>
                    <a:pt x="2656" y="595"/>
                    <a:pt x="2820" y="431"/>
                    <a:pt x="2779" y="257"/>
                  </a:cubicBezTo>
                  <a:cubicBezTo>
                    <a:pt x="2779" y="83"/>
                    <a:pt x="2656" y="1"/>
                    <a:pt x="248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44"/>
          <p:cNvGrpSpPr/>
          <p:nvPr/>
        </p:nvGrpSpPr>
        <p:grpSpPr>
          <a:xfrm>
            <a:off x="7299562" y="1450200"/>
            <a:ext cx="346000" cy="343725"/>
            <a:chOff x="7008788" y="1976825"/>
            <a:chExt cx="346000" cy="343725"/>
          </a:xfrm>
        </p:grpSpPr>
        <p:sp>
          <p:nvSpPr>
            <p:cNvPr id="449" name="Google Shape;449;p44"/>
            <p:cNvSpPr/>
            <p:nvPr/>
          </p:nvSpPr>
          <p:spPr>
            <a:xfrm>
              <a:off x="7076188" y="1976825"/>
              <a:ext cx="232725" cy="293475"/>
            </a:xfrm>
            <a:custGeom>
              <a:avLst/>
              <a:gdLst/>
              <a:ahLst/>
              <a:cxnLst/>
              <a:rect l="l" t="t" r="r" b="b"/>
              <a:pathLst>
                <a:path w="9309" h="11739" extrusionOk="0">
                  <a:moveTo>
                    <a:pt x="1282" y="1"/>
                  </a:moveTo>
                  <a:cubicBezTo>
                    <a:pt x="554" y="1"/>
                    <a:pt x="0" y="554"/>
                    <a:pt x="0" y="1282"/>
                  </a:cubicBezTo>
                  <a:lnTo>
                    <a:pt x="0" y="6962"/>
                  </a:lnTo>
                  <a:lnTo>
                    <a:pt x="0" y="9863"/>
                  </a:lnTo>
                  <a:lnTo>
                    <a:pt x="0" y="10293"/>
                  </a:lnTo>
                  <a:lnTo>
                    <a:pt x="0" y="10375"/>
                  </a:lnTo>
                  <a:lnTo>
                    <a:pt x="0" y="10457"/>
                  </a:lnTo>
                  <a:cubicBezTo>
                    <a:pt x="0" y="11185"/>
                    <a:pt x="554" y="11739"/>
                    <a:pt x="1241" y="11739"/>
                  </a:cubicBezTo>
                  <a:lnTo>
                    <a:pt x="6233" y="11739"/>
                  </a:lnTo>
                  <a:lnTo>
                    <a:pt x="6233" y="11144"/>
                  </a:lnTo>
                  <a:lnTo>
                    <a:pt x="1282" y="11144"/>
                  </a:lnTo>
                  <a:cubicBezTo>
                    <a:pt x="892" y="11144"/>
                    <a:pt x="595" y="10847"/>
                    <a:pt x="595" y="10457"/>
                  </a:cubicBezTo>
                  <a:cubicBezTo>
                    <a:pt x="595" y="10078"/>
                    <a:pt x="892" y="9781"/>
                    <a:pt x="1282" y="9781"/>
                  </a:cubicBezTo>
                  <a:lnTo>
                    <a:pt x="6059" y="9781"/>
                  </a:lnTo>
                  <a:lnTo>
                    <a:pt x="6059" y="9176"/>
                  </a:lnTo>
                  <a:lnTo>
                    <a:pt x="1241" y="9176"/>
                  </a:lnTo>
                  <a:cubicBezTo>
                    <a:pt x="984" y="9176"/>
                    <a:pt x="728" y="9268"/>
                    <a:pt x="554" y="9391"/>
                  </a:cubicBezTo>
                  <a:lnTo>
                    <a:pt x="554" y="6962"/>
                  </a:lnTo>
                  <a:lnTo>
                    <a:pt x="554" y="1231"/>
                  </a:lnTo>
                  <a:cubicBezTo>
                    <a:pt x="554" y="852"/>
                    <a:pt x="851" y="554"/>
                    <a:pt x="1241" y="554"/>
                  </a:cubicBezTo>
                  <a:lnTo>
                    <a:pt x="8755" y="554"/>
                  </a:lnTo>
                  <a:lnTo>
                    <a:pt x="8755" y="8920"/>
                  </a:lnTo>
                  <a:lnTo>
                    <a:pt x="9309" y="8920"/>
                  </a:lnTo>
                  <a:lnTo>
                    <a:pt x="9309" y="298"/>
                  </a:lnTo>
                  <a:cubicBezTo>
                    <a:pt x="9309" y="124"/>
                    <a:pt x="9186" y="1"/>
                    <a:pt x="90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4"/>
            <p:cNvSpPr/>
            <p:nvPr/>
          </p:nvSpPr>
          <p:spPr>
            <a:xfrm>
              <a:off x="7218163" y="2184525"/>
              <a:ext cx="136625" cy="136025"/>
            </a:xfrm>
            <a:custGeom>
              <a:avLst/>
              <a:gdLst/>
              <a:ahLst/>
              <a:cxnLst/>
              <a:rect l="l" t="t" r="r" b="b"/>
              <a:pathLst>
                <a:path w="5465" h="5441" extrusionOk="0">
                  <a:moveTo>
                    <a:pt x="595" y="612"/>
                  </a:moveTo>
                  <a:lnTo>
                    <a:pt x="4019" y="960"/>
                  </a:lnTo>
                  <a:lnTo>
                    <a:pt x="3373" y="1596"/>
                  </a:lnTo>
                  <a:cubicBezTo>
                    <a:pt x="3332" y="1637"/>
                    <a:pt x="3332" y="1688"/>
                    <a:pt x="3291" y="1688"/>
                  </a:cubicBezTo>
                  <a:cubicBezTo>
                    <a:pt x="3250" y="1811"/>
                    <a:pt x="3291" y="1944"/>
                    <a:pt x="3373" y="2026"/>
                  </a:cubicBezTo>
                  <a:lnTo>
                    <a:pt x="4696" y="3349"/>
                  </a:lnTo>
                  <a:lnTo>
                    <a:pt x="3332" y="4712"/>
                  </a:lnTo>
                  <a:lnTo>
                    <a:pt x="2051" y="3349"/>
                  </a:lnTo>
                  <a:cubicBezTo>
                    <a:pt x="1969" y="3308"/>
                    <a:pt x="1877" y="3267"/>
                    <a:pt x="1836" y="3267"/>
                  </a:cubicBezTo>
                  <a:cubicBezTo>
                    <a:pt x="1754" y="3267"/>
                    <a:pt x="1661" y="3308"/>
                    <a:pt x="1620" y="3349"/>
                  </a:cubicBezTo>
                  <a:lnTo>
                    <a:pt x="944" y="4036"/>
                  </a:lnTo>
                  <a:lnTo>
                    <a:pt x="595" y="612"/>
                  </a:lnTo>
                  <a:close/>
                  <a:moveTo>
                    <a:pt x="231" y="1"/>
                  </a:moveTo>
                  <a:cubicBezTo>
                    <a:pt x="170" y="1"/>
                    <a:pt x="113" y="39"/>
                    <a:pt x="83" y="99"/>
                  </a:cubicBezTo>
                  <a:cubicBezTo>
                    <a:pt x="1" y="150"/>
                    <a:pt x="1" y="232"/>
                    <a:pt x="1" y="314"/>
                  </a:cubicBezTo>
                  <a:lnTo>
                    <a:pt x="431" y="4712"/>
                  </a:lnTo>
                  <a:cubicBezTo>
                    <a:pt x="431" y="4845"/>
                    <a:pt x="554" y="4968"/>
                    <a:pt x="728" y="4968"/>
                  </a:cubicBezTo>
                  <a:cubicBezTo>
                    <a:pt x="810" y="4968"/>
                    <a:pt x="892" y="4927"/>
                    <a:pt x="944" y="4886"/>
                  </a:cubicBezTo>
                  <a:lnTo>
                    <a:pt x="1836" y="3995"/>
                  </a:lnTo>
                  <a:lnTo>
                    <a:pt x="3117" y="5358"/>
                  </a:lnTo>
                  <a:cubicBezTo>
                    <a:pt x="3199" y="5399"/>
                    <a:pt x="3291" y="5440"/>
                    <a:pt x="3332" y="5440"/>
                  </a:cubicBezTo>
                  <a:cubicBezTo>
                    <a:pt x="3414" y="5440"/>
                    <a:pt x="3507" y="5399"/>
                    <a:pt x="3548" y="5358"/>
                  </a:cubicBezTo>
                  <a:lnTo>
                    <a:pt x="5342" y="3564"/>
                  </a:lnTo>
                  <a:cubicBezTo>
                    <a:pt x="5342" y="3564"/>
                    <a:pt x="5383" y="3523"/>
                    <a:pt x="5383" y="3482"/>
                  </a:cubicBezTo>
                  <a:cubicBezTo>
                    <a:pt x="5465" y="3349"/>
                    <a:pt x="5424" y="3226"/>
                    <a:pt x="5342" y="3133"/>
                  </a:cubicBezTo>
                  <a:lnTo>
                    <a:pt x="3968" y="1811"/>
                  </a:lnTo>
                  <a:lnTo>
                    <a:pt x="4870" y="960"/>
                  </a:lnTo>
                  <a:cubicBezTo>
                    <a:pt x="4911" y="868"/>
                    <a:pt x="4952" y="827"/>
                    <a:pt x="4952" y="745"/>
                  </a:cubicBezTo>
                  <a:cubicBezTo>
                    <a:pt x="4952" y="571"/>
                    <a:pt x="4829" y="448"/>
                    <a:pt x="4696" y="448"/>
                  </a:cubicBezTo>
                  <a:lnTo>
                    <a:pt x="298" y="17"/>
                  </a:lnTo>
                  <a:cubicBezTo>
                    <a:pt x="276" y="6"/>
                    <a:pt x="253" y="1"/>
                    <a:pt x="23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4"/>
            <p:cNvSpPr/>
            <p:nvPr/>
          </p:nvSpPr>
          <p:spPr>
            <a:xfrm>
              <a:off x="7135888" y="2021675"/>
              <a:ext cx="118700" cy="68200"/>
            </a:xfrm>
            <a:custGeom>
              <a:avLst/>
              <a:gdLst/>
              <a:ahLst/>
              <a:cxnLst/>
              <a:rect l="l" t="t" r="r" b="b"/>
              <a:pathLst>
                <a:path w="4748" h="2728" extrusionOk="0">
                  <a:moveTo>
                    <a:pt x="4183" y="554"/>
                  </a:moveTo>
                  <a:lnTo>
                    <a:pt x="4183" y="2174"/>
                  </a:lnTo>
                  <a:lnTo>
                    <a:pt x="595" y="2174"/>
                  </a:lnTo>
                  <a:lnTo>
                    <a:pt x="595" y="554"/>
                  </a:lnTo>
                  <a:close/>
                  <a:moveTo>
                    <a:pt x="298" y="1"/>
                  </a:moveTo>
                  <a:cubicBezTo>
                    <a:pt x="134" y="1"/>
                    <a:pt x="1" y="124"/>
                    <a:pt x="1" y="298"/>
                  </a:cubicBezTo>
                  <a:lnTo>
                    <a:pt x="1" y="2471"/>
                  </a:lnTo>
                  <a:cubicBezTo>
                    <a:pt x="1" y="2605"/>
                    <a:pt x="134" y="2728"/>
                    <a:pt x="298" y="2728"/>
                  </a:cubicBezTo>
                  <a:lnTo>
                    <a:pt x="4440" y="2728"/>
                  </a:lnTo>
                  <a:cubicBezTo>
                    <a:pt x="4614" y="2728"/>
                    <a:pt x="4747" y="2605"/>
                    <a:pt x="4747" y="2471"/>
                  </a:cubicBezTo>
                  <a:lnTo>
                    <a:pt x="4747" y="298"/>
                  </a:lnTo>
                  <a:cubicBezTo>
                    <a:pt x="4747" y="124"/>
                    <a:pt x="4614" y="1"/>
                    <a:pt x="444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4"/>
            <p:cNvSpPr/>
            <p:nvPr/>
          </p:nvSpPr>
          <p:spPr>
            <a:xfrm>
              <a:off x="7008788" y="2102675"/>
              <a:ext cx="38450" cy="15150"/>
            </a:xfrm>
            <a:custGeom>
              <a:avLst/>
              <a:gdLst/>
              <a:ahLst/>
              <a:cxnLst/>
              <a:rect l="l" t="t" r="r" b="b"/>
              <a:pathLst>
                <a:path w="1538" h="606" extrusionOk="0">
                  <a:moveTo>
                    <a:pt x="297" y="0"/>
                  </a:moveTo>
                  <a:cubicBezTo>
                    <a:pt x="133" y="0"/>
                    <a:pt x="0" y="175"/>
                    <a:pt x="41" y="349"/>
                  </a:cubicBezTo>
                  <a:cubicBezTo>
                    <a:pt x="41" y="472"/>
                    <a:pt x="174" y="605"/>
                    <a:pt x="349" y="605"/>
                  </a:cubicBezTo>
                  <a:lnTo>
                    <a:pt x="1241" y="605"/>
                  </a:lnTo>
                  <a:cubicBezTo>
                    <a:pt x="1415" y="605"/>
                    <a:pt x="1538" y="431"/>
                    <a:pt x="1497" y="257"/>
                  </a:cubicBezTo>
                  <a:cubicBezTo>
                    <a:pt x="1497" y="93"/>
                    <a:pt x="137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4"/>
            <p:cNvSpPr/>
            <p:nvPr/>
          </p:nvSpPr>
          <p:spPr>
            <a:xfrm>
              <a:off x="7008788" y="2052775"/>
              <a:ext cx="39475" cy="26600"/>
            </a:xfrm>
            <a:custGeom>
              <a:avLst/>
              <a:gdLst/>
              <a:ahLst/>
              <a:cxnLst/>
              <a:rect l="l" t="t" r="r" b="b"/>
              <a:pathLst>
                <a:path w="1579" h="1064" extrusionOk="0">
                  <a:moveTo>
                    <a:pt x="327" y="1"/>
                  </a:moveTo>
                  <a:cubicBezTo>
                    <a:pt x="210" y="1"/>
                    <a:pt x="107" y="73"/>
                    <a:pt x="41" y="161"/>
                  </a:cubicBezTo>
                  <a:cubicBezTo>
                    <a:pt x="0" y="295"/>
                    <a:pt x="41" y="500"/>
                    <a:pt x="174" y="551"/>
                  </a:cubicBezTo>
                  <a:lnTo>
                    <a:pt x="1066" y="1012"/>
                  </a:lnTo>
                  <a:cubicBezTo>
                    <a:pt x="1118" y="1063"/>
                    <a:pt x="1200" y="1063"/>
                    <a:pt x="1241" y="1063"/>
                  </a:cubicBezTo>
                  <a:cubicBezTo>
                    <a:pt x="1323" y="1063"/>
                    <a:pt x="1456" y="1012"/>
                    <a:pt x="1497" y="889"/>
                  </a:cubicBezTo>
                  <a:cubicBezTo>
                    <a:pt x="1579" y="756"/>
                    <a:pt x="1497" y="592"/>
                    <a:pt x="1374" y="500"/>
                  </a:cubicBezTo>
                  <a:lnTo>
                    <a:pt x="472" y="38"/>
                  </a:lnTo>
                  <a:cubicBezTo>
                    <a:pt x="422" y="12"/>
                    <a:pt x="374" y="1"/>
                    <a:pt x="3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4"/>
            <p:cNvSpPr/>
            <p:nvPr/>
          </p:nvSpPr>
          <p:spPr>
            <a:xfrm>
              <a:off x="7008788" y="2141125"/>
              <a:ext cx="39475" cy="26675"/>
            </a:xfrm>
            <a:custGeom>
              <a:avLst/>
              <a:gdLst/>
              <a:ahLst/>
              <a:cxnLst/>
              <a:rect l="l" t="t" r="r" b="b"/>
              <a:pathLst>
                <a:path w="1579" h="1067" extrusionOk="0">
                  <a:moveTo>
                    <a:pt x="1235" y="0"/>
                  </a:moveTo>
                  <a:cubicBezTo>
                    <a:pt x="1181" y="0"/>
                    <a:pt x="1124" y="14"/>
                    <a:pt x="1066" y="41"/>
                  </a:cubicBezTo>
                  <a:lnTo>
                    <a:pt x="174" y="513"/>
                  </a:lnTo>
                  <a:cubicBezTo>
                    <a:pt x="41" y="554"/>
                    <a:pt x="0" y="728"/>
                    <a:pt x="41" y="902"/>
                  </a:cubicBezTo>
                  <a:cubicBezTo>
                    <a:pt x="133" y="984"/>
                    <a:pt x="215" y="1066"/>
                    <a:pt x="349" y="1066"/>
                  </a:cubicBezTo>
                  <a:cubicBezTo>
                    <a:pt x="390" y="1066"/>
                    <a:pt x="431" y="1025"/>
                    <a:pt x="472" y="1025"/>
                  </a:cubicBezTo>
                  <a:lnTo>
                    <a:pt x="1374" y="554"/>
                  </a:lnTo>
                  <a:cubicBezTo>
                    <a:pt x="1497" y="472"/>
                    <a:pt x="1579" y="297"/>
                    <a:pt x="1497" y="174"/>
                  </a:cubicBezTo>
                  <a:cubicBezTo>
                    <a:pt x="1442" y="57"/>
                    <a:pt x="1345" y="0"/>
                    <a:pt x="123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5" name="Google Shape;455;p44"/>
          <p:cNvCxnSpPr>
            <a:stCxn id="426" idx="2"/>
            <a:endCxn id="431" idx="0"/>
          </p:cNvCxnSpPr>
          <p:nvPr/>
        </p:nvCxnSpPr>
        <p:spPr>
          <a:xfrm rot="-5400000" flipH="1">
            <a:off x="4677224" y="3033275"/>
            <a:ext cx="410400" cy="17127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456" name="Google Shape;456;p44"/>
          <p:cNvCxnSpPr>
            <a:stCxn id="428" idx="2"/>
            <a:endCxn id="431" idx="0"/>
          </p:cNvCxnSpPr>
          <p:nvPr/>
        </p:nvCxnSpPr>
        <p:spPr>
          <a:xfrm rot="-5400000" flipH="1">
            <a:off x="5533947" y="3889325"/>
            <a:ext cx="410400" cy="6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457" name="Google Shape;457;p44"/>
          <p:cNvCxnSpPr>
            <a:stCxn id="430" idx="2"/>
            <a:endCxn id="431" idx="0"/>
          </p:cNvCxnSpPr>
          <p:nvPr/>
        </p:nvCxnSpPr>
        <p:spPr>
          <a:xfrm rot="5400000">
            <a:off x="6400526" y="3022775"/>
            <a:ext cx="410400" cy="1733700"/>
          </a:xfrm>
          <a:prstGeom prst="bentConnector3">
            <a:avLst>
              <a:gd name="adj1" fmla="val 50003"/>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p:nvPr/>
        </p:nvSpPr>
        <p:spPr>
          <a:xfrm>
            <a:off x="2593875" y="3526538"/>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5"/>
          <p:cNvSpPr/>
          <p:nvPr/>
        </p:nvSpPr>
        <p:spPr>
          <a:xfrm>
            <a:off x="1984275" y="238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1374675" y="120922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Hypotheses</a:t>
            </a:r>
            <a:endParaRPr/>
          </a:p>
        </p:txBody>
      </p:sp>
      <p:sp>
        <p:nvSpPr>
          <p:cNvPr id="466" name="Google Shape;466;p45"/>
          <p:cNvSpPr txBox="1">
            <a:spLocks noGrp="1"/>
          </p:cNvSpPr>
          <p:nvPr>
            <p:ph type="subTitle" idx="1"/>
          </p:nvPr>
        </p:nvSpPr>
        <p:spPr>
          <a:xfrm>
            <a:off x="2032350" y="1565625"/>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Sun.The planet’s name has nothing to do with the liquid metal</a:t>
            </a:r>
            <a:endParaRPr/>
          </a:p>
        </p:txBody>
      </p:sp>
      <p:sp>
        <p:nvSpPr>
          <p:cNvPr id="467" name="Google Shape;467;p45"/>
          <p:cNvSpPr txBox="1">
            <a:spLocks noGrp="1"/>
          </p:cNvSpPr>
          <p:nvPr>
            <p:ph type="subTitle" idx="2"/>
          </p:nvPr>
        </p:nvSpPr>
        <p:spPr>
          <a:xfrm>
            <a:off x="2641957" y="2723563"/>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hot and its atmosphere is poisonous</a:t>
            </a:r>
            <a:endParaRPr/>
          </a:p>
        </p:txBody>
      </p:sp>
      <p:sp>
        <p:nvSpPr>
          <p:cNvPr id="468" name="Google Shape;468;p45"/>
          <p:cNvSpPr txBox="1">
            <a:spLocks noGrp="1"/>
          </p:cNvSpPr>
          <p:nvPr>
            <p:ph type="subTitle" idx="3"/>
          </p:nvPr>
        </p:nvSpPr>
        <p:spPr>
          <a:xfrm>
            <a:off x="3251557" y="3881500"/>
            <a:ext cx="487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 It was named after the Roman god</a:t>
            </a:r>
            <a:endParaRPr/>
          </a:p>
        </p:txBody>
      </p:sp>
      <p:sp>
        <p:nvSpPr>
          <p:cNvPr id="469" name="Google Shape;469;p45"/>
          <p:cNvSpPr txBox="1">
            <a:spLocks noGrp="1"/>
          </p:cNvSpPr>
          <p:nvPr>
            <p:ph type="subTitle" idx="4"/>
          </p:nvPr>
        </p:nvSpPr>
        <p:spPr>
          <a:xfrm>
            <a:off x="2032350" y="12536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1</a:t>
            </a:r>
            <a:endParaRPr/>
          </a:p>
        </p:txBody>
      </p:sp>
      <p:sp>
        <p:nvSpPr>
          <p:cNvPr id="470" name="Google Shape;470;p45"/>
          <p:cNvSpPr txBox="1">
            <a:spLocks noGrp="1"/>
          </p:cNvSpPr>
          <p:nvPr>
            <p:ph type="subTitle" idx="5"/>
          </p:nvPr>
        </p:nvSpPr>
        <p:spPr>
          <a:xfrm>
            <a:off x="2641950" y="241227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2</a:t>
            </a:r>
            <a:endParaRPr/>
          </a:p>
        </p:txBody>
      </p:sp>
      <p:sp>
        <p:nvSpPr>
          <p:cNvPr id="471" name="Google Shape;471;p45"/>
          <p:cNvSpPr txBox="1">
            <a:spLocks noGrp="1"/>
          </p:cNvSpPr>
          <p:nvPr>
            <p:ph type="subTitle" idx="6"/>
          </p:nvPr>
        </p:nvSpPr>
        <p:spPr>
          <a:xfrm>
            <a:off x="3251550" y="3570925"/>
            <a:ext cx="4876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 3</a:t>
            </a:r>
            <a:endParaRPr/>
          </a:p>
        </p:txBody>
      </p:sp>
      <p:grpSp>
        <p:nvGrpSpPr>
          <p:cNvPr id="472" name="Google Shape;472;p45"/>
          <p:cNvGrpSpPr/>
          <p:nvPr/>
        </p:nvGrpSpPr>
        <p:grpSpPr>
          <a:xfrm>
            <a:off x="2103113" y="2467625"/>
            <a:ext cx="278600" cy="345000"/>
            <a:chOff x="2532463" y="3657550"/>
            <a:chExt cx="278600" cy="345000"/>
          </a:xfrm>
        </p:grpSpPr>
        <p:sp>
          <p:nvSpPr>
            <p:cNvPr id="473" name="Google Shape;473;p45"/>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5"/>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5"/>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45"/>
          <p:cNvGrpSpPr/>
          <p:nvPr/>
        </p:nvGrpSpPr>
        <p:grpSpPr>
          <a:xfrm>
            <a:off x="1460838" y="1295038"/>
            <a:ext cx="343950" cy="344675"/>
            <a:chOff x="2509913" y="2520475"/>
            <a:chExt cx="343950" cy="344675"/>
          </a:xfrm>
        </p:grpSpPr>
        <p:sp>
          <p:nvSpPr>
            <p:cNvPr id="480" name="Google Shape;480;p45"/>
            <p:cNvSpPr/>
            <p:nvPr/>
          </p:nvSpPr>
          <p:spPr>
            <a:xfrm>
              <a:off x="2509913" y="2608825"/>
              <a:ext cx="343950" cy="256325"/>
            </a:xfrm>
            <a:custGeom>
              <a:avLst/>
              <a:gdLst/>
              <a:ahLst/>
              <a:cxnLst/>
              <a:rect l="l" t="t" r="r" b="b"/>
              <a:pathLst>
                <a:path w="13758" h="10253" extrusionOk="0">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2744938" y="2658050"/>
              <a:ext cx="65100" cy="14875"/>
            </a:xfrm>
            <a:custGeom>
              <a:avLst/>
              <a:gdLst/>
              <a:ahLst/>
              <a:cxnLst/>
              <a:rect l="l" t="t" r="r" b="b"/>
              <a:pathLst>
                <a:path w="2604" h="595" extrusionOk="0">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2553738" y="2658050"/>
              <a:ext cx="65125" cy="14875"/>
            </a:xfrm>
            <a:custGeom>
              <a:avLst/>
              <a:gdLst/>
              <a:ahLst/>
              <a:cxnLst/>
              <a:rect l="l" t="t" r="r" b="b"/>
              <a:pathLst>
                <a:path w="2605" h="595" extrusionOk="0">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2553738" y="2707250"/>
              <a:ext cx="91775" cy="14900"/>
            </a:xfrm>
            <a:custGeom>
              <a:avLst/>
              <a:gdLst/>
              <a:ahLst/>
              <a:cxnLst/>
              <a:rect l="l" t="t" r="r" b="b"/>
              <a:pathLst>
                <a:path w="3671" h="596" extrusionOk="0">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2564513" y="2756200"/>
              <a:ext cx="81000" cy="15150"/>
            </a:xfrm>
            <a:custGeom>
              <a:avLst/>
              <a:gdLst/>
              <a:ahLst/>
              <a:cxnLst/>
              <a:rect l="l" t="t" r="r" b="b"/>
              <a:pathLst>
                <a:path w="3240" h="606" extrusionOk="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2716988" y="2707250"/>
              <a:ext cx="93050" cy="14900"/>
            </a:xfrm>
            <a:custGeom>
              <a:avLst/>
              <a:gdLst/>
              <a:ahLst/>
              <a:cxnLst/>
              <a:rect l="l" t="t" r="r" b="b"/>
              <a:pathLst>
                <a:path w="3722" h="596" extrusionOk="0">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2716988" y="2756200"/>
              <a:ext cx="82300" cy="15150"/>
            </a:xfrm>
            <a:custGeom>
              <a:avLst/>
              <a:gdLst/>
              <a:ahLst/>
              <a:cxnLst/>
              <a:rect l="l" t="t" r="r" b="b"/>
              <a:pathLst>
                <a:path w="3292" h="606" extrusionOk="0">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2548363" y="2520475"/>
              <a:ext cx="267075" cy="179100"/>
            </a:xfrm>
            <a:custGeom>
              <a:avLst/>
              <a:gdLst/>
              <a:ahLst/>
              <a:cxnLst/>
              <a:rect l="l" t="t" r="r" b="b"/>
              <a:pathLst>
                <a:path w="10683" h="7164" extrusionOk="0">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45"/>
          <p:cNvGrpSpPr/>
          <p:nvPr/>
        </p:nvGrpSpPr>
        <p:grpSpPr>
          <a:xfrm>
            <a:off x="2680038" y="3640513"/>
            <a:ext cx="343950" cy="288325"/>
            <a:chOff x="7796863" y="2004525"/>
            <a:chExt cx="343950" cy="288325"/>
          </a:xfrm>
        </p:grpSpPr>
        <p:sp>
          <p:nvSpPr>
            <p:cNvPr id="489" name="Google Shape;489;p45"/>
            <p:cNvSpPr/>
            <p:nvPr/>
          </p:nvSpPr>
          <p:spPr>
            <a:xfrm>
              <a:off x="7796863" y="2004525"/>
              <a:ext cx="343950" cy="288325"/>
            </a:xfrm>
            <a:custGeom>
              <a:avLst/>
              <a:gdLst/>
              <a:ahLst/>
              <a:cxnLst/>
              <a:rect l="l" t="t" r="r" b="b"/>
              <a:pathLst>
                <a:path w="13758" h="11533" extrusionOk="0">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p:nvPr/>
          </p:nvSpPr>
          <p:spPr>
            <a:xfrm>
              <a:off x="7851463" y="2048350"/>
              <a:ext cx="48975" cy="58700"/>
            </a:xfrm>
            <a:custGeom>
              <a:avLst/>
              <a:gdLst/>
              <a:ahLst/>
              <a:cxnLst/>
              <a:rect l="l" t="t" r="r" b="b"/>
              <a:pathLst>
                <a:path w="1959" h="2348" extrusionOk="0">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a:off x="7905788" y="2092175"/>
              <a:ext cx="27950" cy="14875"/>
            </a:xfrm>
            <a:custGeom>
              <a:avLst/>
              <a:gdLst/>
              <a:ahLst/>
              <a:cxnLst/>
              <a:rect l="l" t="t" r="r" b="b"/>
              <a:pathLst>
                <a:path w="1118" h="595" extrusionOk="0">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a:off x="7851463" y="2135725"/>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8004188" y="2048350"/>
              <a:ext cx="82050" cy="14875"/>
            </a:xfrm>
            <a:custGeom>
              <a:avLst/>
              <a:gdLst/>
              <a:ahLst/>
              <a:cxnLst/>
              <a:rect l="l" t="t" r="r" b="b"/>
              <a:pathLst>
                <a:path w="3282" h="595" extrusionOk="0">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8004188" y="2092175"/>
              <a:ext cx="82050" cy="14875"/>
            </a:xfrm>
            <a:custGeom>
              <a:avLst/>
              <a:gdLst/>
              <a:ahLst/>
              <a:cxnLst/>
              <a:rect l="l" t="t" r="r" b="b"/>
              <a:pathLst>
                <a:path w="3282" h="595" extrusionOk="0">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8004188" y="2135725"/>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8004188" y="2179550"/>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7851463" y="2179550"/>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45"/>
          <p:cNvCxnSpPr>
            <a:stCxn id="464" idx="2"/>
          </p:cNvCxnSpPr>
          <p:nvPr/>
        </p:nvCxnSpPr>
        <p:spPr>
          <a:xfrm>
            <a:off x="1632825" y="1725525"/>
            <a:ext cx="0" cy="344190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45"/>
          <p:cNvCxnSpPr>
            <a:stCxn id="463" idx="2"/>
          </p:cNvCxnSpPr>
          <p:nvPr/>
        </p:nvCxnSpPr>
        <p:spPr>
          <a:xfrm>
            <a:off x="2242425" y="2898275"/>
            <a:ext cx="0" cy="229560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45"/>
          <p:cNvCxnSpPr>
            <a:stCxn id="462" idx="2"/>
          </p:cNvCxnSpPr>
          <p:nvPr/>
        </p:nvCxnSpPr>
        <p:spPr>
          <a:xfrm>
            <a:off x="2852025" y="4042838"/>
            <a:ext cx="0" cy="1184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375" name="Google Shape;375;p38"/>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—Someone Famous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objectives</a:t>
            </a:r>
            <a:endParaRPr/>
          </a:p>
        </p:txBody>
      </p:sp>
      <p:sp>
        <p:nvSpPr>
          <p:cNvPr id="506" name="Google Shape;506;p46"/>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507" name="Google Shape;507;p46"/>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508" name="Google Shape;508;p46"/>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509" name="Google Shape;509;p46"/>
          <p:cNvSpPr txBox="1">
            <a:spLocks noGrp="1"/>
          </p:cNvSpPr>
          <p:nvPr>
            <p:ph type="subTitle" idx="4"/>
          </p:nvPr>
        </p:nvSpPr>
        <p:spPr>
          <a:xfrm>
            <a:off x="977801"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10" name="Google Shape;510;p46"/>
          <p:cNvSpPr txBox="1">
            <a:spLocks noGrp="1"/>
          </p:cNvSpPr>
          <p:nvPr>
            <p:ph type="subTitle" idx="5"/>
          </p:nvPr>
        </p:nvSpPr>
        <p:spPr>
          <a:xfrm>
            <a:off x="3450748"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511" name="Google Shape;511;p46"/>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grpSp>
        <p:nvGrpSpPr>
          <p:cNvPr id="512" name="Google Shape;512;p46"/>
          <p:cNvGrpSpPr/>
          <p:nvPr/>
        </p:nvGrpSpPr>
        <p:grpSpPr>
          <a:xfrm>
            <a:off x="1987939" y="1746050"/>
            <a:ext cx="222225" cy="345000"/>
            <a:chOff x="1063938" y="3093725"/>
            <a:chExt cx="222225" cy="345000"/>
          </a:xfrm>
        </p:grpSpPr>
        <p:sp>
          <p:nvSpPr>
            <p:cNvPr id="513" name="Google Shape;513;p46"/>
            <p:cNvSpPr/>
            <p:nvPr/>
          </p:nvSpPr>
          <p:spPr>
            <a:xfrm>
              <a:off x="1063938" y="3093725"/>
              <a:ext cx="222225" cy="345000"/>
            </a:xfrm>
            <a:custGeom>
              <a:avLst/>
              <a:gdLst/>
              <a:ahLst/>
              <a:cxnLst/>
              <a:rect l="l" t="t" r="r" b="b"/>
              <a:pathLst>
                <a:path w="8889" h="13800" extrusionOk="0">
                  <a:moveTo>
                    <a:pt x="6326" y="595"/>
                  </a:moveTo>
                  <a:lnTo>
                    <a:pt x="6326" y="1282"/>
                  </a:lnTo>
                  <a:cubicBezTo>
                    <a:pt x="6326" y="1538"/>
                    <a:pt x="6110" y="1795"/>
                    <a:pt x="5813" y="1795"/>
                  </a:cubicBezTo>
                  <a:lnTo>
                    <a:pt x="3076" y="1795"/>
                  </a:lnTo>
                  <a:cubicBezTo>
                    <a:pt x="2779" y="1795"/>
                    <a:pt x="2563" y="1538"/>
                    <a:pt x="2563" y="1282"/>
                  </a:cubicBezTo>
                  <a:lnTo>
                    <a:pt x="2563" y="595"/>
                  </a:lnTo>
                  <a:close/>
                  <a:moveTo>
                    <a:pt x="7607" y="595"/>
                  </a:moveTo>
                  <a:cubicBezTo>
                    <a:pt x="7997" y="595"/>
                    <a:pt x="8294" y="893"/>
                    <a:pt x="8294" y="1282"/>
                  </a:cubicBezTo>
                  <a:lnTo>
                    <a:pt x="8294" y="11872"/>
                  </a:lnTo>
                  <a:cubicBezTo>
                    <a:pt x="8294" y="12600"/>
                    <a:pt x="7740" y="13194"/>
                    <a:pt x="7013" y="13194"/>
                  </a:cubicBezTo>
                  <a:lnTo>
                    <a:pt x="1928" y="13194"/>
                  </a:lnTo>
                  <a:cubicBezTo>
                    <a:pt x="1159" y="13194"/>
                    <a:pt x="605" y="12600"/>
                    <a:pt x="605" y="11872"/>
                  </a:cubicBezTo>
                  <a:lnTo>
                    <a:pt x="605" y="1661"/>
                  </a:lnTo>
                  <a:cubicBezTo>
                    <a:pt x="605" y="1067"/>
                    <a:pt x="1077" y="595"/>
                    <a:pt x="1631" y="595"/>
                  </a:cubicBezTo>
                  <a:lnTo>
                    <a:pt x="1969" y="595"/>
                  </a:lnTo>
                  <a:lnTo>
                    <a:pt x="1969" y="1497"/>
                  </a:lnTo>
                  <a:cubicBezTo>
                    <a:pt x="1969" y="1969"/>
                    <a:pt x="2358" y="2389"/>
                    <a:pt x="2871" y="2389"/>
                  </a:cubicBezTo>
                  <a:lnTo>
                    <a:pt x="6367" y="2389"/>
                  </a:lnTo>
                  <a:cubicBezTo>
                    <a:pt x="6664" y="2389"/>
                    <a:pt x="6920" y="2133"/>
                    <a:pt x="6920" y="1795"/>
                  </a:cubicBezTo>
                  <a:lnTo>
                    <a:pt x="6920" y="595"/>
                  </a:lnTo>
                  <a:close/>
                  <a:moveTo>
                    <a:pt x="1928" y="1"/>
                  </a:moveTo>
                  <a:cubicBezTo>
                    <a:pt x="862" y="1"/>
                    <a:pt x="1" y="852"/>
                    <a:pt x="1" y="1918"/>
                  </a:cubicBezTo>
                  <a:lnTo>
                    <a:pt x="1" y="11872"/>
                  </a:lnTo>
                  <a:cubicBezTo>
                    <a:pt x="1" y="12938"/>
                    <a:pt x="862" y="13799"/>
                    <a:pt x="1928" y="13799"/>
                  </a:cubicBezTo>
                  <a:lnTo>
                    <a:pt x="7013" y="13799"/>
                  </a:lnTo>
                  <a:cubicBezTo>
                    <a:pt x="8038" y="13799"/>
                    <a:pt x="8889" y="12938"/>
                    <a:pt x="8889" y="11872"/>
                  </a:cubicBezTo>
                  <a:lnTo>
                    <a:pt x="8889" y="1918"/>
                  </a:lnTo>
                  <a:cubicBezTo>
                    <a:pt x="8889" y="852"/>
                    <a:pt x="8038" y="1"/>
                    <a:pt x="701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1106738" y="3182400"/>
              <a:ext cx="59750" cy="58725"/>
            </a:xfrm>
            <a:custGeom>
              <a:avLst/>
              <a:gdLst/>
              <a:ahLst/>
              <a:cxnLst/>
              <a:rect l="l" t="t" r="r" b="b"/>
              <a:pathLst>
                <a:path w="2390" h="2349" extrusionOk="0">
                  <a:moveTo>
                    <a:pt x="339" y="1"/>
                  </a:moveTo>
                  <a:cubicBezTo>
                    <a:pt x="175" y="1"/>
                    <a:pt x="42" y="83"/>
                    <a:pt x="1" y="257"/>
                  </a:cubicBezTo>
                  <a:cubicBezTo>
                    <a:pt x="1" y="421"/>
                    <a:pt x="134" y="595"/>
                    <a:pt x="298" y="595"/>
                  </a:cubicBezTo>
                  <a:lnTo>
                    <a:pt x="903" y="595"/>
                  </a:lnTo>
                  <a:lnTo>
                    <a:pt x="903" y="2051"/>
                  </a:lnTo>
                  <a:cubicBezTo>
                    <a:pt x="903" y="2174"/>
                    <a:pt x="985" y="2307"/>
                    <a:pt x="1159" y="2348"/>
                  </a:cubicBezTo>
                  <a:cubicBezTo>
                    <a:pt x="1323" y="2348"/>
                    <a:pt x="1497" y="2215"/>
                    <a:pt x="1497" y="2051"/>
                  </a:cubicBezTo>
                  <a:lnTo>
                    <a:pt x="1497" y="595"/>
                  </a:lnTo>
                  <a:lnTo>
                    <a:pt x="2051" y="595"/>
                  </a:lnTo>
                  <a:cubicBezTo>
                    <a:pt x="2225" y="595"/>
                    <a:pt x="2348" y="472"/>
                    <a:pt x="2348" y="339"/>
                  </a:cubicBezTo>
                  <a:cubicBezTo>
                    <a:pt x="2389" y="165"/>
                    <a:pt x="2225" y="1"/>
                    <a:pt x="205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194388" y="3182400"/>
              <a:ext cx="48975" cy="14900"/>
            </a:xfrm>
            <a:custGeom>
              <a:avLst/>
              <a:gdLst/>
              <a:ahLst/>
              <a:cxnLst/>
              <a:rect l="l" t="t" r="r" b="b"/>
              <a:pathLst>
                <a:path w="1959" h="596" extrusionOk="0">
                  <a:moveTo>
                    <a:pt x="339" y="1"/>
                  </a:moveTo>
                  <a:cubicBezTo>
                    <a:pt x="124" y="1"/>
                    <a:pt x="1" y="165"/>
                    <a:pt x="42" y="339"/>
                  </a:cubicBezTo>
                  <a:cubicBezTo>
                    <a:pt x="42" y="472"/>
                    <a:pt x="165" y="595"/>
                    <a:pt x="339" y="595"/>
                  </a:cubicBezTo>
                  <a:lnTo>
                    <a:pt x="1620" y="595"/>
                  </a:lnTo>
                  <a:cubicBezTo>
                    <a:pt x="1795" y="595"/>
                    <a:pt x="1959" y="421"/>
                    <a:pt x="1918" y="257"/>
                  </a:cubicBezTo>
                  <a:cubicBezTo>
                    <a:pt x="1918" y="83"/>
                    <a:pt x="1754"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1194388" y="3226225"/>
              <a:ext cx="48975" cy="14900"/>
            </a:xfrm>
            <a:custGeom>
              <a:avLst/>
              <a:gdLst/>
              <a:ahLst/>
              <a:cxnLst/>
              <a:rect l="l" t="t" r="r" b="b"/>
              <a:pathLst>
                <a:path w="1959" h="596" extrusionOk="0">
                  <a:moveTo>
                    <a:pt x="339" y="1"/>
                  </a:moveTo>
                  <a:cubicBezTo>
                    <a:pt x="124" y="1"/>
                    <a:pt x="1" y="165"/>
                    <a:pt x="42" y="339"/>
                  </a:cubicBezTo>
                  <a:cubicBezTo>
                    <a:pt x="42" y="513"/>
                    <a:pt x="165" y="595"/>
                    <a:pt x="339" y="595"/>
                  </a:cubicBezTo>
                  <a:lnTo>
                    <a:pt x="1620" y="595"/>
                  </a:lnTo>
                  <a:cubicBezTo>
                    <a:pt x="1795" y="595"/>
                    <a:pt x="1959" y="462"/>
                    <a:pt x="1918" y="257"/>
                  </a:cubicBezTo>
                  <a:cubicBezTo>
                    <a:pt x="1918" y="124"/>
                    <a:pt x="1754"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106738" y="3269800"/>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1106738" y="3313625"/>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1106738" y="3357450"/>
              <a:ext cx="136625" cy="14875"/>
            </a:xfrm>
            <a:custGeom>
              <a:avLst/>
              <a:gdLst/>
              <a:ahLst/>
              <a:cxnLst/>
              <a:rect l="l" t="t" r="r" b="b"/>
              <a:pathLst>
                <a:path w="5465" h="595" extrusionOk="0">
                  <a:moveTo>
                    <a:pt x="339" y="0"/>
                  </a:moveTo>
                  <a:cubicBezTo>
                    <a:pt x="134" y="0"/>
                    <a:pt x="1" y="175"/>
                    <a:pt x="42" y="339"/>
                  </a:cubicBezTo>
                  <a:cubicBezTo>
                    <a:pt x="42" y="513"/>
                    <a:pt x="175" y="595"/>
                    <a:pt x="339" y="595"/>
                  </a:cubicBezTo>
                  <a:lnTo>
                    <a:pt x="5126" y="595"/>
                  </a:lnTo>
                  <a:cubicBezTo>
                    <a:pt x="5301" y="59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6"/>
          <p:cNvGrpSpPr/>
          <p:nvPr/>
        </p:nvGrpSpPr>
        <p:grpSpPr>
          <a:xfrm>
            <a:off x="4399498" y="1746563"/>
            <a:ext cx="345000" cy="343975"/>
            <a:chOff x="1799738" y="3074500"/>
            <a:chExt cx="345000" cy="343975"/>
          </a:xfrm>
        </p:grpSpPr>
        <p:sp>
          <p:nvSpPr>
            <p:cNvPr id="521" name="Google Shape;521;p46"/>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6"/>
          <p:cNvGrpSpPr/>
          <p:nvPr/>
        </p:nvGrpSpPr>
        <p:grpSpPr>
          <a:xfrm>
            <a:off x="6872438" y="1746038"/>
            <a:ext cx="345000" cy="345050"/>
            <a:chOff x="6980063" y="2520150"/>
            <a:chExt cx="345000" cy="345050"/>
          </a:xfrm>
        </p:grpSpPr>
        <p:sp>
          <p:nvSpPr>
            <p:cNvPr id="530" name="Google Shape;530;p46"/>
            <p:cNvSpPr/>
            <p:nvPr/>
          </p:nvSpPr>
          <p:spPr>
            <a:xfrm>
              <a:off x="7043113" y="2565000"/>
              <a:ext cx="218900" cy="36625"/>
            </a:xfrm>
            <a:custGeom>
              <a:avLst/>
              <a:gdLst/>
              <a:ahLst/>
              <a:cxnLst/>
              <a:rect l="l" t="t" r="r" b="b"/>
              <a:pathLst>
                <a:path w="8756" h="1465" extrusionOk="0">
                  <a:moveTo>
                    <a:pt x="1" y="1"/>
                  </a:moveTo>
                  <a:lnTo>
                    <a:pt x="1" y="606"/>
                  </a:lnTo>
                  <a:lnTo>
                    <a:pt x="1918" y="606"/>
                  </a:lnTo>
                  <a:lnTo>
                    <a:pt x="1918" y="1159"/>
                  </a:lnTo>
                  <a:cubicBezTo>
                    <a:pt x="1918" y="1334"/>
                    <a:pt x="2000" y="1457"/>
                    <a:pt x="2133" y="1457"/>
                  </a:cubicBezTo>
                  <a:cubicBezTo>
                    <a:pt x="2161" y="1462"/>
                    <a:pt x="2187" y="1464"/>
                    <a:pt x="2212" y="1464"/>
                  </a:cubicBezTo>
                  <a:cubicBezTo>
                    <a:pt x="2378" y="1464"/>
                    <a:pt x="2471" y="1347"/>
                    <a:pt x="2471" y="1159"/>
                  </a:cubicBezTo>
                  <a:lnTo>
                    <a:pt x="2471" y="606"/>
                  </a:lnTo>
                  <a:lnTo>
                    <a:pt x="8756" y="606"/>
                  </a:lnTo>
                  <a:lnTo>
                    <a:pt x="875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7043113" y="2696325"/>
              <a:ext cx="217875" cy="36575"/>
            </a:xfrm>
            <a:custGeom>
              <a:avLst/>
              <a:gdLst/>
              <a:ahLst/>
              <a:cxnLst/>
              <a:rect l="l" t="t" r="r" b="b"/>
              <a:pathLst>
                <a:path w="8715" h="1463" extrusionOk="0">
                  <a:moveTo>
                    <a:pt x="2194" y="1"/>
                  </a:moveTo>
                  <a:cubicBezTo>
                    <a:pt x="2025" y="1"/>
                    <a:pt x="1918" y="148"/>
                    <a:pt x="1918" y="304"/>
                  </a:cubicBezTo>
                  <a:lnTo>
                    <a:pt x="1918" y="858"/>
                  </a:lnTo>
                  <a:lnTo>
                    <a:pt x="1" y="858"/>
                  </a:lnTo>
                  <a:lnTo>
                    <a:pt x="1" y="1463"/>
                  </a:lnTo>
                  <a:lnTo>
                    <a:pt x="8715" y="1463"/>
                  </a:lnTo>
                  <a:lnTo>
                    <a:pt x="8715" y="858"/>
                  </a:lnTo>
                  <a:lnTo>
                    <a:pt x="2471" y="858"/>
                  </a:lnTo>
                  <a:lnTo>
                    <a:pt x="2471" y="304"/>
                  </a:lnTo>
                  <a:cubicBezTo>
                    <a:pt x="2471" y="181"/>
                    <a:pt x="2389" y="48"/>
                    <a:pt x="2256" y="7"/>
                  </a:cubicBezTo>
                  <a:cubicBezTo>
                    <a:pt x="2235" y="3"/>
                    <a:pt x="2214" y="1"/>
                    <a:pt x="219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6980063" y="2520150"/>
              <a:ext cx="345000" cy="345050"/>
            </a:xfrm>
            <a:custGeom>
              <a:avLst/>
              <a:gdLst/>
              <a:ahLst/>
              <a:cxnLst/>
              <a:rect l="l" t="t" r="r" b="b"/>
              <a:pathLst>
                <a:path w="13800" h="13802" extrusionOk="0">
                  <a:moveTo>
                    <a:pt x="6623" y="606"/>
                  </a:moveTo>
                  <a:lnTo>
                    <a:pt x="6623" y="9658"/>
                  </a:lnTo>
                  <a:lnTo>
                    <a:pt x="2820" y="9658"/>
                  </a:lnTo>
                  <a:lnTo>
                    <a:pt x="2820" y="606"/>
                  </a:lnTo>
                  <a:close/>
                  <a:moveTo>
                    <a:pt x="10980" y="606"/>
                  </a:moveTo>
                  <a:lnTo>
                    <a:pt x="10980" y="9658"/>
                  </a:lnTo>
                  <a:lnTo>
                    <a:pt x="7177" y="9658"/>
                  </a:lnTo>
                  <a:lnTo>
                    <a:pt x="7177" y="606"/>
                  </a:lnTo>
                  <a:close/>
                  <a:moveTo>
                    <a:pt x="13195" y="10252"/>
                  </a:moveTo>
                  <a:lnTo>
                    <a:pt x="13195" y="11411"/>
                  </a:lnTo>
                  <a:lnTo>
                    <a:pt x="596" y="11411"/>
                  </a:lnTo>
                  <a:lnTo>
                    <a:pt x="596" y="10252"/>
                  </a:lnTo>
                  <a:close/>
                  <a:moveTo>
                    <a:pt x="3117" y="12005"/>
                  </a:moveTo>
                  <a:lnTo>
                    <a:pt x="3117" y="12610"/>
                  </a:lnTo>
                  <a:cubicBezTo>
                    <a:pt x="3117" y="12927"/>
                    <a:pt x="2856" y="13209"/>
                    <a:pt x="2536" y="13209"/>
                  </a:cubicBezTo>
                  <a:cubicBezTo>
                    <a:pt x="2515" y="13209"/>
                    <a:pt x="2493" y="13207"/>
                    <a:pt x="2472" y="13205"/>
                  </a:cubicBezTo>
                  <a:cubicBezTo>
                    <a:pt x="2174" y="13164"/>
                    <a:pt x="1959" y="12907"/>
                    <a:pt x="1959" y="12610"/>
                  </a:cubicBezTo>
                  <a:lnTo>
                    <a:pt x="1959" y="12005"/>
                  </a:lnTo>
                  <a:close/>
                  <a:moveTo>
                    <a:pt x="11831" y="12005"/>
                  </a:moveTo>
                  <a:lnTo>
                    <a:pt x="11831" y="12610"/>
                  </a:lnTo>
                  <a:cubicBezTo>
                    <a:pt x="11831" y="12927"/>
                    <a:pt x="11606" y="13209"/>
                    <a:pt x="11299" y="13209"/>
                  </a:cubicBezTo>
                  <a:cubicBezTo>
                    <a:pt x="11278" y="13209"/>
                    <a:pt x="11258" y="13207"/>
                    <a:pt x="11237" y="13205"/>
                  </a:cubicBezTo>
                  <a:cubicBezTo>
                    <a:pt x="10888" y="13164"/>
                    <a:pt x="10673" y="12907"/>
                    <a:pt x="10673" y="12610"/>
                  </a:cubicBezTo>
                  <a:lnTo>
                    <a:pt x="10673" y="12005"/>
                  </a:lnTo>
                  <a:close/>
                  <a:moveTo>
                    <a:pt x="2523" y="1"/>
                  </a:moveTo>
                  <a:cubicBezTo>
                    <a:pt x="2390" y="1"/>
                    <a:pt x="2267" y="134"/>
                    <a:pt x="2267" y="308"/>
                  </a:cubicBezTo>
                  <a:lnTo>
                    <a:pt x="2267" y="9658"/>
                  </a:lnTo>
                  <a:lnTo>
                    <a:pt x="298" y="9658"/>
                  </a:lnTo>
                  <a:cubicBezTo>
                    <a:pt x="124" y="9658"/>
                    <a:pt x="1" y="9832"/>
                    <a:pt x="1" y="9955"/>
                  </a:cubicBezTo>
                  <a:lnTo>
                    <a:pt x="1" y="11708"/>
                  </a:lnTo>
                  <a:cubicBezTo>
                    <a:pt x="1" y="11882"/>
                    <a:pt x="124" y="12005"/>
                    <a:pt x="298" y="12005"/>
                  </a:cubicBezTo>
                  <a:lnTo>
                    <a:pt x="1364" y="12005"/>
                  </a:lnTo>
                  <a:lnTo>
                    <a:pt x="1364" y="12610"/>
                  </a:lnTo>
                  <a:cubicBezTo>
                    <a:pt x="1364" y="13263"/>
                    <a:pt x="1880" y="13802"/>
                    <a:pt x="2533" y="13802"/>
                  </a:cubicBezTo>
                  <a:cubicBezTo>
                    <a:pt x="2557" y="13802"/>
                    <a:pt x="2581" y="13801"/>
                    <a:pt x="2605" y="13799"/>
                  </a:cubicBezTo>
                  <a:cubicBezTo>
                    <a:pt x="3199" y="13758"/>
                    <a:pt x="3712" y="13246"/>
                    <a:pt x="3712" y="12610"/>
                  </a:cubicBezTo>
                  <a:lnTo>
                    <a:pt x="3712" y="12005"/>
                  </a:lnTo>
                  <a:lnTo>
                    <a:pt x="10078" y="12005"/>
                  </a:lnTo>
                  <a:lnTo>
                    <a:pt x="10078" y="12610"/>
                  </a:lnTo>
                  <a:cubicBezTo>
                    <a:pt x="10078" y="13263"/>
                    <a:pt x="10594" y="13802"/>
                    <a:pt x="11247" y="13802"/>
                  </a:cubicBezTo>
                  <a:cubicBezTo>
                    <a:pt x="11271" y="13802"/>
                    <a:pt x="11295" y="13801"/>
                    <a:pt x="11319" y="13799"/>
                  </a:cubicBezTo>
                  <a:cubicBezTo>
                    <a:pt x="11954" y="13758"/>
                    <a:pt x="12426" y="13246"/>
                    <a:pt x="12426" y="12610"/>
                  </a:cubicBezTo>
                  <a:lnTo>
                    <a:pt x="12426" y="12005"/>
                  </a:lnTo>
                  <a:lnTo>
                    <a:pt x="13492" y="12005"/>
                  </a:lnTo>
                  <a:cubicBezTo>
                    <a:pt x="13666" y="12005"/>
                    <a:pt x="13799" y="11882"/>
                    <a:pt x="13799" y="11708"/>
                  </a:cubicBezTo>
                  <a:lnTo>
                    <a:pt x="13799" y="9955"/>
                  </a:lnTo>
                  <a:cubicBezTo>
                    <a:pt x="13799" y="9832"/>
                    <a:pt x="13666" y="9658"/>
                    <a:pt x="13492" y="9658"/>
                  </a:cubicBezTo>
                  <a:lnTo>
                    <a:pt x="11575" y="9658"/>
                  </a:lnTo>
                  <a:lnTo>
                    <a:pt x="11575" y="308"/>
                  </a:lnTo>
                  <a:cubicBezTo>
                    <a:pt x="11575" y="134"/>
                    <a:pt x="11442" y="1"/>
                    <a:pt x="1127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a:off x="7078238" y="2641900"/>
              <a:ext cx="38475" cy="15150"/>
            </a:xfrm>
            <a:custGeom>
              <a:avLst/>
              <a:gdLst/>
              <a:ahLst/>
              <a:cxnLst/>
              <a:rect l="l" t="t" r="r" b="b"/>
              <a:pathLst>
                <a:path w="1539" h="606" extrusionOk="0">
                  <a:moveTo>
                    <a:pt x="339" y="0"/>
                  </a:moveTo>
                  <a:cubicBezTo>
                    <a:pt x="175" y="0"/>
                    <a:pt x="0" y="134"/>
                    <a:pt x="41" y="349"/>
                  </a:cubicBezTo>
                  <a:cubicBezTo>
                    <a:pt x="82" y="472"/>
                    <a:pt x="216" y="605"/>
                    <a:pt x="339" y="605"/>
                  </a:cubicBezTo>
                  <a:lnTo>
                    <a:pt x="1200" y="605"/>
                  </a:lnTo>
                  <a:cubicBezTo>
                    <a:pt x="1415" y="605"/>
                    <a:pt x="1538" y="431"/>
                    <a:pt x="1497" y="216"/>
                  </a:cubicBezTo>
                  <a:cubicBezTo>
                    <a:pt x="1497" y="9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7188188" y="2663425"/>
              <a:ext cx="37425" cy="14900"/>
            </a:xfrm>
            <a:custGeom>
              <a:avLst/>
              <a:gdLst/>
              <a:ahLst/>
              <a:cxnLst/>
              <a:rect l="l" t="t" r="r" b="b"/>
              <a:pathLst>
                <a:path w="1497" h="596" extrusionOk="0">
                  <a:moveTo>
                    <a:pt x="297" y="0"/>
                  </a:moveTo>
                  <a:cubicBezTo>
                    <a:pt x="133" y="0"/>
                    <a:pt x="0" y="165"/>
                    <a:pt x="41" y="380"/>
                  </a:cubicBezTo>
                  <a:cubicBezTo>
                    <a:pt x="41" y="513"/>
                    <a:pt x="174" y="595"/>
                    <a:pt x="349" y="595"/>
                  </a:cubicBezTo>
                  <a:lnTo>
                    <a:pt x="1200" y="595"/>
                  </a:lnTo>
                  <a:cubicBezTo>
                    <a:pt x="1374" y="595"/>
                    <a:pt x="1497" y="472"/>
                    <a:pt x="1497" y="257"/>
                  </a:cubicBezTo>
                  <a:cubicBezTo>
                    <a:pt x="1456"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7188188" y="2620625"/>
              <a:ext cx="37425" cy="13875"/>
            </a:xfrm>
            <a:custGeom>
              <a:avLst/>
              <a:gdLst/>
              <a:ahLst/>
              <a:cxnLst/>
              <a:rect l="l" t="t" r="r" b="b"/>
              <a:pathLst>
                <a:path w="1497" h="555" extrusionOk="0">
                  <a:moveTo>
                    <a:pt x="297" y="0"/>
                  </a:moveTo>
                  <a:cubicBezTo>
                    <a:pt x="133" y="0"/>
                    <a:pt x="0" y="134"/>
                    <a:pt x="41" y="339"/>
                  </a:cubicBezTo>
                  <a:cubicBezTo>
                    <a:pt x="41" y="472"/>
                    <a:pt x="174" y="554"/>
                    <a:pt x="349" y="554"/>
                  </a:cubicBezTo>
                  <a:lnTo>
                    <a:pt x="1200" y="554"/>
                  </a:lnTo>
                  <a:cubicBezTo>
                    <a:pt x="1374" y="554"/>
                    <a:pt x="1497" y="431"/>
                    <a:pt x="1497" y="216"/>
                  </a:cubicBezTo>
                  <a:cubicBezTo>
                    <a:pt x="1456" y="8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6" name="Google Shape;536;p46"/>
          <p:cNvCxnSpPr/>
          <p:nvPr/>
        </p:nvCxnSpPr>
        <p:spPr>
          <a:xfrm>
            <a:off x="7044950" y="350902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p:cNvCxnSpPr>
            <a:stCxn id="507" idx="2"/>
          </p:cNvCxnSpPr>
          <p:nvPr/>
        </p:nvCxnSpPr>
        <p:spPr>
          <a:xfrm>
            <a:off x="4571998" y="350902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46"/>
          <p:cNvCxnSpPr>
            <a:stCxn id="506" idx="2"/>
          </p:cNvCxnSpPr>
          <p:nvPr/>
        </p:nvCxnSpPr>
        <p:spPr>
          <a:xfrm>
            <a:off x="2099051" y="3509025"/>
            <a:ext cx="0" cy="1694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296" name="Google Shape;296;p34"/>
          <p:cNvSpPr txBox="1">
            <a:spLocks noGrp="1"/>
          </p:cNvSpPr>
          <p:nvPr>
            <p:ph type="body" idx="4294967295"/>
          </p:nvPr>
        </p:nvSpPr>
        <p:spPr>
          <a:xfrm>
            <a:off x="719999" y="1493880"/>
            <a:ext cx="7710775" cy="4571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latin typeface="Hanken Grotesk"/>
              <a:ea typeface="Hanken Grotesk"/>
              <a:cs typeface="Hanken Grotesk"/>
              <a:sym typeface="Hanken Grotesk"/>
            </a:endParaRPr>
          </a:p>
        </p:txBody>
      </p:sp>
      <p:sp>
        <p:nvSpPr>
          <p:cNvPr id="297" name="Google Shape;297;p34"/>
          <p:cNvSpPr txBox="1"/>
          <p:nvPr/>
        </p:nvSpPr>
        <p:spPr>
          <a:xfrm>
            <a:off x="726774" y="4000475"/>
            <a:ext cx="4648113"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solidFill>
                  <a:schemeClr val="dk1"/>
                </a:solidFill>
                <a:latin typeface="Hanken Grotesk"/>
                <a:ea typeface="Hanken Grotesk"/>
                <a:cs typeface="Hanken Grotesk"/>
                <a:sym typeface="Hanken Grotesk"/>
              </a:rPr>
              <a:t>For more info:</a:t>
            </a:r>
            <a:br>
              <a:rPr lang="en" sz="800" dirty="0">
                <a:solidFill>
                  <a:schemeClr val="dk1"/>
                </a:solidFill>
                <a:latin typeface="Hanken Grotesk"/>
                <a:ea typeface="Hanken Grotesk"/>
                <a:cs typeface="Hanken Grotesk"/>
                <a:sym typeface="Hanken Grotesk"/>
              </a:rPr>
            </a:br>
            <a:r>
              <a:rPr lang="vi-VN" sz="1000" b="1" u="sng" dirty="0" err="1">
                <a:solidFill>
                  <a:schemeClr val="dk1"/>
                </a:solidFill>
                <a:latin typeface="Hanken Grotesk"/>
                <a:ea typeface="Hanken Grotesk"/>
                <a:cs typeface="Hanken Grotesk"/>
                <a:sym typeface="Hanken Grotesk"/>
              </a:rPr>
              <a:t>Github</a:t>
            </a:r>
            <a:r>
              <a:rPr lang="vi-VN" sz="1000" b="1" u="sng" dirty="0">
                <a:solidFill>
                  <a:schemeClr val="dk1"/>
                </a:solidFill>
                <a:latin typeface="Hanken Grotesk"/>
                <a:ea typeface="Hanken Grotesk"/>
                <a:cs typeface="Hanken Grotesk"/>
                <a:sym typeface="Hanken Grotesk"/>
              </a:rPr>
              <a:t>: </a:t>
            </a:r>
            <a:endParaRPr sz="1000" b="1" u="sng" dirty="0">
              <a:solidFill>
                <a:schemeClr val="dk1"/>
              </a:solidFill>
              <a:latin typeface="Hanken Grotesk"/>
              <a:ea typeface="Hanken Grotesk"/>
              <a:cs typeface="Hanken Grotesk"/>
              <a:sym typeface="Hanken Grotesk"/>
            </a:endParaRPr>
          </a:p>
        </p:txBody>
      </p:sp>
      <p:graphicFrame>
        <p:nvGraphicFramePr>
          <p:cNvPr id="299" name="Google Shape;299;p34"/>
          <p:cNvGraphicFramePr/>
          <p:nvPr>
            <p:extLst>
              <p:ext uri="{D42A27DB-BD31-4B8C-83A1-F6EECF244321}">
                <p14:modId xmlns:p14="http://schemas.microsoft.com/office/powerpoint/2010/main" val="544072811"/>
              </p:ext>
            </p:extLst>
          </p:nvPr>
        </p:nvGraphicFramePr>
        <p:xfrm>
          <a:off x="726775" y="1536810"/>
          <a:ext cx="7704000" cy="2311925"/>
        </p:xfrm>
        <a:graphic>
          <a:graphicData uri="http://schemas.openxmlformats.org/drawingml/2006/table">
            <a:tbl>
              <a:tblPr>
                <a:noFill/>
                <a:tableStyleId>{0A6D4FB5-53F4-4A77-9F06-04C32B01860C}</a:tableStyleId>
              </a:tblPr>
              <a:tblGrid>
                <a:gridCol w="2343350">
                  <a:extLst>
                    <a:ext uri="{9D8B030D-6E8A-4147-A177-3AD203B41FA5}">
                      <a16:colId xmlns:a16="http://schemas.microsoft.com/office/drawing/2014/main" val="20000"/>
                    </a:ext>
                  </a:extLst>
                </a:gridCol>
                <a:gridCol w="5360650">
                  <a:extLst>
                    <a:ext uri="{9D8B030D-6E8A-4147-A177-3AD203B41FA5}">
                      <a16:colId xmlns:a16="http://schemas.microsoft.com/office/drawing/2014/main" val="20001"/>
                    </a:ext>
                  </a:extLst>
                </a:gridCol>
              </a:tblGrid>
              <a:tr h="384050">
                <a:tc>
                  <a:txBody>
                    <a:bodyPr/>
                    <a:lstStyle/>
                    <a:p>
                      <a:pPr marL="0" lvl="0" indent="0" algn="l" rtl="0">
                        <a:spcBef>
                          <a:spcPts val="0"/>
                        </a:spcBef>
                        <a:spcAft>
                          <a:spcPts val="0"/>
                        </a:spcAft>
                        <a:buNone/>
                      </a:pPr>
                      <a:r>
                        <a:rPr lang="vi-VN" sz="1000" u="sng" dirty="0" err="1">
                          <a:solidFill>
                            <a:schemeClr val="dk1"/>
                          </a:solidFill>
                          <a:latin typeface="Figtree Black"/>
                          <a:ea typeface="Figtree Black"/>
                          <a:cs typeface="Figtree Black"/>
                          <a:sym typeface="Figtree Black"/>
                        </a:rPr>
                        <a:t>About</a:t>
                      </a:r>
                      <a:r>
                        <a:rPr lang="vi-VN" sz="1000" u="sng" dirty="0">
                          <a:solidFill>
                            <a:schemeClr val="dk1"/>
                          </a:solidFill>
                          <a:latin typeface="Figtree Black"/>
                          <a:ea typeface="Figtree Black"/>
                          <a:cs typeface="Figtree Black"/>
                          <a:sym typeface="Figtree Black"/>
                        </a:rPr>
                        <a:t> </a:t>
                      </a:r>
                      <a:r>
                        <a:rPr lang="vi-VN" sz="1000" u="sng" dirty="0" err="1">
                          <a:solidFill>
                            <a:schemeClr val="dk1"/>
                          </a:solidFill>
                          <a:latin typeface="Figtree Black"/>
                          <a:ea typeface="Figtree Black"/>
                          <a:cs typeface="Figtree Black"/>
                          <a:sym typeface="Figtree Black"/>
                        </a:rPr>
                        <a:t>dataset</a:t>
                      </a:r>
                      <a:endParaRPr sz="1000" u="sng"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575">
                <a:tc>
                  <a:txBody>
                    <a:bodyPr/>
                    <a:lstStyle/>
                    <a:p>
                      <a:pPr marL="0" lvl="0" indent="0" algn="l" rtl="0">
                        <a:spcBef>
                          <a:spcPts val="0"/>
                        </a:spcBef>
                        <a:spcAft>
                          <a:spcPts val="0"/>
                        </a:spcAft>
                        <a:buNone/>
                      </a:pPr>
                      <a:r>
                        <a:rPr lang="vi-VN" sz="1000" u="sng" dirty="0" err="1">
                          <a:solidFill>
                            <a:schemeClr val="dk1"/>
                          </a:solidFill>
                          <a:latin typeface="Figtree Black"/>
                          <a:ea typeface="Figtree Black"/>
                          <a:cs typeface="Figtree Black"/>
                          <a:sym typeface="Figtree Black"/>
                        </a:rPr>
                        <a:t>PrepareData</a:t>
                      </a:r>
                      <a:endParaRPr sz="1000" u="sng"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575">
                <a:tc>
                  <a:txBody>
                    <a:bodyPr/>
                    <a:lstStyle/>
                    <a:p>
                      <a:pPr marL="0" lvl="0" indent="0" algn="l" rtl="0">
                        <a:spcBef>
                          <a:spcPts val="0"/>
                        </a:spcBef>
                        <a:spcAft>
                          <a:spcPts val="0"/>
                        </a:spcAft>
                        <a:buNone/>
                      </a:pPr>
                      <a:r>
                        <a:rPr lang="vi-VN" sz="1000" u="sng" dirty="0" err="1">
                          <a:solidFill>
                            <a:schemeClr val="dk1"/>
                          </a:solidFill>
                          <a:latin typeface="Figtree Black"/>
                          <a:ea typeface="Figtree Black"/>
                          <a:cs typeface="Figtree Black"/>
                          <a:sym typeface="Figtree Black"/>
                        </a:rPr>
                        <a:t>Processing</a:t>
                      </a:r>
                      <a:r>
                        <a:rPr lang="vi-VN" sz="1000" u="sng" dirty="0">
                          <a:solidFill>
                            <a:schemeClr val="dk1"/>
                          </a:solidFill>
                          <a:latin typeface="Figtree Black"/>
                          <a:ea typeface="Figtree Black"/>
                          <a:cs typeface="Figtree Black"/>
                          <a:sym typeface="Figtree Black"/>
                        </a:rPr>
                        <a:t> </a:t>
                      </a:r>
                      <a:r>
                        <a:rPr lang="vi-VN" sz="1000" u="sng" dirty="0" err="1">
                          <a:solidFill>
                            <a:schemeClr val="dk1"/>
                          </a:solidFill>
                          <a:latin typeface="Figtree Black"/>
                          <a:ea typeface="Figtree Black"/>
                          <a:cs typeface="Figtree Black"/>
                          <a:sym typeface="Figtree Black"/>
                        </a:rPr>
                        <a:t>and</a:t>
                      </a:r>
                      <a:r>
                        <a:rPr lang="vi-VN" sz="1000" u="sng" dirty="0">
                          <a:solidFill>
                            <a:schemeClr val="dk1"/>
                          </a:solidFill>
                          <a:latin typeface="Figtree Black"/>
                          <a:ea typeface="Figtree Black"/>
                          <a:cs typeface="Figtree Black"/>
                          <a:sym typeface="Figtree Black"/>
                        </a:rPr>
                        <a:t> </a:t>
                      </a:r>
                      <a:r>
                        <a:rPr lang="vi-VN" sz="1000" u="sng" dirty="0" err="1">
                          <a:solidFill>
                            <a:schemeClr val="dk1"/>
                          </a:solidFill>
                          <a:latin typeface="Figtree Black"/>
                          <a:ea typeface="Figtree Black"/>
                          <a:cs typeface="Figtree Black"/>
                          <a:sym typeface="Figtree Black"/>
                        </a:rPr>
                        <a:t>EDA</a:t>
                      </a:r>
                      <a:endParaRPr sz="1000" u="sng"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575">
                <a:tc>
                  <a:txBody>
                    <a:bodyPr/>
                    <a:lstStyle/>
                    <a:p>
                      <a:pPr marL="0" lvl="0" indent="0" algn="l" rtl="0">
                        <a:spcBef>
                          <a:spcPts val="0"/>
                        </a:spcBef>
                        <a:spcAft>
                          <a:spcPts val="0"/>
                        </a:spcAft>
                        <a:buNone/>
                      </a:pPr>
                      <a:r>
                        <a:rPr lang="vi-VN" sz="1000" u="sng" dirty="0" err="1">
                          <a:solidFill>
                            <a:schemeClr val="dk1"/>
                          </a:solidFill>
                          <a:latin typeface="Figtree Black"/>
                          <a:ea typeface="Figtree Black"/>
                          <a:cs typeface="Figtree Black"/>
                          <a:sym typeface="Figtree Black"/>
                        </a:rPr>
                        <a:t>Model</a:t>
                      </a:r>
                      <a:endParaRPr sz="1000" u="sng"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575">
                <a:tc>
                  <a:txBody>
                    <a:bodyPr/>
                    <a:lstStyle/>
                    <a:p>
                      <a:pPr marL="0" lvl="0" indent="0" algn="l" rtl="0">
                        <a:spcBef>
                          <a:spcPts val="0"/>
                        </a:spcBef>
                        <a:spcAft>
                          <a:spcPts val="0"/>
                        </a:spcAft>
                        <a:buNone/>
                      </a:pPr>
                      <a:r>
                        <a:rPr lang="vi-VN" sz="1000" u="sng" dirty="0" err="1">
                          <a:solidFill>
                            <a:schemeClr val="dk1"/>
                          </a:solidFill>
                          <a:latin typeface="Figtree Black"/>
                          <a:ea typeface="Figtree Black"/>
                          <a:cs typeface="Figtree Black"/>
                          <a:sym typeface="Figtree Black"/>
                        </a:rPr>
                        <a:t>Evaluation</a:t>
                      </a:r>
                      <a:endParaRPr sz="1000" u="sng"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5575">
                <a:tc>
                  <a:txBody>
                    <a:bodyPr/>
                    <a:lstStyle/>
                    <a:p>
                      <a:pPr marL="0" lvl="0" indent="0" algn="l" rtl="0">
                        <a:spcBef>
                          <a:spcPts val="0"/>
                        </a:spcBef>
                        <a:spcAft>
                          <a:spcPts val="0"/>
                        </a:spcAft>
                        <a:buNone/>
                      </a:pPr>
                      <a:r>
                        <a:rPr lang="vi-VN" sz="1000" dirty="0" err="1">
                          <a:solidFill>
                            <a:schemeClr val="dk1"/>
                          </a:solidFill>
                          <a:latin typeface="Figtree Black"/>
                          <a:ea typeface="Figtree Black"/>
                          <a:cs typeface="Figtree Black"/>
                          <a:sym typeface="Figtree Black"/>
                        </a:rPr>
                        <a:t>Conclusion</a:t>
                      </a:r>
                      <a:r>
                        <a:rPr lang="en" sz="1000" dirty="0">
                          <a:solidFill>
                            <a:schemeClr val="dk1"/>
                          </a:solidFill>
                          <a:latin typeface="Figtree Black"/>
                          <a:ea typeface="Figtree Black"/>
                          <a:cs typeface="Figtree Black"/>
                          <a:sym typeface="Figtree Black"/>
                        </a:rPr>
                        <a:t> </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Reviewing concepts is a good idea</a:t>
            </a:r>
            <a:endParaRPr/>
          </a:p>
        </p:txBody>
      </p:sp>
      <p:sp>
        <p:nvSpPr>
          <p:cNvPr id="544" name="Google Shape;544;p47"/>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545" name="Google Shape;545;p47"/>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extremely</a:t>
            </a:r>
            <a:endParaRPr/>
          </a:p>
          <a:p>
            <a:pPr marL="0" lvl="0" indent="0" algn="ctr" rtl="0">
              <a:spcBef>
                <a:spcPts val="0"/>
              </a:spcBef>
              <a:spcAft>
                <a:spcPts val="0"/>
              </a:spcAft>
              <a:buNone/>
            </a:pPr>
            <a:r>
              <a:rPr lang="en"/>
              <a:t>high temperatures</a:t>
            </a:r>
            <a:endParaRPr/>
          </a:p>
        </p:txBody>
      </p:sp>
      <p:sp>
        <p:nvSpPr>
          <p:cNvPr id="546" name="Google Shape;546;p47"/>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47" name="Google Shape;547;p47"/>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548" name="Google Shape;548;p47"/>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549" name="Google Shape;549;p47"/>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550" name="Google Shape;550;p47"/>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with several rings</a:t>
            </a:r>
            <a:endParaRPr/>
          </a:p>
        </p:txBody>
      </p:sp>
      <p:sp>
        <p:nvSpPr>
          <p:cNvPr id="551" name="Google Shape;551;p47"/>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552" name="Google Shape;552;p47"/>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553" name="Google Shape;553;p47"/>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554" name="Google Shape;554;p47"/>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555" name="Google Shape;555;p47"/>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grpSp>
        <p:nvGrpSpPr>
          <p:cNvPr id="556" name="Google Shape;556;p47"/>
          <p:cNvGrpSpPr/>
          <p:nvPr/>
        </p:nvGrpSpPr>
        <p:grpSpPr>
          <a:xfrm>
            <a:off x="6692903" y="2955775"/>
            <a:ext cx="344725" cy="321400"/>
            <a:chOff x="4006113" y="3669350"/>
            <a:chExt cx="344725" cy="321400"/>
          </a:xfrm>
        </p:grpSpPr>
        <p:sp>
          <p:nvSpPr>
            <p:cNvPr id="557" name="Google Shape;557;p47"/>
            <p:cNvSpPr/>
            <p:nvPr/>
          </p:nvSpPr>
          <p:spPr>
            <a:xfrm>
              <a:off x="4023038" y="3669350"/>
              <a:ext cx="309875" cy="199675"/>
            </a:xfrm>
            <a:custGeom>
              <a:avLst/>
              <a:gdLst/>
              <a:ahLst/>
              <a:cxnLst/>
              <a:rect l="l" t="t" r="r" b="b"/>
              <a:pathLst>
                <a:path w="12395" h="7987" extrusionOk="0">
                  <a:moveTo>
                    <a:pt x="6192" y="0"/>
                  </a:moveTo>
                  <a:cubicBezTo>
                    <a:pt x="6069" y="0"/>
                    <a:pt x="5936" y="82"/>
                    <a:pt x="5895" y="216"/>
                  </a:cubicBezTo>
                  <a:cubicBezTo>
                    <a:pt x="5598" y="1323"/>
                    <a:pt x="4572" y="2092"/>
                    <a:pt x="3424" y="2092"/>
                  </a:cubicBezTo>
                  <a:cubicBezTo>
                    <a:pt x="2778" y="2092"/>
                    <a:pt x="2348" y="1876"/>
                    <a:pt x="2225" y="1794"/>
                  </a:cubicBezTo>
                  <a:cubicBezTo>
                    <a:pt x="2143" y="1753"/>
                    <a:pt x="2092" y="1753"/>
                    <a:pt x="2010" y="1753"/>
                  </a:cubicBezTo>
                  <a:cubicBezTo>
                    <a:pt x="1887" y="1753"/>
                    <a:pt x="1712" y="1876"/>
                    <a:pt x="1712" y="2051"/>
                  </a:cubicBezTo>
                  <a:cubicBezTo>
                    <a:pt x="1712" y="2092"/>
                    <a:pt x="1753" y="2133"/>
                    <a:pt x="1753" y="2174"/>
                  </a:cubicBezTo>
                  <a:cubicBezTo>
                    <a:pt x="2143" y="2861"/>
                    <a:pt x="2184" y="3670"/>
                    <a:pt x="1887" y="4398"/>
                  </a:cubicBezTo>
                  <a:cubicBezTo>
                    <a:pt x="1579" y="5167"/>
                    <a:pt x="984" y="5680"/>
                    <a:pt x="216" y="5936"/>
                  </a:cubicBezTo>
                  <a:cubicBezTo>
                    <a:pt x="93" y="5977"/>
                    <a:pt x="0" y="6059"/>
                    <a:pt x="0" y="6192"/>
                  </a:cubicBezTo>
                  <a:cubicBezTo>
                    <a:pt x="0" y="6315"/>
                    <a:pt x="93" y="6449"/>
                    <a:pt x="216" y="6490"/>
                  </a:cubicBezTo>
                  <a:cubicBezTo>
                    <a:pt x="984" y="6705"/>
                    <a:pt x="1579" y="7258"/>
                    <a:pt x="1887" y="7986"/>
                  </a:cubicBezTo>
                  <a:lnTo>
                    <a:pt x="2440" y="7771"/>
                  </a:lnTo>
                  <a:cubicBezTo>
                    <a:pt x="2143" y="7084"/>
                    <a:pt x="1671" y="6531"/>
                    <a:pt x="1066" y="6192"/>
                  </a:cubicBezTo>
                  <a:cubicBezTo>
                    <a:pt x="1671" y="5854"/>
                    <a:pt x="2143" y="5290"/>
                    <a:pt x="2440" y="4655"/>
                  </a:cubicBezTo>
                  <a:cubicBezTo>
                    <a:pt x="2696" y="3968"/>
                    <a:pt x="2737" y="3240"/>
                    <a:pt x="2563" y="2563"/>
                  </a:cubicBezTo>
                  <a:lnTo>
                    <a:pt x="2563" y="2563"/>
                  </a:lnTo>
                  <a:cubicBezTo>
                    <a:pt x="2819" y="2645"/>
                    <a:pt x="3117" y="2686"/>
                    <a:pt x="3424" y="2686"/>
                  </a:cubicBezTo>
                  <a:cubicBezTo>
                    <a:pt x="4101" y="2686"/>
                    <a:pt x="4747" y="2471"/>
                    <a:pt x="5300" y="2051"/>
                  </a:cubicBezTo>
                  <a:cubicBezTo>
                    <a:pt x="5680" y="1794"/>
                    <a:pt x="5987" y="1446"/>
                    <a:pt x="6192" y="1067"/>
                  </a:cubicBezTo>
                  <a:cubicBezTo>
                    <a:pt x="6541" y="1661"/>
                    <a:pt x="7094" y="2133"/>
                    <a:pt x="7781" y="2430"/>
                  </a:cubicBezTo>
                  <a:cubicBezTo>
                    <a:pt x="8165" y="2585"/>
                    <a:pt x="8583" y="2661"/>
                    <a:pt x="9004" y="2661"/>
                  </a:cubicBezTo>
                  <a:cubicBezTo>
                    <a:pt x="9281" y="2661"/>
                    <a:pt x="9559" y="2628"/>
                    <a:pt x="9831" y="2563"/>
                  </a:cubicBezTo>
                  <a:lnTo>
                    <a:pt x="9831" y="2563"/>
                  </a:lnTo>
                  <a:cubicBezTo>
                    <a:pt x="9657" y="3240"/>
                    <a:pt x="9698" y="3968"/>
                    <a:pt x="9954" y="4655"/>
                  </a:cubicBezTo>
                  <a:cubicBezTo>
                    <a:pt x="10252" y="5290"/>
                    <a:pt x="10723" y="5854"/>
                    <a:pt x="11369" y="6192"/>
                  </a:cubicBezTo>
                  <a:cubicBezTo>
                    <a:pt x="10723" y="6531"/>
                    <a:pt x="10252" y="7084"/>
                    <a:pt x="9954" y="7771"/>
                  </a:cubicBezTo>
                  <a:lnTo>
                    <a:pt x="10508" y="7986"/>
                  </a:lnTo>
                  <a:cubicBezTo>
                    <a:pt x="10805" y="7258"/>
                    <a:pt x="11451" y="6705"/>
                    <a:pt x="12179" y="6490"/>
                  </a:cubicBezTo>
                  <a:cubicBezTo>
                    <a:pt x="12302" y="6449"/>
                    <a:pt x="12394" y="6315"/>
                    <a:pt x="12394" y="6192"/>
                  </a:cubicBezTo>
                  <a:cubicBezTo>
                    <a:pt x="12394" y="6059"/>
                    <a:pt x="12302" y="5977"/>
                    <a:pt x="12179" y="5936"/>
                  </a:cubicBezTo>
                  <a:cubicBezTo>
                    <a:pt x="11451" y="5680"/>
                    <a:pt x="10805" y="5167"/>
                    <a:pt x="10508" y="4398"/>
                  </a:cubicBezTo>
                  <a:cubicBezTo>
                    <a:pt x="10211" y="3670"/>
                    <a:pt x="10252" y="2861"/>
                    <a:pt x="10641" y="2174"/>
                  </a:cubicBezTo>
                  <a:cubicBezTo>
                    <a:pt x="10682" y="2133"/>
                    <a:pt x="10682" y="2092"/>
                    <a:pt x="10682" y="2051"/>
                  </a:cubicBezTo>
                  <a:cubicBezTo>
                    <a:pt x="10682" y="1876"/>
                    <a:pt x="10549" y="1753"/>
                    <a:pt x="10385" y="1753"/>
                  </a:cubicBezTo>
                  <a:lnTo>
                    <a:pt x="10252" y="1753"/>
                  </a:lnTo>
                  <a:cubicBezTo>
                    <a:pt x="9844" y="1966"/>
                    <a:pt x="9410" y="2072"/>
                    <a:pt x="8979" y="2072"/>
                  </a:cubicBezTo>
                  <a:cubicBezTo>
                    <a:pt x="8642" y="2072"/>
                    <a:pt x="8306" y="2007"/>
                    <a:pt x="7986" y="1876"/>
                  </a:cubicBezTo>
                  <a:cubicBezTo>
                    <a:pt x="7269" y="1579"/>
                    <a:pt x="6705" y="985"/>
                    <a:pt x="6500" y="216"/>
                  </a:cubicBezTo>
                  <a:cubicBezTo>
                    <a:pt x="6448" y="82"/>
                    <a:pt x="6325" y="0"/>
                    <a:pt x="619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4006113" y="3751625"/>
              <a:ext cx="344725" cy="239125"/>
            </a:xfrm>
            <a:custGeom>
              <a:avLst/>
              <a:gdLst/>
              <a:ahLst/>
              <a:cxnLst/>
              <a:rect l="l" t="t" r="r" b="b"/>
              <a:pathLst>
                <a:path w="13789" h="9565" extrusionOk="0">
                  <a:moveTo>
                    <a:pt x="6869" y="595"/>
                  </a:moveTo>
                  <a:cubicBezTo>
                    <a:pt x="8151" y="595"/>
                    <a:pt x="9227" y="1620"/>
                    <a:pt x="9227" y="2901"/>
                  </a:cubicBezTo>
                  <a:cubicBezTo>
                    <a:pt x="9227" y="3240"/>
                    <a:pt x="9135" y="3537"/>
                    <a:pt x="9012" y="3844"/>
                  </a:cubicBezTo>
                  <a:cubicBezTo>
                    <a:pt x="8837" y="3752"/>
                    <a:pt x="8663" y="3711"/>
                    <a:pt x="8366" y="3711"/>
                  </a:cubicBezTo>
                  <a:cubicBezTo>
                    <a:pt x="7771" y="3711"/>
                    <a:pt x="7218" y="4049"/>
                    <a:pt x="6869" y="4521"/>
                  </a:cubicBezTo>
                  <a:cubicBezTo>
                    <a:pt x="6572" y="4049"/>
                    <a:pt x="6018" y="3711"/>
                    <a:pt x="5383" y="3711"/>
                  </a:cubicBezTo>
                  <a:cubicBezTo>
                    <a:pt x="5126" y="3711"/>
                    <a:pt x="4911" y="3752"/>
                    <a:pt x="4737" y="3844"/>
                  </a:cubicBezTo>
                  <a:cubicBezTo>
                    <a:pt x="4614" y="3537"/>
                    <a:pt x="4563" y="3240"/>
                    <a:pt x="4563" y="2901"/>
                  </a:cubicBezTo>
                  <a:cubicBezTo>
                    <a:pt x="4563" y="1620"/>
                    <a:pt x="5588" y="595"/>
                    <a:pt x="6869" y="595"/>
                  </a:cubicBezTo>
                  <a:close/>
                  <a:moveTo>
                    <a:pt x="5424" y="4306"/>
                  </a:moveTo>
                  <a:cubicBezTo>
                    <a:pt x="6059" y="4306"/>
                    <a:pt x="6572" y="4870"/>
                    <a:pt x="6572" y="5505"/>
                  </a:cubicBezTo>
                  <a:lnTo>
                    <a:pt x="6572" y="6489"/>
                  </a:lnTo>
                  <a:cubicBezTo>
                    <a:pt x="6193" y="6233"/>
                    <a:pt x="5762" y="6100"/>
                    <a:pt x="5290" y="6100"/>
                  </a:cubicBezTo>
                  <a:lnTo>
                    <a:pt x="1067" y="6100"/>
                  </a:lnTo>
                  <a:lnTo>
                    <a:pt x="1067" y="5505"/>
                  </a:lnTo>
                  <a:cubicBezTo>
                    <a:pt x="1067" y="5208"/>
                    <a:pt x="1282" y="4952"/>
                    <a:pt x="1579" y="4952"/>
                  </a:cubicBezTo>
                  <a:cubicBezTo>
                    <a:pt x="2646" y="4952"/>
                    <a:pt x="3753" y="4777"/>
                    <a:pt x="4778" y="4439"/>
                  </a:cubicBezTo>
                  <a:lnTo>
                    <a:pt x="4870" y="4439"/>
                  </a:lnTo>
                  <a:cubicBezTo>
                    <a:pt x="5075" y="4357"/>
                    <a:pt x="5208" y="4306"/>
                    <a:pt x="5424" y="4306"/>
                  </a:cubicBezTo>
                  <a:close/>
                  <a:moveTo>
                    <a:pt x="8325" y="4306"/>
                  </a:moveTo>
                  <a:cubicBezTo>
                    <a:pt x="8540" y="4306"/>
                    <a:pt x="8663" y="4357"/>
                    <a:pt x="8878" y="4439"/>
                  </a:cubicBezTo>
                  <a:lnTo>
                    <a:pt x="8971" y="4439"/>
                  </a:lnTo>
                  <a:cubicBezTo>
                    <a:pt x="10037" y="4777"/>
                    <a:pt x="11103" y="4952"/>
                    <a:pt x="12169" y="4952"/>
                  </a:cubicBezTo>
                  <a:cubicBezTo>
                    <a:pt x="12467" y="4952"/>
                    <a:pt x="12682" y="5208"/>
                    <a:pt x="12682" y="5505"/>
                  </a:cubicBezTo>
                  <a:lnTo>
                    <a:pt x="12682" y="6100"/>
                  </a:lnTo>
                  <a:lnTo>
                    <a:pt x="8458" y="6100"/>
                  </a:lnTo>
                  <a:cubicBezTo>
                    <a:pt x="7987" y="6100"/>
                    <a:pt x="7556" y="6233"/>
                    <a:pt x="7177" y="6489"/>
                  </a:cubicBezTo>
                  <a:lnTo>
                    <a:pt x="7177" y="5505"/>
                  </a:lnTo>
                  <a:cubicBezTo>
                    <a:pt x="7177" y="4870"/>
                    <a:pt x="7689" y="4306"/>
                    <a:pt x="8325" y="4306"/>
                  </a:cubicBezTo>
                  <a:close/>
                  <a:moveTo>
                    <a:pt x="13194" y="6705"/>
                  </a:moveTo>
                  <a:lnTo>
                    <a:pt x="13194" y="7853"/>
                  </a:lnTo>
                  <a:lnTo>
                    <a:pt x="8243" y="7853"/>
                  </a:lnTo>
                  <a:cubicBezTo>
                    <a:pt x="7946" y="7853"/>
                    <a:pt x="7689" y="8068"/>
                    <a:pt x="7638" y="8324"/>
                  </a:cubicBezTo>
                  <a:cubicBezTo>
                    <a:pt x="7556" y="8714"/>
                    <a:pt x="7259" y="8970"/>
                    <a:pt x="6869" y="8970"/>
                  </a:cubicBezTo>
                  <a:cubicBezTo>
                    <a:pt x="6531" y="8970"/>
                    <a:pt x="6193" y="8714"/>
                    <a:pt x="6152" y="8324"/>
                  </a:cubicBezTo>
                  <a:cubicBezTo>
                    <a:pt x="6059" y="8068"/>
                    <a:pt x="5844" y="7853"/>
                    <a:pt x="5547" y="7853"/>
                  </a:cubicBezTo>
                  <a:lnTo>
                    <a:pt x="595" y="7853"/>
                  </a:lnTo>
                  <a:lnTo>
                    <a:pt x="595" y="6705"/>
                  </a:lnTo>
                  <a:lnTo>
                    <a:pt x="5290" y="6705"/>
                  </a:lnTo>
                  <a:cubicBezTo>
                    <a:pt x="5803" y="6705"/>
                    <a:pt x="6316" y="6920"/>
                    <a:pt x="6664" y="7299"/>
                  </a:cubicBezTo>
                  <a:cubicBezTo>
                    <a:pt x="6746" y="7340"/>
                    <a:pt x="6828" y="7381"/>
                    <a:pt x="6869" y="7381"/>
                  </a:cubicBezTo>
                  <a:cubicBezTo>
                    <a:pt x="6961" y="7381"/>
                    <a:pt x="7043" y="7340"/>
                    <a:pt x="7084" y="7299"/>
                  </a:cubicBezTo>
                  <a:cubicBezTo>
                    <a:pt x="7474" y="6920"/>
                    <a:pt x="7946" y="6705"/>
                    <a:pt x="8458" y="6705"/>
                  </a:cubicBezTo>
                  <a:close/>
                  <a:moveTo>
                    <a:pt x="6869" y="0"/>
                  </a:moveTo>
                  <a:cubicBezTo>
                    <a:pt x="5249" y="0"/>
                    <a:pt x="3968" y="1323"/>
                    <a:pt x="3968" y="2901"/>
                  </a:cubicBezTo>
                  <a:cubicBezTo>
                    <a:pt x="3968" y="3281"/>
                    <a:pt x="4009" y="3670"/>
                    <a:pt x="4183" y="4008"/>
                  </a:cubicBezTo>
                  <a:cubicBezTo>
                    <a:pt x="3434" y="4234"/>
                    <a:pt x="2677" y="4364"/>
                    <a:pt x="1899" y="4364"/>
                  </a:cubicBezTo>
                  <a:cubicBezTo>
                    <a:pt x="1793" y="4364"/>
                    <a:pt x="1686" y="4362"/>
                    <a:pt x="1579" y="4357"/>
                  </a:cubicBezTo>
                  <a:cubicBezTo>
                    <a:pt x="975" y="4357"/>
                    <a:pt x="462" y="4870"/>
                    <a:pt x="462" y="5505"/>
                  </a:cubicBezTo>
                  <a:lnTo>
                    <a:pt x="462" y="6100"/>
                  </a:lnTo>
                  <a:lnTo>
                    <a:pt x="298" y="6100"/>
                  </a:lnTo>
                  <a:cubicBezTo>
                    <a:pt x="124" y="6100"/>
                    <a:pt x="1" y="6274"/>
                    <a:pt x="1" y="6407"/>
                  </a:cubicBezTo>
                  <a:lnTo>
                    <a:pt x="1" y="8150"/>
                  </a:lnTo>
                  <a:cubicBezTo>
                    <a:pt x="1" y="8324"/>
                    <a:pt x="124" y="8458"/>
                    <a:pt x="298" y="8458"/>
                  </a:cubicBezTo>
                  <a:lnTo>
                    <a:pt x="5547" y="8458"/>
                  </a:lnTo>
                  <a:cubicBezTo>
                    <a:pt x="5680" y="9093"/>
                    <a:pt x="6234" y="9565"/>
                    <a:pt x="6869" y="9565"/>
                  </a:cubicBezTo>
                  <a:cubicBezTo>
                    <a:pt x="7556" y="9565"/>
                    <a:pt x="8110" y="9093"/>
                    <a:pt x="8243" y="8458"/>
                  </a:cubicBezTo>
                  <a:lnTo>
                    <a:pt x="13492" y="8458"/>
                  </a:lnTo>
                  <a:cubicBezTo>
                    <a:pt x="13625" y="8458"/>
                    <a:pt x="13789" y="8324"/>
                    <a:pt x="13789" y="8150"/>
                  </a:cubicBezTo>
                  <a:lnTo>
                    <a:pt x="13789" y="6407"/>
                  </a:lnTo>
                  <a:cubicBezTo>
                    <a:pt x="13789" y="6274"/>
                    <a:pt x="13625" y="6100"/>
                    <a:pt x="13492" y="6100"/>
                  </a:cubicBezTo>
                  <a:lnTo>
                    <a:pt x="13276" y="6100"/>
                  </a:lnTo>
                  <a:lnTo>
                    <a:pt x="13276" y="5505"/>
                  </a:lnTo>
                  <a:cubicBezTo>
                    <a:pt x="13276" y="4870"/>
                    <a:pt x="12815" y="4357"/>
                    <a:pt x="12169" y="4357"/>
                  </a:cubicBezTo>
                  <a:cubicBezTo>
                    <a:pt x="12067" y="4362"/>
                    <a:pt x="11965" y="4364"/>
                    <a:pt x="11861" y="4364"/>
                  </a:cubicBezTo>
                  <a:cubicBezTo>
                    <a:pt x="11103" y="4364"/>
                    <a:pt x="10314" y="4234"/>
                    <a:pt x="9565" y="4008"/>
                  </a:cubicBezTo>
                  <a:cubicBezTo>
                    <a:pt x="9740" y="3670"/>
                    <a:pt x="9781" y="3281"/>
                    <a:pt x="9781" y="2901"/>
                  </a:cubicBezTo>
                  <a:cubicBezTo>
                    <a:pt x="9781" y="1323"/>
                    <a:pt x="8499" y="0"/>
                    <a:pt x="68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7"/>
          <p:cNvGrpSpPr/>
          <p:nvPr/>
        </p:nvGrpSpPr>
        <p:grpSpPr>
          <a:xfrm>
            <a:off x="6693291" y="1464575"/>
            <a:ext cx="343950" cy="299375"/>
            <a:chOff x="5522313" y="3680625"/>
            <a:chExt cx="343950" cy="299375"/>
          </a:xfrm>
        </p:grpSpPr>
        <p:sp>
          <p:nvSpPr>
            <p:cNvPr id="560" name="Google Shape;560;p47"/>
            <p:cNvSpPr/>
            <p:nvPr/>
          </p:nvSpPr>
          <p:spPr>
            <a:xfrm>
              <a:off x="5538463" y="3680625"/>
              <a:ext cx="313975" cy="75125"/>
            </a:xfrm>
            <a:custGeom>
              <a:avLst/>
              <a:gdLst/>
              <a:ahLst/>
              <a:cxnLst/>
              <a:rect l="l" t="t" r="r" b="b"/>
              <a:pathLst>
                <a:path w="12559" h="3005" extrusionOk="0">
                  <a:moveTo>
                    <a:pt x="1216" y="0"/>
                  </a:moveTo>
                  <a:cubicBezTo>
                    <a:pt x="1128" y="0"/>
                    <a:pt x="1055" y="44"/>
                    <a:pt x="1025" y="103"/>
                  </a:cubicBezTo>
                  <a:lnTo>
                    <a:pt x="0" y="1559"/>
                  </a:lnTo>
                  <a:lnTo>
                    <a:pt x="472" y="1897"/>
                  </a:lnTo>
                  <a:lnTo>
                    <a:pt x="1364" y="616"/>
                  </a:lnTo>
                  <a:lnTo>
                    <a:pt x="3752" y="1087"/>
                  </a:lnTo>
                  <a:cubicBezTo>
                    <a:pt x="4870" y="1302"/>
                    <a:pt x="5639" y="1897"/>
                    <a:pt x="5977" y="2789"/>
                  </a:cubicBezTo>
                  <a:cubicBezTo>
                    <a:pt x="6018" y="2922"/>
                    <a:pt x="6151" y="3004"/>
                    <a:pt x="6274" y="3004"/>
                  </a:cubicBezTo>
                  <a:cubicBezTo>
                    <a:pt x="6367" y="3004"/>
                    <a:pt x="6490" y="2922"/>
                    <a:pt x="6531" y="2789"/>
                  </a:cubicBezTo>
                  <a:cubicBezTo>
                    <a:pt x="6961" y="1682"/>
                    <a:pt x="8027" y="1251"/>
                    <a:pt x="8837" y="1087"/>
                  </a:cubicBezTo>
                  <a:lnTo>
                    <a:pt x="11185" y="616"/>
                  </a:lnTo>
                  <a:lnTo>
                    <a:pt x="12087" y="1897"/>
                  </a:lnTo>
                  <a:lnTo>
                    <a:pt x="12558" y="1507"/>
                  </a:lnTo>
                  <a:lnTo>
                    <a:pt x="11574" y="103"/>
                  </a:lnTo>
                  <a:cubicBezTo>
                    <a:pt x="11515" y="44"/>
                    <a:pt x="11429" y="0"/>
                    <a:pt x="11355" y="0"/>
                  </a:cubicBezTo>
                  <a:cubicBezTo>
                    <a:pt x="11326" y="0"/>
                    <a:pt x="11300" y="7"/>
                    <a:pt x="11277" y="21"/>
                  </a:cubicBezTo>
                  <a:lnTo>
                    <a:pt x="8714" y="482"/>
                  </a:lnTo>
                  <a:cubicBezTo>
                    <a:pt x="7597" y="739"/>
                    <a:pt x="6746" y="1251"/>
                    <a:pt x="6274" y="2020"/>
                  </a:cubicBezTo>
                  <a:cubicBezTo>
                    <a:pt x="5762" y="1251"/>
                    <a:pt x="4952" y="739"/>
                    <a:pt x="3845" y="482"/>
                  </a:cubicBezTo>
                  <a:lnTo>
                    <a:pt x="1323" y="21"/>
                  </a:lnTo>
                  <a:cubicBezTo>
                    <a:pt x="1286" y="7"/>
                    <a:pt x="1250" y="0"/>
                    <a:pt x="1216"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5522313" y="3713175"/>
              <a:ext cx="343950" cy="266825"/>
            </a:xfrm>
            <a:custGeom>
              <a:avLst/>
              <a:gdLst/>
              <a:ahLst/>
              <a:cxnLst/>
              <a:rect l="l" t="t" r="r" b="b"/>
              <a:pathLst>
                <a:path w="13758" h="10673" extrusionOk="0">
                  <a:moveTo>
                    <a:pt x="646" y="677"/>
                  </a:moveTo>
                  <a:lnTo>
                    <a:pt x="5301" y="1579"/>
                  </a:lnTo>
                  <a:lnTo>
                    <a:pt x="5301" y="9052"/>
                  </a:lnTo>
                  <a:lnTo>
                    <a:pt x="646" y="7515"/>
                  </a:lnTo>
                  <a:lnTo>
                    <a:pt x="646" y="677"/>
                  </a:lnTo>
                  <a:close/>
                  <a:moveTo>
                    <a:pt x="13204" y="677"/>
                  </a:moveTo>
                  <a:lnTo>
                    <a:pt x="13204" y="7515"/>
                  </a:lnTo>
                  <a:lnTo>
                    <a:pt x="8499" y="9052"/>
                  </a:lnTo>
                  <a:lnTo>
                    <a:pt x="8499" y="1620"/>
                  </a:lnTo>
                  <a:lnTo>
                    <a:pt x="13204" y="677"/>
                  </a:lnTo>
                  <a:close/>
                  <a:moveTo>
                    <a:pt x="5854" y="1661"/>
                  </a:moveTo>
                  <a:lnTo>
                    <a:pt x="6879" y="1876"/>
                  </a:lnTo>
                  <a:lnTo>
                    <a:pt x="6961" y="1876"/>
                  </a:lnTo>
                  <a:lnTo>
                    <a:pt x="7904" y="1702"/>
                  </a:lnTo>
                  <a:lnTo>
                    <a:pt x="7904" y="9432"/>
                  </a:lnTo>
                  <a:lnTo>
                    <a:pt x="7904" y="9483"/>
                  </a:lnTo>
                  <a:cubicBezTo>
                    <a:pt x="7689" y="9862"/>
                    <a:pt x="7310" y="10078"/>
                    <a:pt x="6879" y="10078"/>
                  </a:cubicBezTo>
                  <a:cubicBezTo>
                    <a:pt x="6449" y="10078"/>
                    <a:pt x="6069" y="9862"/>
                    <a:pt x="5895" y="9483"/>
                  </a:cubicBezTo>
                  <a:lnTo>
                    <a:pt x="5854" y="9432"/>
                  </a:lnTo>
                  <a:lnTo>
                    <a:pt x="5854" y="1661"/>
                  </a:lnTo>
                  <a:close/>
                  <a:moveTo>
                    <a:pt x="349" y="0"/>
                  </a:moveTo>
                  <a:cubicBezTo>
                    <a:pt x="216" y="0"/>
                    <a:pt x="93" y="41"/>
                    <a:pt x="42" y="164"/>
                  </a:cubicBezTo>
                  <a:cubicBezTo>
                    <a:pt x="1" y="205"/>
                    <a:pt x="1" y="257"/>
                    <a:pt x="1" y="298"/>
                  </a:cubicBezTo>
                  <a:lnTo>
                    <a:pt x="1" y="7730"/>
                  </a:lnTo>
                  <a:cubicBezTo>
                    <a:pt x="1" y="7853"/>
                    <a:pt x="93" y="7986"/>
                    <a:pt x="216" y="8027"/>
                  </a:cubicBezTo>
                  <a:lnTo>
                    <a:pt x="5383" y="9739"/>
                  </a:lnTo>
                  <a:cubicBezTo>
                    <a:pt x="5639" y="10293"/>
                    <a:pt x="6244" y="10672"/>
                    <a:pt x="6879" y="10672"/>
                  </a:cubicBezTo>
                  <a:cubicBezTo>
                    <a:pt x="7525" y="10672"/>
                    <a:pt x="8120" y="10293"/>
                    <a:pt x="8417" y="9739"/>
                  </a:cubicBezTo>
                  <a:lnTo>
                    <a:pt x="13584" y="8027"/>
                  </a:lnTo>
                  <a:cubicBezTo>
                    <a:pt x="13717" y="7986"/>
                    <a:pt x="13758" y="7853"/>
                    <a:pt x="13758" y="7730"/>
                  </a:cubicBezTo>
                  <a:lnTo>
                    <a:pt x="13758" y="298"/>
                  </a:lnTo>
                  <a:cubicBezTo>
                    <a:pt x="13758" y="205"/>
                    <a:pt x="13717" y="123"/>
                    <a:pt x="13676" y="82"/>
                  </a:cubicBezTo>
                  <a:cubicBezTo>
                    <a:pt x="13584" y="0"/>
                    <a:pt x="13502" y="0"/>
                    <a:pt x="13420" y="0"/>
                  </a:cubicBezTo>
                  <a:lnTo>
                    <a:pt x="6920" y="1323"/>
                  </a:lnTo>
                  <a:lnTo>
                    <a:pt x="34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5763738" y="3811325"/>
              <a:ext cx="59725" cy="25650"/>
            </a:xfrm>
            <a:custGeom>
              <a:avLst/>
              <a:gdLst/>
              <a:ahLst/>
              <a:cxnLst/>
              <a:rect l="l" t="t" r="r" b="b"/>
              <a:pathLst>
                <a:path w="2389" h="1026" extrusionOk="0">
                  <a:moveTo>
                    <a:pt x="1969" y="1"/>
                  </a:moveTo>
                  <a:lnTo>
                    <a:pt x="257" y="472"/>
                  </a:lnTo>
                  <a:cubicBezTo>
                    <a:pt x="82" y="513"/>
                    <a:pt x="0" y="636"/>
                    <a:pt x="0" y="811"/>
                  </a:cubicBezTo>
                  <a:cubicBezTo>
                    <a:pt x="41" y="944"/>
                    <a:pt x="175" y="1026"/>
                    <a:pt x="298" y="1026"/>
                  </a:cubicBezTo>
                  <a:lnTo>
                    <a:pt x="380" y="1026"/>
                  </a:lnTo>
                  <a:lnTo>
                    <a:pt x="2133" y="595"/>
                  </a:lnTo>
                  <a:cubicBezTo>
                    <a:pt x="2307" y="554"/>
                    <a:pt x="2389" y="380"/>
                    <a:pt x="2348" y="257"/>
                  </a:cubicBezTo>
                  <a:cubicBezTo>
                    <a:pt x="2307" y="83"/>
                    <a:pt x="2133" y="1"/>
                    <a:pt x="196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5763738" y="3768275"/>
              <a:ext cx="59725" cy="24875"/>
            </a:xfrm>
            <a:custGeom>
              <a:avLst/>
              <a:gdLst/>
              <a:ahLst/>
              <a:cxnLst/>
              <a:rect l="l" t="t" r="r" b="b"/>
              <a:pathLst>
                <a:path w="2389" h="995" extrusionOk="0">
                  <a:moveTo>
                    <a:pt x="2053" y="0"/>
                  </a:moveTo>
                  <a:cubicBezTo>
                    <a:pt x="2025" y="0"/>
                    <a:pt x="1997" y="4"/>
                    <a:pt x="1969" y="11"/>
                  </a:cubicBezTo>
                  <a:lnTo>
                    <a:pt x="257" y="441"/>
                  </a:lnTo>
                  <a:cubicBezTo>
                    <a:pt x="82" y="482"/>
                    <a:pt x="0" y="616"/>
                    <a:pt x="0" y="780"/>
                  </a:cubicBezTo>
                  <a:cubicBezTo>
                    <a:pt x="41" y="913"/>
                    <a:pt x="175" y="995"/>
                    <a:pt x="298" y="995"/>
                  </a:cubicBezTo>
                  <a:lnTo>
                    <a:pt x="380" y="995"/>
                  </a:lnTo>
                  <a:lnTo>
                    <a:pt x="2133" y="564"/>
                  </a:lnTo>
                  <a:cubicBezTo>
                    <a:pt x="2307" y="523"/>
                    <a:pt x="2389" y="359"/>
                    <a:pt x="2348" y="226"/>
                  </a:cubicBezTo>
                  <a:cubicBezTo>
                    <a:pt x="2314" y="81"/>
                    <a:pt x="2188" y="0"/>
                    <a:pt x="205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7"/>
          <p:cNvGrpSpPr/>
          <p:nvPr/>
        </p:nvGrpSpPr>
        <p:grpSpPr>
          <a:xfrm>
            <a:off x="4280300" y="2943975"/>
            <a:ext cx="278600" cy="345000"/>
            <a:chOff x="2532463" y="3657550"/>
            <a:chExt cx="278600" cy="345000"/>
          </a:xfrm>
        </p:grpSpPr>
        <p:sp>
          <p:nvSpPr>
            <p:cNvPr id="565" name="Google Shape;565;p47"/>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7"/>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47"/>
          <p:cNvGrpSpPr/>
          <p:nvPr/>
        </p:nvGrpSpPr>
        <p:grpSpPr>
          <a:xfrm>
            <a:off x="1801434" y="2988825"/>
            <a:ext cx="345000" cy="255300"/>
            <a:chOff x="3247763" y="3702400"/>
            <a:chExt cx="345000" cy="255300"/>
          </a:xfrm>
        </p:grpSpPr>
        <p:sp>
          <p:nvSpPr>
            <p:cNvPr id="572" name="Google Shape;572;p47"/>
            <p:cNvSpPr/>
            <p:nvPr/>
          </p:nvSpPr>
          <p:spPr>
            <a:xfrm>
              <a:off x="3466638" y="3704450"/>
              <a:ext cx="47175" cy="212500"/>
            </a:xfrm>
            <a:custGeom>
              <a:avLst/>
              <a:gdLst/>
              <a:ahLst/>
              <a:cxnLst/>
              <a:rect l="l" t="t" r="r" b="b"/>
              <a:pathLst>
                <a:path w="1887" h="8500" extrusionOk="0">
                  <a:moveTo>
                    <a:pt x="564" y="1"/>
                  </a:moveTo>
                  <a:lnTo>
                    <a:pt x="134" y="431"/>
                  </a:lnTo>
                  <a:lnTo>
                    <a:pt x="984" y="1323"/>
                  </a:lnTo>
                  <a:lnTo>
                    <a:pt x="134" y="2184"/>
                  </a:lnTo>
                  <a:cubicBezTo>
                    <a:pt x="52" y="2266"/>
                    <a:pt x="52" y="2307"/>
                    <a:pt x="52" y="2400"/>
                  </a:cubicBezTo>
                  <a:cubicBezTo>
                    <a:pt x="52" y="2482"/>
                    <a:pt x="52" y="2564"/>
                    <a:pt x="134" y="2605"/>
                  </a:cubicBezTo>
                  <a:lnTo>
                    <a:pt x="984" y="3507"/>
                  </a:lnTo>
                  <a:lnTo>
                    <a:pt x="134" y="4399"/>
                  </a:lnTo>
                  <a:cubicBezTo>
                    <a:pt x="0" y="4491"/>
                    <a:pt x="0" y="4706"/>
                    <a:pt x="134" y="4788"/>
                  </a:cubicBezTo>
                  <a:lnTo>
                    <a:pt x="984" y="5680"/>
                  </a:lnTo>
                  <a:lnTo>
                    <a:pt x="134" y="6582"/>
                  </a:lnTo>
                  <a:cubicBezTo>
                    <a:pt x="0" y="6664"/>
                    <a:pt x="0" y="6839"/>
                    <a:pt x="93" y="6962"/>
                  </a:cubicBezTo>
                  <a:lnTo>
                    <a:pt x="1415" y="8499"/>
                  </a:lnTo>
                  <a:lnTo>
                    <a:pt x="1887" y="8120"/>
                  </a:lnTo>
                  <a:lnTo>
                    <a:pt x="728" y="6798"/>
                  </a:lnTo>
                  <a:lnTo>
                    <a:pt x="1630" y="5895"/>
                  </a:lnTo>
                  <a:cubicBezTo>
                    <a:pt x="1671" y="5854"/>
                    <a:pt x="1712" y="5772"/>
                    <a:pt x="1712" y="5680"/>
                  </a:cubicBezTo>
                  <a:cubicBezTo>
                    <a:pt x="1712" y="5598"/>
                    <a:pt x="1671" y="5516"/>
                    <a:pt x="1630" y="5475"/>
                  </a:cubicBezTo>
                  <a:lnTo>
                    <a:pt x="728" y="4573"/>
                  </a:lnTo>
                  <a:lnTo>
                    <a:pt x="1630" y="3722"/>
                  </a:lnTo>
                  <a:cubicBezTo>
                    <a:pt x="1671" y="3630"/>
                    <a:pt x="1712" y="3589"/>
                    <a:pt x="1712" y="3507"/>
                  </a:cubicBezTo>
                  <a:cubicBezTo>
                    <a:pt x="1712" y="3425"/>
                    <a:pt x="1671" y="3333"/>
                    <a:pt x="1630" y="3292"/>
                  </a:cubicBezTo>
                  <a:lnTo>
                    <a:pt x="728" y="2400"/>
                  </a:lnTo>
                  <a:lnTo>
                    <a:pt x="1630" y="1539"/>
                  </a:lnTo>
                  <a:cubicBezTo>
                    <a:pt x="1753" y="1416"/>
                    <a:pt x="1753" y="1200"/>
                    <a:pt x="1630" y="1118"/>
                  </a:cubicBezTo>
                  <a:lnTo>
                    <a:pt x="56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3247763" y="3702400"/>
              <a:ext cx="345000" cy="255300"/>
            </a:xfrm>
            <a:custGeom>
              <a:avLst/>
              <a:gdLst/>
              <a:ahLst/>
              <a:cxnLst/>
              <a:rect l="l" t="t" r="r" b="b"/>
              <a:pathLst>
                <a:path w="13800" h="10212" extrusionOk="0">
                  <a:moveTo>
                    <a:pt x="5167" y="595"/>
                  </a:moveTo>
                  <a:cubicBezTo>
                    <a:pt x="5731" y="595"/>
                    <a:pt x="6244" y="852"/>
                    <a:pt x="6623" y="1282"/>
                  </a:cubicBezTo>
                  <a:lnTo>
                    <a:pt x="6623" y="2092"/>
                  </a:lnTo>
                  <a:lnTo>
                    <a:pt x="6623" y="8540"/>
                  </a:lnTo>
                  <a:cubicBezTo>
                    <a:pt x="6192" y="8243"/>
                    <a:pt x="5680" y="8069"/>
                    <a:pt x="5167" y="8069"/>
                  </a:cubicBezTo>
                  <a:lnTo>
                    <a:pt x="605" y="8069"/>
                  </a:lnTo>
                  <a:lnTo>
                    <a:pt x="605" y="595"/>
                  </a:lnTo>
                  <a:close/>
                  <a:moveTo>
                    <a:pt x="13204" y="595"/>
                  </a:moveTo>
                  <a:lnTo>
                    <a:pt x="13204" y="8069"/>
                  </a:lnTo>
                  <a:lnTo>
                    <a:pt x="8632" y="8069"/>
                  </a:lnTo>
                  <a:cubicBezTo>
                    <a:pt x="8120" y="8069"/>
                    <a:pt x="7607" y="8243"/>
                    <a:pt x="7177" y="8540"/>
                  </a:cubicBezTo>
                  <a:lnTo>
                    <a:pt x="7177" y="2092"/>
                  </a:lnTo>
                  <a:lnTo>
                    <a:pt x="7177" y="1282"/>
                  </a:lnTo>
                  <a:cubicBezTo>
                    <a:pt x="7566" y="852"/>
                    <a:pt x="8079" y="595"/>
                    <a:pt x="8632" y="595"/>
                  </a:cubicBezTo>
                  <a:close/>
                  <a:moveTo>
                    <a:pt x="5167" y="8674"/>
                  </a:moveTo>
                  <a:cubicBezTo>
                    <a:pt x="5598" y="8674"/>
                    <a:pt x="6028" y="8838"/>
                    <a:pt x="6367" y="9094"/>
                  </a:cubicBezTo>
                  <a:cubicBezTo>
                    <a:pt x="6151" y="9227"/>
                    <a:pt x="5936" y="9401"/>
                    <a:pt x="5854" y="9606"/>
                  </a:cubicBezTo>
                  <a:lnTo>
                    <a:pt x="605" y="9606"/>
                  </a:lnTo>
                  <a:lnTo>
                    <a:pt x="605" y="8674"/>
                  </a:lnTo>
                  <a:close/>
                  <a:moveTo>
                    <a:pt x="13204" y="8674"/>
                  </a:moveTo>
                  <a:lnTo>
                    <a:pt x="13204" y="9606"/>
                  </a:lnTo>
                  <a:lnTo>
                    <a:pt x="7945" y="9606"/>
                  </a:lnTo>
                  <a:cubicBezTo>
                    <a:pt x="7863" y="9401"/>
                    <a:pt x="7648" y="9227"/>
                    <a:pt x="7433" y="9094"/>
                  </a:cubicBezTo>
                  <a:cubicBezTo>
                    <a:pt x="7781" y="8838"/>
                    <a:pt x="8202" y="8674"/>
                    <a:pt x="8632" y="8674"/>
                  </a:cubicBezTo>
                  <a:close/>
                  <a:moveTo>
                    <a:pt x="298" y="1"/>
                  </a:moveTo>
                  <a:cubicBezTo>
                    <a:pt x="134" y="1"/>
                    <a:pt x="1" y="124"/>
                    <a:pt x="1" y="298"/>
                  </a:cubicBezTo>
                  <a:lnTo>
                    <a:pt x="1" y="8417"/>
                  </a:lnTo>
                  <a:lnTo>
                    <a:pt x="1" y="9914"/>
                  </a:lnTo>
                  <a:cubicBezTo>
                    <a:pt x="1" y="10078"/>
                    <a:pt x="134" y="10211"/>
                    <a:pt x="298" y="10211"/>
                  </a:cubicBezTo>
                  <a:lnTo>
                    <a:pt x="6028" y="10211"/>
                  </a:lnTo>
                  <a:cubicBezTo>
                    <a:pt x="6151" y="10211"/>
                    <a:pt x="6285" y="10119"/>
                    <a:pt x="6326" y="9996"/>
                  </a:cubicBezTo>
                  <a:cubicBezTo>
                    <a:pt x="6408" y="9740"/>
                    <a:pt x="6623" y="9565"/>
                    <a:pt x="6879" y="9565"/>
                  </a:cubicBezTo>
                  <a:lnTo>
                    <a:pt x="6920" y="9565"/>
                  </a:lnTo>
                  <a:cubicBezTo>
                    <a:pt x="7177" y="9565"/>
                    <a:pt x="7392" y="9740"/>
                    <a:pt x="7474" y="9996"/>
                  </a:cubicBezTo>
                  <a:cubicBezTo>
                    <a:pt x="7525" y="10119"/>
                    <a:pt x="7648" y="10211"/>
                    <a:pt x="7781" y="10211"/>
                  </a:cubicBezTo>
                  <a:lnTo>
                    <a:pt x="13502" y="10211"/>
                  </a:lnTo>
                  <a:cubicBezTo>
                    <a:pt x="13676" y="10211"/>
                    <a:pt x="13799" y="10078"/>
                    <a:pt x="13799" y="9914"/>
                  </a:cubicBezTo>
                  <a:lnTo>
                    <a:pt x="13799" y="8376"/>
                  </a:lnTo>
                  <a:lnTo>
                    <a:pt x="13799" y="298"/>
                  </a:lnTo>
                  <a:cubicBezTo>
                    <a:pt x="13799" y="124"/>
                    <a:pt x="13676" y="1"/>
                    <a:pt x="13502" y="1"/>
                  </a:cubicBezTo>
                  <a:lnTo>
                    <a:pt x="8632" y="1"/>
                  </a:lnTo>
                  <a:cubicBezTo>
                    <a:pt x="7986" y="1"/>
                    <a:pt x="7351" y="257"/>
                    <a:pt x="6879" y="729"/>
                  </a:cubicBezTo>
                  <a:cubicBezTo>
                    <a:pt x="6449" y="257"/>
                    <a:pt x="5813" y="1"/>
                    <a:pt x="516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7"/>
            <p:cNvSpPr/>
            <p:nvPr/>
          </p:nvSpPr>
          <p:spPr>
            <a:xfrm>
              <a:off x="3291588" y="3751625"/>
              <a:ext cx="93050" cy="14875"/>
            </a:xfrm>
            <a:custGeom>
              <a:avLst/>
              <a:gdLst/>
              <a:ahLst/>
              <a:cxnLst/>
              <a:rect l="l" t="t" r="r" b="b"/>
              <a:pathLst>
                <a:path w="3722" h="595" extrusionOk="0">
                  <a:moveTo>
                    <a:pt x="339" y="0"/>
                  </a:moveTo>
                  <a:cubicBezTo>
                    <a:pt x="175" y="0"/>
                    <a:pt x="1" y="164"/>
                    <a:pt x="42" y="338"/>
                  </a:cubicBezTo>
                  <a:cubicBezTo>
                    <a:pt x="83" y="513"/>
                    <a:pt x="216" y="595"/>
                    <a:pt x="339" y="595"/>
                  </a:cubicBezTo>
                  <a:lnTo>
                    <a:pt x="3373" y="595"/>
                  </a:lnTo>
                  <a:cubicBezTo>
                    <a:pt x="3589" y="595"/>
                    <a:pt x="3722" y="461"/>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7"/>
            <p:cNvSpPr/>
            <p:nvPr/>
          </p:nvSpPr>
          <p:spPr>
            <a:xfrm>
              <a:off x="3291588" y="3800575"/>
              <a:ext cx="93050" cy="15125"/>
            </a:xfrm>
            <a:custGeom>
              <a:avLst/>
              <a:gdLst/>
              <a:ahLst/>
              <a:cxnLst/>
              <a:rect l="l" t="t" r="r" b="b"/>
              <a:pathLst>
                <a:path w="3722" h="605" extrusionOk="0">
                  <a:moveTo>
                    <a:pt x="339" y="0"/>
                  </a:moveTo>
                  <a:cubicBezTo>
                    <a:pt x="175" y="0"/>
                    <a:pt x="1" y="174"/>
                    <a:pt x="42" y="349"/>
                  </a:cubicBezTo>
                  <a:cubicBezTo>
                    <a:pt x="83" y="513"/>
                    <a:pt x="216" y="605"/>
                    <a:pt x="339" y="605"/>
                  </a:cubicBezTo>
                  <a:lnTo>
                    <a:pt x="3373" y="605"/>
                  </a:lnTo>
                  <a:cubicBezTo>
                    <a:pt x="3589" y="605"/>
                    <a:pt x="3722" y="472"/>
                    <a:pt x="3671" y="256"/>
                  </a:cubicBezTo>
                  <a:cubicBezTo>
                    <a:pt x="3671" y="133"/>
                    <a:pt x="3548"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3291588" y="3849775"/>
              <a:ext cx="82300" cy="14875"/>
            </a:xfrm>
            <a:custGeom>
              <a:avLst/>
              <a:gdLst/>
              <a:ahLst/>
              <a:cxnLst/>
              <a:rect l="l" t="t" r="r" b="b"/>
              <a:pathLst>
                <a:path w="3292" h="595" extrusionOk="0">
                  <a:moveTo>
                    <a:pt x="339" y="0"/>
                  </a:moveTo>
                  <a:cubicBezTo>
                    <a:pt x="175" y="0"/>
                    <a:pt x="1" y="175"/>
                    <a:pt x="42" y="339"/>
                  </a:cubicBezTo>
                  <a:cubicBezTo>
                    <a:pt x="83" y="513"/>
                    <a:pt x="216" y="595"/>
                    <a:pt x="339" y="595"/>
                  </a:cubicBezTo>
                  <a:lnTo>
                    <a:pt x="2953" y="595"/>
                  </a:lnTo>
                  <a:cubicBezTo>
                    <a:pt x="3117" y="595"/>
                    <a:pt x="3291" y="431"/>
                    <a:pt x="3250" y="257"/>
                  </a:cubicBezTo>
                  <a:cubicBezTo>
                    <a:pt x="3250" y="123"/>
                    <a:pt x="3076" y="0"/>
                    <a:pt x="295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47"/>
          <p:cNvGrpSpPr/>
          <p:nvPr/>
        </p:nvGrpSpPr>
        <p:grpSpPr>
          <a:xfrm>
            <a:off x="1801959" y="1475725"/>
            <a:ext cx="343950" cy="277075"/>
            <a:chOff x="4735263" y="2554500"/>
            <a:chExt cx="343950" cy="277075"/>
          </a:xfrm>
        </p:grpSpPr>
        <p:sp>
          <p:nvSpPr>
            <p:cNvPr id="578" name="Google Shape;578;p47"/>
            <p:cNvSpPr/>
            <p:nvPr/>
          </p:nvSpPr>
          <p:spPr>
            <a:xfrm>
              <a:off x="4942588" y="2603450"/>
              <a:ext cx="92800" cy="15150"/>
            </a:xfrm>
            <a:custGeom>
              <a:avLst/>
              <a:gdLst/>
              <a:ahLst/>
              <a:cxnLst/>
              <a:rect l="l" t="t" r="r" b="b"/>
              <a:pathLst>
                <a:path w="3712" h="606" extrusionOk="0">
                  <a:moveTo>
                    <a:pt x="339" y="1"/>
                  </a:moveTo>
                  <a:cubicBezTo>
                    <a:pt x="165" y="1"/>
                    <a:pt x="1" y="175"/>
                    <a:pt x="42" y="349"/>
                  </a:cubicBezTo>
                  <a:cubicBezTo>
                    <a:pt x="83" y="472"/>
                    <a:pt x="216" y="605"/>
                    <a:pt x="339" y="605"/>
                  </a:cubicBezTo>
                  <a:lnTo>
                    <a:pt x="3414" y="605"/>
                  </a:lnTo>
                  <a:cubicBezTo>
                    <a:pt x="3589" y="605"/>
                    <a:pt x="3712" y="431"/>
                    <a:pt x="3671" y="257"/>
                  </a:cubicBezTo>
                  <a:cubicBezTo>
                    <a:pt x="3671" y="93"/>
                    <a:pt x="3548"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4833663" y="2652650"/>
              <a:ext cx="38475" cy="14900"/>
            </a:xfrm>
            <a:custGeom>
              <a:avLst/>
              <a:gdLst/>
              <a:ahLst/>
              <a:cxnLst/>
              <a:rect l="l" t="t" r="r" b="b"/>
              <a:pathLst>
                <a:path w="1539" h="596" extrusionOk="0">
                  <a:moveTo>
                    <a:pt x="339" y="1"/>
                  </a:moveTo>
                  <a:cubicBezTo>
                    <a:pt x="124" y="1"/>
                    <a:pt x="1" y="175"/>
                    <a:pt x="42" y="339"/>
                  </a:cubicBezTo>
                  <a:cubicBezTo>
                    <a:pt x="42" y="472"/>
                    <a:pt x="165" y="596"/>
                    <a:pt x="339" y="596"/>
                  </a:cubicBezTo>
                  <a:lnTo>
                    <a:pt x="1190" y="596"/>
                  </a:lnTo>
                  <a:cubicBezTo>
                    <a:pt x="1364" y="596"/>
                    <a:pt x="1538" y="431"/>
                    <a:pt x="1497" y="257"/>
                  </a:cubicBezTo>
                  <a:cubicBezTo>
                    <a:pt x="1446" y="83"/>
                    <a:pt x="1323" y="1"/>
                    <a:pt x="11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7"/>
            <p:cNvSpPr/>
            <p:nvPr/>
          </p:nvSpPr>
          <p:spPr>
            <a:xfrm>
              <a:off x="4942588" y="2652650"/>
              <a:ext cx="92800" cy="14900"/>
            </a:xfrm>
            <a:custGeom>
              <a:avLst/>
              <a:gdLst/>
              <a:ahLst/>
              <a:cxnLst/>
              <a:rect l="l" t="t" r="r" b="b"/>
              <a:pathLst>
                <a:path w="3712" h="596" extrusionOk="0">
                  <a:moveTo>
                    <a:pt x="339" y="1"/>
                  </a:moveTo>
                  <a:cubicBezTo>
                    <a:pt x="165" y="1"/>
                    <a:pt x="1" y="175"/>
                    <a:pt x="42" y="339"/>
                  </a:cubicBezTo>
                  <a:cubicBezTo>
                    <a:pt x="83" y="472"/>
                    <a:pt x="216" y="596"/>
                    <a:pt x="339" y="596"/>
                  </a:cubicBezTo>
                  <a:lnTo>
                    <a:pt x="3414" y="596"/>
                  </a:lnTo>
                  <a:cubicBezTo>
                    <a:pt x="3589" y="596"/>
                    <a:pt x="3712" y="431"/>
                    <a:pt x="3671" y="257"/>
                  </a:cubicBezTo>
                  <a:cubicBezTo>
                    <a:pt x="3671" y="83"/>
                    <a:pt x="3548"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4942588" y="2701875"/>
              <a:ext cx="92800" cy="14875"/>
            </a:xfrm>
            <a:custGeom>
              <a:avLst/>
              <a:gdLst/>
              <a:ahLst/>
              <a:cxnLst/>
              <a:rect l="l" t="t" r="r" b="b"/>
              <a:pathLst>
                <a:path w="3712" h="595" extrusionOk="0">
                  <a:moveTo>
                    <a:pt x="339" y="0"/>
                  </a:moveTo>
                  <a:cubicBezTo>
                    <a:pt x="165" y="0"/>
                    <a:pt x="1" y="164"/>
                    <a:pt x="42" y="338"/>
                  </a:cubicBezTo>
                  <a:cubicBezTo>
                    <a:pt x="83" y="513"/>
                    <a:pt x="216" y="595"/>
                    <a:pt x="339" y="595"/>
                  </a:cubicBezTo>
                  <a:lnTo>
                    <a:pt x="3414" y="595"/>
                  </a:lnTo>
                  <a:cubicBezTo>
                    <a:pt x="3589" y="595"/>
                    <a:pt x="3712" y="472"/>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4735263" y="2554500"/>
              <a:ext cx="343950" cy="277075"/>
            </a:xfrm>
            <a:custGeom>
              <a:avLst/>
              <a:gdLst/>
              <a:ahLst/>
              <a:cxnLst/>
              <a:rect l="l" t="t" r="r" b="b"/>
              <a:pathLst>
                <a:path w="13758" h="11083" extrusionOk="0">
                  <a:moveTo>
                    <a:pt x="1753" y="595"/>
                  </a:moveTo>
                  <a:lnTo>
                    <a:pt x="1753" y="8069"/>
                  </a:lnTo>
                  <a:lnTo>
                    <a:pt x="605" y="8069"/>
                  </a:lnTo>
                  <a:lnTo>
                    <a:pt x="605" y="595"/>
                  </a:lnTo>
                  <a:close/>
                  <a:moveTo>
                    <a:pt x="5126" y="595"/>
                  </a:moveTo>
                  <a:cubicBezTo>
                    <a:pt x="5690" y="595"/>
                    <a:pt x="6243" y="851"/>
                    <a:pt x="6582" y="1282"/>
                  </a:cubicBezTo>
                  <a:lnTo>
                    <a:pt x="6582" y="8540"/>
                  </a:lnTo>
                  <a:cubicBezTo>
                    <a:pt x="6151" y="8243"/>
                    <a:pt x="5639" y="8069"/>
                    <a:pt x="5126" y="8069"/>
                  </a:cubicBezTo>
                  <a:lnTo>
                    <a:pt x="4101" y="8069"/>
                  </a:lnTo>
                  <a:lnTo>
                    <a:pt x="4101" y="6449"/>
                  </a:lnTo>
                  <a:cubicBezTo>
                    <a:pt x="4152" y="6490"/>
                    <a:pt x="4193" y="6490"/>
                    <a:pt x="4234" y="6490"/>
                  </a:cubicBezTo>
                  <a:lnTo>
                    <a:pt x="5126" y="6490"/>
                  </a:lnTo>
                  <a:cubicBezTo>
                    <a:pt x="5259" y="6490"/>
                    <a:pt x="5382" y="6408"/>
                    <a:pt x="5433" y="6233"/>
                  </a:cubicBezTo>
                  <a:cubicBezTo>
                    <a:pt x="5433" y="6059"/>
                    <a:pt x="5300" y="5895"/>
                    <a:pt x="5126" y="5895"/>
                  </a:cubicBezTo>
                  <a:lnTo>
                    <a:pt x="4234" y="5895"/>
                  </a:lnTo>
                  <a:cubicBezTo>
                    <a:pt x="4193" y="5895"/>
                    <a:pt x="4152" y="5936"/>
                    <a:pt x="4101" y="5936"/>
                  </a:cubicBezTo>
                  <a:lnTo>
                    <a:pt x="4101" y="2522"/>
                  </a:lnTo>
                  <a:cubicBezTo>
                    <a:pt x="4152" y="2522"/>
                    <a:pt x="4193" y="2563"/>
                    <a:pt x="4234" y="2563"/>
                  </a:cubicBezTo>
                  <a:lnTo>
                    <a:pt x="5126" y="2563"/>
                  </a:lnTo>
                  <a:cubicBezTo>
                    <a:pt x="5259" y="2563"/>
                    <a:pt x="5382" y="2430"/>
                    <a:pt x="5433" y="2307"/>
                  </a:cubicBezTo>
                  <a:cubicBezTo>
                    <a:pt x="5433" y="2133"/>
                    <a:pt x="5300" y="1959"/>
                    <a:pt x="5126" y="1959"/>
                  </a:cubicBezTo>
                  <a:lnTo>
                    <a:pt x="4234" y="1959"/>
                  </a:lnTo>
                  <a:cubicBezTo>
                    <a:pt x="4193" y="1959"/>
                    <a:pt x="4152" y="1959"/>
                    <a:pt x="4101" y="2010"/>
                  </a:cubicBezTo>
                  <a:lnTo>
                    <a:pt x="4101" y="595"/>
                  </a:lnTo>
                  <a:close/>
                  <a:moveTo>
                    <a:pt x="13163" y="595"/>
                  </a:moveTo>
                  <a:lnTo>
                    <a:pt x="13163" y="8069"/>
                  </a:lnTo>
                  <a:lnTo>
                    <a:pt x="8632" y="8069"/>
                  </a:lnTo>
                  <a:cubicBezTo>
                    <a:pt x="8119" y="8069"/>
                    <a:pt x="7607" y="8243"/>
                    <a:pt x="7176" y="8540"/>
                  </a:cubicBezTo>
                  <a:lnTo>
                    <a:pt x="7176" y="1282"/>
                  </a:lnTo>
                  <a:cubicBezTo>
                    <a:pt x="7525" y="851"/>
                    <a:pt x="8078" y="595"/>
                    <a:pt x="8632" y="595"/>
                  </a:cubicBezTo>
                  <a:close/>
                  <a:moveTo>
                    <a:pt x="1753" y="8673"/>
                  </a:moveTo>
                  <a:lnTo>
                    <a:pt x="1753" y="9606"/>
                  </a:lnTo>
                  <a:lnTo>
                    <a:pt x="605" y="9606"/>
                  </a:lnTo>
                  <a:lnTo>
                    <a:pt x="605" y="8673"/>
                  </a:lnTo>
                  <a:close/>
                  <a:moveTo>
                    <a:pt x="5126" y="8673"/>
                  </a:moveTo>
                  <a:cubicBezTo>
                    <a:pt x="5556" y="8673"/>
                    <a:pt x="5987" y="8837"/>
                    <a:pt x="6325" y="9094"/>
                  </a:cubicBezTo>
                  <a:cubicBezTo>
                    <a:pt x="6110" y="9227"/>
                    <a:pt x="5946" y="9391"/>
                    <a:pt x="5813" y="9606"/>
                  </a:cubicBezTo>
                  <a:lnTo>
                    <a:pt x="4101" y="9606"/>
                  </a:lnTo>
                  <a:lnTo>
                    <a:pt x="4101" y="8673"/>
                  </a:lnTo>
                  <a:close/>
                  <a:moveTo>
                    <a:pt x="13163" y="8673"/>
                  </a:moveTo>
                  <a:lnTo>
                    <a:pt x="13163" y="9606"/>
                  </a:lnTo>
                  <a:lnTo>
                    <a:pt x="7945" y="9606"/>
                  </a:lnTo>
                  <a:cubicBezTo>
                    <a:pt x="7822" y="9391"/>
                    <a:pt x="7648" y="9227"/>
                    <a:pt x="7433" y="9094"/>
                  </a:cubicBezTo>
                  <a:cubicBezTo>
                    <a:pt x="7781" y="8837"/>
                    <a:pt x="8201" y="8673"/>
                    <a:pt x="8632" y="8673"/>
                  </a:cubicBezTo>
                  <a:close/>
                  <a:moveTo>
                    <a:pt x="3506" y="595"/>
                  </a:moveTo>
                  <a:lnTo>
                    <a:pt x="3506" y="10211"/>
                  </a:lnTo>
                  <a:lnTo>
                    <a:pt x="3127" y="9904"/>
                  </a:lnTo>
                  <a:cubicBezTo>
                    <a:pt x="3076" y="9863"/>
                    <a:pt x="2994" y="9821"/>
                    <a:pt x="2953" y="9821"/>
                  </a:cubicBezTo>
                  <a:cubicBezTo>
                    <a:pt x="2871" y="9821"/>
                    <a:pt x="2819" y="9863"/>
                    <a:pt x="2778" y="9904"/>
                  </a:cubicBezTo>
                  <a:lnTo>
                    <a:pt x="2358" y="10211"/>
                  </a:lnTo>
                  <a:lnTo>
                    <a:pt x="2358" y="595"/>
                  </a:lnTo>
                  <a:close/>
                  <a:moveTo>
                    <a:pt x="308" y="1"/>
                  </a:moveTo>
                  <a:cubicBezTo>
                    <a:pt x="133" y="1"/>
                    <a:pt x="0" y="124"/>
                    <a:pt x="0" y="298"/>
                  </a:cubicBezTo>
                  <a:lnTo>
                    <a:pt x="0" y="8366"/>
                  </a:lnTo>
                  <a:lnTo>
                    <a:pt x="0" y="9904"/>
                  </a:lnTo>
                  <a:cubicBezTo>
                    <a:pt x="0" y="10078"/>
                    <a:pt x="133" y="10211"/>
                    <a:pt x="308" y="10211"/>
                  </a:cubicBezTo>
                  <a:lnTo>
                    <a:pt x="1753" y="10211"/>
                  </a:lnTo>
                  <a:lnTo>
                    <a:pt x="1753" y="10765"/>
                  </a:lnTo>
                  <a:cubicBezTo>
                    <a:pt x="1753" y="10847"/>
                    <a:pt x="1794" y="10929"/>
                    <a:pt x="1886" y="11021"/>
                  </a:cubicBezTo>
                  <a:cubicBezTo>
                    <a:pt x="1927" y="11062"/>
                    <a:pt x="1992" y="11082"/>
                    <a:pt x="2056" y="11082"/>
                  </a:cubicBezTo>
                  <a:cubicBezTo>
                    <a:pt x="2120" y="11082"/>
                    <a:pt x="2184" y="11062"/>
                    <a:pt x="2225" y="11021"/>
                  </a:cubicBezTo>
                  <a:lnTo>
                    <a:pt x="2953" y="10508"/>
                  </a:lnTo>
                  <a:lnTo>
                    <a:pt x="3639" y="11021"/>
                  </a:lnTo>
                  <a:cubicBezTo>
                    <a:pt x="3680" y="11062"/>
                    <a:pt x="3762" y="11062"/>
                    <a:pt x="3803" y="11062"/>
                  </a:cubicBezTo>
                  <a:cubicBezTo>
                    <a:pt x="3844" y="11062"/>
                    <a:pt x="3937" y="11062"/>
                    <a:pt x="3978" y="11021"/>
                  </a:cubicBezTo>
                  <a:cubicBezTo>
                    <a:pt x="4060" y="10980"/>
                    <a:pt x="4101" y="10888"/>
                    <a:pt x="4101" y="10765"/>
                  </a:cubicBezTo>
                  <a:lnTo>
                    <a:pt x="4101" y="10211"/>
                  </a:lnTo>
                  <a:lnTo>
                    <a:pt x="5987" y="10211"/>
                  </a:lnTo>
                  <a:cubicBezTo>
                    <a:pt x="6110" y="10211"/>
                    <a:pt x="6243" y="10119"/>
                    <a:pt x="6284" y="9996"/>
                  </a:cubicBezTo>
                  <a:cubicBezTo>
                    <a:pt x="6366" y="9739"/>
                    <a:pt x="6623" y="9565"/>
                    <a:pt x="6879" y="9565"/>
                  </a:cubicBezTo>
                  <a:cubicBezTo>
                    <a:pt x="7135" y="9565"/>
                    <a:pt x="7350" y="9698"/>
                    <a:pt x="7433" y="9955"/>
                  </a:cubicBezTo>
                  <a:lnTo>
                    <a:pt x="7484" y="9996"/>
                  </a:lnTo>
                  <a:cubicBezTo>
                    <a:pt x="7525" y="10119"/>
                    <a:pt x="7607" y="10211"/>
                    <a:pt x="7740" y="10211"/>
                  </a:cubicBezTo>
                  <a:lnTo>
                    <a:pt x="13460" y="10211"/>
                  </a:lnTo>
                  <a:cubicBezTo>
                    <a:pt x="13635" y="10211"/>
                    <a:pt x="13758" y="10078"/>
                    <a:pt x="13758" y="9904"/>
                  </a:cubicBezTo>
                  <a:lnTo>
                    <a:pt x="13758" y="8366"/>
                  </a:lnTo>
                  <a:lnTo>
                    <a:pt x="13758" y="8161"/>
                  </a:lnTo>
                  <a:lnTo>
                    <a:pt x="13758" y="298"/>
                  </a:lnTo>
                  <a:cubicBezTo>
                    <a:pt x="13758" y="124"/>
                    <a:pt x="13635" y="1"/>
                    <a:pt x="13460" y="1"/>
                  </a:cubicBezTo>
                  <a:lnTo>
                    <a:pt x="8632" y="1"/>
                  </a:lnTo>
                  <a:cubicBezTo>
                    <a:pt x="7996" y="1"/>
                    <a:pt x="7350" y="257"/>
                    <a:pt x="6879" y="728"/>
                  </a:cubicBezTo>
                  <a:cubicBezTo>
                    <a:pt x="6407" y="257"/>
                    <a:pt x="577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7"/>
          <p:cNvGrpSpPr/>
          <p:nvPr/>
        </p:nvGrpSpPr>
        <p:grpSpPr>
          <a:xfrm>
            <a:off x="4247100" y="1442400"/>
            <a:ext cx="345000" cy="343725"/>
            <a:chOff x="2499138" y="1976825"/>
            <a:chExt cx="345000" cy="343725"/>
          </a:xfrm>
        </p:grpSpPr>
        <p:sp>
          <p:nvSpPr>
            <p:cNvPr id="584" name="Google Shape;584;p47"/>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596" name="Google Shape;596;p48"/>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Hanken Grotesk"/>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Hanken Grotesk Light"/>
              <a:buChar char="○"/>
            </a:pPr>
            <a:r>
              <a:rPr lang="en"/>
              <a:t>Mercury is the closest planet to the Sun and the smallest one</a:t>
            </a:r>
            <a:endParaRPr/>
          </a:p>
          <a:p>
            <a:pPr marL="457200" lvl="0" indent="-317500" algn="l" rtl="0">
              <a:spcBef>
                <a:spcPts val="1000"/>
              </a:spcBef>
              <a:spcAft>
                <a:spcPts val="0"/>
              </a:spcAft>
              <a:buSzPts val="1400"/>
              <a:buFont typeface="Hanken Grotesk"/>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Hanken Grotesk Light"/>
              <a:buChar char="○"/>
            </a:pPr>
            <a:r>
              <a:rPr lang="en"/>
              <a:t>Mars is full of iron oxide dust, which gives the planet its reddish cast</a:t>
            </a:r>
            <a:endParaRPr/>
          </a:p>
          <a:p>
            <a:pPr marL="457200" lvl="0" indent="-317500" algn="l" rtl="0">
              <a:spcBef>
                <a:spcPts val="1000"/>
              </a:spcBef>
              <a:spcAft>
                <a:spcPts val="0"/>
              </a:spcAft>
              <a:buSzPts val="1400"/>
              <a:buFont typeface="Hanken Grotesk"/>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Hanken Grotesk Light"/>
              <a:buChar char="○"/>
            </a:pPr>
            <a:r>
              <a:rPr lang="en"/>
              <a:t>Jupiter is a gas giant and the biggest planet in the Solar System</a:t>
            </a:r>
            <a:endParaRPr/>
          </a:p>
          <a:p>
            <a:pPr marL="457200" lvl="0" indent="-317500" algn="l" rtl="0">
              <a:spcBef>
                <a:spcPts val="1000"/>
              </a:spcBef>
              <a:spcAft>
                <a:spcPts val="0"/>
              </a:spcAft>
              <a:buSzPts val="1400"/>
              <a:buFont typeface="Hanken Grotesk"/>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Hanken Grotesk Light"/>
              <a:buChar char="○"/>
            </a:pPr>
            <a:r>
              <a:rPr lang="en"/>
              <a:t>Venus has a beautiful name and is the second planet from the Sun</a:t>
            </a:r>
            <a:endParaRPr/>
          </a:p>
          <a:p>
            <a:pPr marL="457200" lvl="0" indent="-317500" algn="l" rtl="0">
              <a:spcBef>
                <a:spcPts val="1000"/>
              </a:spcBef>
              <a:spcAft>
                <a:spcPts val="0"/>
              </a:spcAft>
              <a:buSzPts val="1400"/>
              <a:buFont typeface="Hanken Grotesk"/>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Hanken Grotesk Light"/>
              <a:buChar char="○"/>
            </a:pPr>
            <a:r>
              <a:rPr lang="en"/>
              <a:t>Earth is the third planet from the Sun and harbors life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9"/>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Theoretical framework</a:t>
            </a:r>
            <a:endParaRPr/>
          </a:p>
        </p:txBody>
      </p:sp>
      <p:graphicFrame>
        <p:nvGraphicFramePr>
          <p:cNvPr id="602" name="Google Shape;602;p49"/>
          <p:cNvGraphicFramePr/>
          <p:nvPr/>
        </p:nvGraphicFramePr>
        <p:xfrm>
          <a:off x="800800" y="1225540"/>
          <a:ext cx="3000000" cy="3000000"/>
        </p:xfrm>
        <a:graphic>
          <a:graphicData uri="http://schemas.openxmlformats.org/drawingml/2006/table">
            <a:tbl>
              <a:tblPr>
                <a:noFill/>
                <a:tableStyleId>{0A6D4FB5-53F4-4A77-9F06-04C32B01860C}</a:tableStyleId>
              </a:tblPr>
              <a:tblGrid>
                <a:gridCol w="2064950">
                  <a:extLst>
                    <a:ext uri="{9D8B030D-6E8A-4147-A177-3AD203B41FA5}">
                      <a16:colId xmlns:a16="http://schemas.microsoft.com/office/drawing/2014/main" val="20000"/>
                    </a:ext>
                  </a:extLst>
                </a:gridCol>
                <a:gridCol w="3054850">
                  <a:extLst>
                    <a:ext uri="{9D8B030D-6E8A-4147-A177-3AD203B41FA5}">
                      <a16:colId xmlns:a16="http://schemas.microsoft.com/office/drawing/2014/main" val="20001"/>
                    </a:ext>
                  </a:extLst>
                </a:gridCol>
                <a:gridCol w="2510175">
                  <a:extLst>
                    <a:ext uri="{9D8B030D-6E8A-4147-A177-3AD203B41FA5}">
                      <a16:colId xmlns:a16="http://schemas.microsoft.com/office/drawing/2014/main" val="20002"/>
                    </a:ext>
                  </a:extLst>
                </a:gridCol>
              </a:tblGrid>
              <a:tr h="441825">
                <a:tc gridSpan="3">
                  <a:txBody>
                    <a:bodyPr/>
                    <a:lstStyle/>
                    <a:p>
                      <a:pPr marL="0" lvl="0" indent="0" algn="ctr"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Theoretical framework</a:t>
                      </a:r>
                      <a:endParaRPr sz="10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0"/>
                  </a:ext>
                </a:extLst>
              </a:tr>
              <a:tr h="413325">
                <a:tc>
                  <a:txBody>
                    <a:bodyPr/>
                    <a:lstStyle/>
                    <a:p>
                      <a:pPr marL="0" lvl="0" indent="0" algn="l" rtl="0">
                        <a:lnSpc>
                          <a:spcPct val="115000"/>
                        </a:lnSpc>
                        <a:spcBef>
                          <a:spcPts val="0"/>
                        </a:spcBef>
                        <a:spcAft>
                          <a:spcPts val="0"/>
                        </a:spcAft>
                        <a:buNone/>
                      </a:pPr>
                      <a:r>
                        <a:rPr lang="en" sz="1700">
                          <a:solidFill>
                            <a:schemeClr val="dk1"/>
                          </a:solidFill>
                          <a:latin typeface="Figtree Black"/>
                          <a:ea typeface="Figtree Black"/>
                          <a:cs typeface="Figtree Black"/>
                          <a:sym typeface="Figtree Black"/>
                        </a:rPr>
                        <a:t>Key terms</a:t>
                      </a:r>
                      <a:endParaRPr sz="800" u="sng">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700">
                          <a:solidFill>
                            <a:schemeClr val="dk1"/>
                          </a:solidFill>
                          <a:latin typeface="Figtree Black"/>
                          <a:ea typeface="Figtree Black"/>
                          <a:cs typeface="Figtree Black"/>
                          <a:sym typeface="Figtree Black"/>
                        </a:rPr>
                        <a:t>Relevant theories</a:t>
                      </a:r>
                      <a:endParaRPr sz="17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700">
                          <a:solidFill>
                            <a:schemeClr val="dk1"/>
                          </a:solidFill>
                          <a:latin typeface="Figtree Black"/>
                          <a:ea typeface="Figtree Black"/>
                          <a:cs typeface="Figtree Black"/>
                          <a:sym typeface="Figtree Black"/>
                        </a:rPr>
                        <a:t>Our framework</a:t>
                      </a:r>
                      <a:endParaRPr sz="17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4825">
                <a:tc rowSpan="4">
                  <a:txBody>
                    <a:bodyPr/>
                    <a:lstStyle/>
                    <a:p>
                      <a:pPr marL="283464" lvl="0" indent="-213359" algn="l" rtl="0">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Mercury is small</a:t>
                      </a:r>
                      <a:endParaRPr sz="1200">
                        <a:solidFill>
                          <a:schemeClr val="dk1"/>
                        </a:solidFill>
                        <a:latin typeface="Hanken Grotesk"/>
                        <a:ea typeface="Hanken Grotesk"/>
                        <a:cs typeface="Hanken Grotesk"/>
                        <a:sym typeface="Hanken Grotesk"/>
                      </a:endParaRPr>
                    </a:p>
                    <a:p>
                      <a:pPr marL="283464" lvl="0" indent="-213359" algn="l" rtl="0">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Earth harbors life</a:t>
                      </a:r>
                      <a:endParaRPr sz="1200">
                        <a:solidFill>
                          <a:schemeClr val="dk1"/>
                        </a:solidFill>
                        <a:latin typeface="Hanken Grotesk"/>
                        <a:ea typeface="Hanken Grotesk"/>
                        <a:cs typeface="Hanken Grotesk"/>
                        <a:sym typeface="Hanken Grotesk"/>
                      </a:endParaRPr>
                    </a:p>
                    <a:p>
                      <a:pPr marL="283464" lvl="0" indent="-213359" algn="l" rtl="0">
                        <a:lnSpc>
                          <a:spcPct val="115000"/>
                        </a:lnSpc>
                        <a:spcBef>
                          <a:spcPts val="0"/>
                        </a:spcBef>
                        <a:spcAft>
                          <a:spcPts val="0"/>
                        </a:spcAft>
                        <a:buClr>
                          <a:schemeClr val="dk1"/>
                        </a:buClr>
                        <a:buSzPts val="1200"/>
                        <a:buFont typeface="Hanken Grotesk"/>
                        <a:buChar char="●"/>
                      </a:pPr>
                      <a:r>
                        <a:rPr lang="en" sz="1200">
                          <a:solidFill>
                            <a:schemeClr val="dk1"/>
                          </a:solidFill>
                          <a:latin typeface="Hanken Grotesk"/>
                          <a:ea typeface="Hanken Grotesk"/>
                          <a:cs typeface="Hanken Grotesk"/>
                          <a:sym typeface="Hanken Grotesk"/>
                        </a:rPr>
                        <a:t>Jupiter is big</a:t>
                      </a:r>
                      <a:endParaRPr sz="1200">
                        <a:solidFill>
                          <a:schemeClr val="dk1"/>
                        </a:solidFill>
                        <a:latin typeface="Hanken Grotesk Black"/>
                        <a:ea typeface="Hanken Grotesk Black"/>
                        <a:cs typeface="Hanken Grotesk Black"/>
                        <a:sym typeface="Hanken Grotesk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Theory 1</a:t>
                      </a:r>
                      <a:endParaRPr sz="1000">
                        <a:solidFill>
                          <a:schemeClr val="dk1"/>
                        </a:solidFill>
                        <a:latin typeface="Inter"/>
                        <a:ea typeface="Inter"/>
                        <a:cs typeface="Inter"/>
                        <a:sym typeface="Inter"/>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rowSpan="4">
                  <a:txBody>
                    <a:bodyPr/>
                    <a:lstStyle/>
                    <a:p>
                      <a:pPr marL="0" lvl="0" indent="0" algn="ctr" rtl="0">
                        <a:lnSpc>
                          <a:spcPct val="115000"/>
                        </a:lnSpc>
                        <a:spcBef>
                          <a:spcPts val="0"/>
                        </a:spcBef>
                        <a:spcAft>
                          <a:spcPts val="0"/>
                        </a:spcAft>
                        <a:buNone/>
                      </a:pPr>
                      <a:r>
                        <a:rPr lang="en" sz="1200">
                          <a:solidFill>
                            <a:schemeClr val="dk1"/>
                          </a:solidFill>
                          <a:latin typeface="Inter"/>
                          <a:ea typeface="Inter"/>
                          <a:cs typeface="Inter"/>
                          <a:sym typeface="Inter"/>
                        </a:rPr>
                        <a:t>V</a:t>
                      </a:r>
                      <a:r>
                        <a:rPr lang="en" sz="1200">
                          <a:solidFill>
                            <a:schemeClr val="dk1"/>
                          </a:solidFill>
                          <a:latin typeface="Hanken Grotesk"/>
                          <a:ea typeface="Hanken Grotesk"/>
                          <a:cs typeface="Hanken Grotesk"/>
                          <a:sym typeface="Hanken Grotesk"/>
                        </a:rPr>
                        <a:t>enus has a beautiful name and is the second planet from the Sun. It’s very hot</a:t>
                      </a:r>
                      <a:endParaRPr sz="12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75800">
                <a:tc vMerge="1">
                  <a:txBody>
                    <a:bodyPr/>
                    <a:lstStyle/>
                    <a:p>
                      <a:endParaRPr lang="vi-VN"/>
                    </a:p>
                  </a:txBody>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Saturn is a gas giant and has rings. It’s composed mostly of hydrogen and helium</a:t>
                      </a:r>
                      <a:endParaRPr sz="12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vi-VN"/>
                    </a:p>
                  </a:txBody>
                  <a:tcPr/>
                </a:tc>
                <a:extLst>
                  <a:ext uri="{0D108BD9-81ED-4DB2-BD59-A6C34878D82A}">
                    <a16:rowId xmlns:a16="http://schemas.microsoft.com/office/drawing/2014/main" val="10003"/>
                  </a:ext>
                </a:extLst>
              </a:tr>
              <a:tr h="342050">
                <a:tc vMerge="1">
                  <a:txBody>
                    <a:bodyPr/>
                    <a:lstStyle/>
                    <a:p>
                      <a:endParaRPr lang="vi-VN"/>
                    </a:p>
                  </a:txBody>
                  <a:tcPr/>
                </a:tc>
                <a:tc>
                  <a:txBody>
                    <a:bodyPr/>
                    <a:lstStyle/>
                    <a:p>
                      <a:pPr marL="0" lvl="0" indent="0" algn="l" rtl="0">
                        <a:lnSpc>
                          <a:spcPct val="115000"/>
                        </a:lnSpc>
                        <a:spcBef>
                          <a:spcPts val="0"/>
                        </a:spcBef>
                        <a:spcAft>
                          <a:spcPts val="0"/>
                        </a:spcAft>
                        <a:buNone/>
                      </a:pPr>
                      <a:r>
                        <a:rPr lang="en" sz="1200">
                          <a:solidFill>
                            <a:schemeClr val="lt1"/>
                          </a:solidFill>
                          <a:latin typeface="Figtree Black"/>
                          <a:ea typeface="Figtree Black"/>
                          <a:cs typeface="Figtree Black"/>
                          <a:sym typeface="Figtree Black"/>
                        </a:rPr>
                        <a:t>Theory 2</a:t>
                      </a:r>
                      <a:endParaRPr sz="1200">
                        <a:solidFill>
                          <a:schemeClr val="dk1"/>
                        </a:solidFill>
                        <a:latin typeface="Inter"/>
                        <a:ea typeface="Inter"/>
                        <a:cs typeface="Inter"/>
                        <a:sym typeface="Inter"/>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vMerge="1">
                  <a:txBody>
                    <a:bodyPr/>
                    <a:lstStyle/>
                    <a:p>
                      <a:endParaRPr lang="vi-VN"/>
                    </a:p>
                  </a:txBody>
                  <a:tcPr/>
                </a:tc>
                <a:extLst>
                  <a:ext uri="{0D108BD9-81ED-4DB2-BD59-A6C34878D82A}">
                    <a16:rowId xmlns:a16="http://schemas.microsoft.com/office/drawing/2014/main" val="10004"/>
                  </a:ext>
                </a:extLst>
              </a:tr>
              <a:tr h="816300">
                <a:tc vMerge="1">
                  <a:txBody>
                    <a:bodyPr/>
                    <a:lstStyle/>
                    <a:p>
                      <a:endParaRPr lang="vi-VN"/>
                    </a:p>
                  </a:txBody>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Neptune is the farthest planet from the Sun in Solar System and also an ice giant</a:t>
                      </a:r>
                      <a:endParaRPr sz="1200">
                        <a:solidFill>
                          <a:schemeClr val="dk1"/>
                        </a:solidFill>
                        <a:latin typeface="Hanken Grotesk"/>
                        <a:ea typeface="Hanken Grotesk"/>
                        <a:cs typeface="Hanken Grotesk"/>
                        <a:sym typeface="Hanken Grotesk"/>
                      </a:endParaRPr>
                    </a:p>
                    <a:p>
                      <a:pPr marL="0" lvl="0" indent="0" algn="l" rtl="0">
                        <a:spcBef>
                          <a:spcPts val="0"/>
                        </a:spcBef>
                        <a:spcAft>
                          <a:spcPts val="1600"/>
                        </a:spcAft>
                        <a:buNone/>
                      </a:pPr>
                      <a:endParaRPr sz="1000">
                        <a:solidFill>
                          <a:schemeClr val="dk1"/>
                        </a:solidFill>
                        <a:latin typeface="Inter"/>
                        <a:ea typeface="Inter"/>
                        <a:cs typeface="Inter"/>
                        <a:sym typeface="Inter"/>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vi-VN"/>
                    </a:p>
                  </a:txBody>
                  <a:tcPr/>
                </a:tc>
                <a:extLst>
                  <a:ext uri="{0D108BD9-81ED-4DB2-BD59-A6C34878D82A}">
                    <a16:rowId xmlns:a16="http://schemas.microsoft.com/office/drawing/2014/main" val="10005"/>
                  </a:ext>
                </a:extLst>
              </a:tr>
            </a:tbl>
          </a:graphicData>
        </a:graphic>
      </p:graphicFrame>
      <p:grpSp>
        <p:nvGrpSpPr>
          <p:cNvPr id="603" name="Google Shape;603;p49"/>
          <p:cNvGrpSpPr/>
          <p:nvPr/>
        </p:nvGrpSpPr>
        <p:grpSpPr>
          <a:xfrm>
            <a:off x="6833074" y="2383290"/>
            <a:ext cx="542582" cy="468398"/>
            <a:chOff x="1727213" y="3674725"/>
            <a:chExt cx="359850" cy="310650"/>
          </a:xfrm>
        </p:grpSpPr>
        <p:sp>
          <p:nvSpPr>
            <p:cNvPr id="604" name="Google Shape;604;p49"/>
            <p:cNvSpPr/>
            <p:nvPr/>
          </p:nvSpPr>
          <p:spPr>
            <a:xfrm>
              <a:off x="2048588" y="3851825"/>
              <a:ext cx="13875" cy="66400"/>
            </a:xfrm>
            <a:custGeom>
              <a:avLst/>
              <a:gdLst/>
              <a:ahLst/>
              <a:cxnLst/>
              <a:rect l="l" t="t" r="r" b="b"/>
              <a:pathLst>
                <a:path w="555" h="2656" extrusionOk="0">
                  <a:moveTo>
                    <a:pt x="1" y="0"/>
                  </a:moveTo>
                  <a:lnTo>
                    <a:pt x="1" y="2656"/>
                  </a:lnTo>
                  <a:lnTo>
                    <a:pt x="554" y="2656"/>
                  </a:ln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5" name="Google Shape;605;p49"/>
            <p:cNvSpPr/>
            <p:nvPr/>
          </p:nvSpPr>
          <p:spPr>
            <a:xfrm>
              <a:off x="1802038" y="3720600"/>
              <a:ext cx="14900" cy="54350"/>
            </a:xfrm>
            <a:custGeom>
              <a:avLst/>
              <a:gdLst/>
              <a:ahLst/>
              <a:cxnLst/>
              <a:rect l="l" t="t" r="r" b="b"/>
              <a:pathLst>
                <a:path w="596" h="2174" extrusionOk="0">
                  <a:moveTo>
                    <a:pt x="1" y="1"/>
                  </a:moveTo>
                  <a:lnTo>
                    <a:pt x="1" y="2174"/>
                  </a:lnTo>
                  <a:lnTo>
                    <a:pt x="595" y="2174"/>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6" name="Google Shape;606;p49"/>
            <p:cNvSpPr/>
            <p:nvPr/>
          </p:nvSpPr>
          <p:spPr>
            <a:xfrm>
              <a:off x="1884063" y="3910500"/>
              <a:ext cx="203000" cy="52575"/>
            </a:xfrm>
            <a:custGeom>
              <a:avLst/>
              <a:gdLst/>
              <a:ahLst/>
              <a:cxnLst/>
              <a:rect l="l" t="t" r="r" b="b"/>
              <a:pathLst>
                <a:path w="8120" h="2103" extrusionOk="0">
                  <a:moveTo>
                    <a:pt x="308" y="1"/>
                  </a:moveTo>
                  <a:cubicBezTo>
                    <a:pt x="134" y="1"/>
                    <a:pt x="0" y="134"/>
                    <a:pt x="0" y="350"/>
                  </a:cubicBezTo>
                  <a:cubicBezTo>
                    <a:pt x="52" y="473"/>
                    <a:pt x="175" y="606"/>
                    <a:pt x="308" y="606"/>
                  </a:cubicBezTo>
                  <a:lnTo>
                    <a:pt x="7012" y="606"/>
                  </a:lnTo>
                  <a:cubicBezTo>
                    <a:pt x="7310" y="606"/>
                    <a:pt x="7525" y="821"/>
                    <a:pt x="7484" y="1118"/>
                  </a:cubicBezTo>
                  <a:cubicBezTo>
                    <a:pt x="7433" y="1334"/>
                    <a:pt x="7228" y="1539"/>
                    <a:pt x="7012" y="1539"/>
                  </a:cubicBezTo>
                  <a:lnTo>
                    <a:pt x="308" y="1539"/>
                  </a:lnTo>
                  <a:cubicBezTo>
                    <a:pt x="134" y="1539"/>
                    <a:pt x="0" y="1672"/>
                    <a:pt x="0" y="1887"/>
                  </a:cubicBezTo>
                  <a:cubicBezTo>
                    <a:pt x="52" y="2010"/>
                    <a:pt x="175" y="2103"/>
                    <a:pt x="308" y="2103"/>
                  </a:cubicBezTo>
                  <a:lnTo>
                    <a:pt x="7012" y="2103"/>
                  </a:lnTo>
                  <a:cubicBezTo>
                    <a:pt x="7648" y="2103"/>
                    <a:pt x="8120" y="1590"/>
                    <a:pt x="8079" y="944"/>
                  </a:cubicBezTo>
                  <a:cubicBezTo>
                    <a:pt x="7997" y="391"/>
                    <a:pt x="7525" y="1"/>
                    <a:pt x="7012" y="1"/>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49"/>
            <p:cNvSpPr/>
            <p:nvPr/>
          </p:nvSpPr>
          <p:spPr>
            <a:xfrm>
              <a:off x="1727213" y="3674725"/>
              <a:ext cx="358825" cy="288350"/>
            </a:xfrm>
            <a:custGeom>
              <a:avLst/>
              <a:gdLst/>
              <a:ahLst/>
              <a:cxnLst/>
              <a:rect l="l" t="t" r="r" b="b"/>
              <a:pathLst>
                <a:path w="14353" h="11534" extrusionOk="0">
                  <a:moveTo>
                    <a:pt x="10939" y="595"/>
                  </a:moveTo>
                  <a:cubicBezTo>
                    <a:pt x="12220" y="595"/>
                    <a:pt x="13327" y="1661"/>
                    <a:pt x="13286" y="2984"/>
                  </a:cubicBezTo>
                  <a:cubicBezTo>
                    <a:pt x="13286" y="4224"/>
                    <a:pt x="12220" y="5249"/>
                    <a:pt x="10980" y="5249"/>
                  </a:cubicBezTo>
                  <a:lnTo>
                    <a:pt x="2994" y="5249"/>
                  </a:lnTo>
                  <a:cubicBezTo>
                    <a:pt x="2779" y="5249"/>
                    <a:pt x="2563" y="5075"/>
                    <a:pt x="2522" y="4870"/>
                  </a:cubicBezTo>
                  <a:cubicBezTo>
                    <a:pt x="2481" y="4563"/>
                    <a:pt x="2686" y="4306"/>
                    <a:pt x="2994" y="4306"/>
                  </a:cubicBezTo>
                  <a:lnTo>
                    <a:pt x="10939" y="4306"/>
                  </a:lnTo>
                  <a:cubicBezTo>
                    <a:pt x="11708" y="4306"/>
                    <a:pt x="12343" y="3712"/>
                    <a:pt x="12343" y="2943"/>
                  </a:cubicBezTo>
                  <a:cubicBezTo>
                    <a:pt x="12343" y="2174"/>
                    <a:pt x="11749" y="1538"/>
                    <a:pt x="10980" y="1538"/>
                  </a:cubicBezTo>
                  <a:lnTo>
                    <a:pt x="2994" y="1538"/>
                  </a:lnTo>
                  <a:cubicBezTo>
                    <a:pt x="2779" y="1538"/>
                    <a:pt x="2563" y="1364"/>
                    <a:pt x="2522" y="1149"/>
                  </a:cubicBezTo>
                  <a:cubicBezTo>
                    <a:pt x="2481" y="852"/>
                    <a:pt x="2686" y="595"/>
                    <a:pt x="2994" y="595"/>
                  </a:cubicBezTo>
                  <a:close/>
                  <a:moveTo>
                    <a:pt x="2994" y="1"/>
                  </a:moveTo>
                  <a:cubicBezTo>
                    <a:pt x="2430" y="1"/>
                    <a:pt x="1969" y="421"/>
                    <a:pt x="1917" y="975"/>
                  </a:cubicBezTo>
                  <a:cubicBezTo>
                    <a:pt x="1835" y="1579"/>
                    <a:pt x="2348" y="2133"/>
                    <a:pt x="2994" y="2133"/>
                  </a:cubicBezTo>
                  <a:lnTo>
                    <a:pt x="10939" y="2133"/>
                  </a:lnTo>
                  <a:cubicBezTo>
                    <a:pt x="11359" y="2133"/>
                    <a:pt x="11749" y="2471"/>
                    <a:pt x="11749" y="2902"/>
                  </a:cubicBezTo>
                  <a:cubicBezTo>
                    <a:pt x="11790" y="3373"/>
                    <a:pt x="11400" y="3712"/>
                    <a:pt x="10980" y="3712"/>
                  </a:cubicBezTo>
                  <a:lnTo>
                    <a:pt x="2902" y="3712"/>
                  </a:lnTo>
                  <a:cubicBezTo>
                    <a:pt x="2563" y="3712"/>
                    <a:pt x="2225" y="3886"/>
                    <a:pt x="2092" y="4183"/>
                  </a:cubicBezTo>
                  <a:cubicBezTo>
                    <a:pt x="1794" y="4737"/>
                    <a:pt x="1917" y="5290"/>
                    <a:pt x="2307" y="5588"/>
                  </a:cubicBezTo>
                  <a:cubicBezTo>
                    <a:pt x="810" y="6357"/>
                    <a:pt x="0" y="8243"/>
                    <a:pt x="1026" y="10078"/>
                  </a:cubicBezTo>
                  <a:cubicBezTo>
                    <a:pt x="1538" y="10970"/>
                    <a:pt x="2481" y="11534"/>
                    <a:pt x="3455" y="11534"/>
                  </a:cubicBezTo>
                  <a:lnTo>
                    <a:pt x="4398" y="11534"/>
                  </a:lnTo>
                  <a:cubicBezTo>
                    <a:pt x="4532" y="11534"/>
                    <a:pt x="4655" y="11400"/>
                    <a:pt x="4696" y="11277"/>
                  </a:cubicBezTo>
                  <a:cubicBezTo>
                    <a:pt x="4737" y="11103"/>
                    <a:pt x="4573" y="10929"/>
                    <a:pt x="4398" y="10929"/>
                  </a:cubicBezTo>
                  <a:lnTo>
                    <a:pt x="3763" y="10929"/>
                  </a:lnTo>
                  <a:cubicBezTo>
                    <a:pt x="2307" y="10929"/>
                    <a:pt x="1149" y="9781"/>
                    <a:pt x="1149" y="8325"/>
                  </a:cubicBezTo>
                  <a:cubicBezTo>
                    <a:pt x="1200" y="6961"/>
                    <a:pt x="2307" y="5844"/>
                    <a:pt x="3711" y="5844"/>
                  </a:cubicBezTo>
                  <a:lnTo>
                    <a:pt x="13286" y="5844"/>
                  </a:lnTo>
                  <a:cubicBezTo>
                    <a:pt x="13502" y="5844"/>
                    <a:pt x="13707" y="6018"/>
                    <a:pt x="13758" y="6234"/>
                  </a:cubicBezTo>
                  <a:cubicBezTo>
                    <a:pt x="13799" y="6531"/>
                    <a:pt x="13584" y="6787"/>
                    <a:pt x="13286" y="6787"/>
                  </a:cubicBezTo>
                  <a:lnTo>
                    <a:pt x="3763" y="6787"/>
                  </a:lnTo>
                  <a:cubicBezTo>
                    <a:pt x="2943" y="6787"/>
                    <a:pt x="2266" y="7382"/>
                    <a:pt x="2133" y="8151"/>
                  </a:cubicBezTo>
                  <a:cubicBezTo>
                    <a:pt x="2010" y="9135"/>
                    <a:pt x="2779" y="10037"/>
                    <a:pt x="3763" y="10037"/>
                  </a:cubicBezTo>
                  <a:lnTo>
                    <a:pt x="4398" y="10037"/>
                  </a:lnTo>
                  <a:cubicBezTo>
                    <a:pt x="4532" y="10037"/>
                    <a:pt x="4655" y="9904"/>
                    <a:pt x="4696" y="9781"/>
                  </a:cubicBezTo>
                  <a:cubicBezTo>
                    <a:pt x="4737" y="9565"/>
                    <a:pt x="4573" y="9432"/>
                    <a:pt x="4398" y="9432"/>
                  </a:cubicBezTo>
                  <a:lnTo>
                    <a:pt x="3763" y="9432"/>
                  </a:lnTo>
                  <a:cubicBezTo>
                    <a:pt x="3250" y="9432"/>
                    <a:pt x="2820" y="9094"/>
                    <a:pt x="2738" y="8581"/>
                  </a:cubicBezTo>
                  <a:cubicBezTo>
                    <a:pt x="2604" y="7946"/>
                    <a:pt x="3117" y="7382"/>
                    <a:pt x="3763" y="7382"/>
                  </a:cubicBezTo>
                  <a:lnTo>
                    <a:pt x="13286" y="7382"/>
                  </a:lnTo>
                  <a:cubicBezTo>
                    <a:pt x="13881" y="7382"/>
                    <a:pt x="14353" y="6920"/>
                    <a:pt x="14353" y="6316"/>
                  </a:cubicBezTo>
                  <a:cubicBezTo>
                    <a:pt x="14353" y="5721"/>
                    <a:pt x="13881" y="5249"/>
                    <a:pt x="13286" y="5249"/>
                  </a:cubicBezTo>
                  <a:lnTo>
                    <a:pt x="12733" y="5249"/>
                  </a:lnTo>
                  <a:cubicBezTo>
                    <a:pt x="13409" y="4737"/>
                    <a:pt x="13840" y="3927"/>
                    <a:pt x="13881" y="3025"/>
                  </a:cubicBezTo>
                  <a:cubicBezTo>
                    <a:pt x="13922" y="1364"/>
                    <a:pt x="12600" y="1"/>
                    <a:pt x="10939" y="1"/>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8" name="Google Shape;608;p49"/>
            <p:cNvSpPr/>
            <p:nvPr/>
          </p:nvSpPr>
          <p:spPr>
            <a:xfrm>
              <a:off x="1829738" y="3888050"/>
              <a:ext cx="69475" cy="97325"/>
            </a:xfrm>
            <a:custGeom>
              <a:avLst/>
              <a:gdLst/>
              <a:ahLst/>
              <a:cxnLst/>
              <a:rect l="l" t="t" r="r" b="b"/>
              <a:pathLst>
                <a:path w="2779" h="3893" extrusionOk="0">
                  <a:moveTo>
                    <a:pt x="311" y="1"/>
                  </a:moveTo>
                  <a:cubicBezTo>
                    <a:pt x="293" y="1"/>
                    <a:pt x="275" y="3"/>
                    <a:pt x="256" y="7"/>
                  </a:cubicBezTo>
                  <a:cubicBezTo>
                    <a:pt x="82" y="48"/>
                    <a:pt x="0" y="181"/>
                    <a:pt x="0" y="304"/>
                  </a:cubicBezTo>
                  <a:lnTo>
                    <a:pt x="0" y="3595"/>
                  </a:lnTo>
                  <a:cubicBezTo>
                    <a:pt x="0" y="3677"/>
                    <a:pt x="41" y="3769"/>
                    <a:pt x="123" y="3810"/>
                  </a:cubicBezTo>
                  <a:cubicBezTo>
                    <a:pt x="174" y="3851"/>
                    <a:pt x="215" y="3892"/>
                    <a:pt x="297" y="3892"/>
                  </a:cubicBezTo>
                  <a:cubicBezTo>
                    <a:pt x="338" y="3892"/>
                    <a:pt x="431" y="3851"/>
                    <a:pt x="472" y="3810"/>
                  </a:cubicBezTo>
                  <a:lnTo>
                    <a:pt x="1363" y="3083"/>
                  </a:lnTo>
                  <a:lnTo>
                    <a:pt x="2307" y="3810"/>
                  </a:lnTo>
                  <a:cubicBezTo>
                    <a:pt x="2348" y="3851"/>
                    <a:pt x="2412" y="3872"/>
                    <a:pt x="2476" y="3872"/>
                  </a:cubicBezTo>
                  <a:cubicBezTo>
                    <a:pt x="2540" y="3872"/>
                    <a:pt x="2604" y="3851"/>
                    <a:pt x="2645" y="3810"/>
                  </a:cubicBezTo>
                  <a:cubicBezTo>
                    <a:pt x="2737" y="3769"/>
                    <a:pt x="2778" y="3677"/>
                    <a:pt x="2778" y="3595"/>
                  </a:cubicBezTo>
                  <a:lnTo>
                    <a:pt x="2778" y="304"/>
                  </a:lnTo>
                  <a:cubicBezTo>
                    <a:pt x="2778" y="148"/>
                    <a:pt x="2639" y="1"/>
                    <a:pt x="2484" y="1"/>
                  </a:cubicBezTo>
                  <a:cubicBezTo>
                    <a:pt x="2466" y="1"/>
                    <a:pt x="2448" y="3"/>
                    <a:pt x="2430" y="7"/>
                  </a:cubicBezTo>
                  <a:cubicBezTo>
                    <a:pt x="2266" y="48"/>
                    <a:pt x="2173" y="181"/>
                    <a:pt x="2173" y="304"/>
                  </a:cubicBezTo>
                  <a:lnTo>
                    <a:pt x="2173" y="2949"/>
                  </a:lnTo>
                  <a:lnTo>
                    <a:pt x="1579" y="2488"/>
                  </a:lnTo>
                  <a:cubicBezTo>
                    <a:pt x="1517" y="2442"/>
                    <a:pt x="1453" y="2419"/>
                    <a:pt x="1389" y="2419"/>
                  </a:cubicBezTo>
                  <a:cubicBezTo>
                    <a:pt x="1325" y="2419"/>
                    <a:pt x="1261" y="2442"/>
                    <a:pt x="1199" y="2488"/>
                  </a:cubicBezTo>
                  <a:lnTo>
                    <a:pt x="595" y="2949"/>
                  </a:lnTo>
                  <a:lnTo>
                    <a:pt x="595" y="304"/>
                  </a:lnTo>
                  <a:cubicBezTo>
                    <a:pt x="595" y="148"/>
                    <a:pt x="463" y="1"/>
                    <a:pt x="311" y="1"/>
                  </a:cubicBezTo>
                  <a:close/>
                </a:path>
              </a:pathLst>
            </a:custGeom>
            <a:solidFill>
              <a:srgbClr val="B2B2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aphicFrame>
        <p:nvGraphicFramePr>
          <p:cNvPr id="614" name="Google Shape;614;p50"/>
          <p:cNvGraphicFramePr/>
          <p:nvPr/>
        </p:nvGraphicFramePr>
        <p:xfrm>
          <a:off x="713263" y="1230474"/>
          <a:ext cx="3000000" cy="3000000"/>
        </p:xfrm>
        <a:graphic>
          <a:graphicData uri="http://schemas.openxmlformats.org/drawingml/2006/table">
            <a:tbl>
              <a:tblPr>
                <a:noFill/>
                <a:tableStyleId>{0A6D4FB5-53F4-4A77-9F06-04C32B01860C}</a:tableStyleId>
              </a:tblPr>
              <a:tblGrid>
                <a:gridCol w="923125">
                  <a:extLst>
                    <a:ext uri="{9D8B030D-6E8A-4147-A177-3AD203B41FA5}">
                      <a16:colId xmlns:a16="http://schemas.microsoft.com/office/drawing/2014/main" val="20000"/>
                    </a:ext>
                  </a:extLst>
                </a:gridCol>
                <a:gridCol w="1503300">
                  <a:extLst>
                    <a:ext uri="{9D8B030D-6E8A-4147-A177-3AD203B41FA5}">
                      <a16:colId xmlns:a16="http://schemas.microsoft.com/office/drawing/2014/main" val="20001"/>
                    </a:ext>
                  </a:extLst>
                </a:gridCol>
                <a:gridCol w="1484350">
                  <a:extLst>
                    <a:ext uri="{9D8B030D-6E8A-4147-A177-3AD203B41FA5}">
                      <a16:colId xmlns:a16="http://schemas.microsoft.com/office/drawing/2014/main" val="20002"/>
                    </a:ext>
                  </a:extLst>
                </a:gridCol>
                <a:gridCol w="442175">
                  <a:extLst>
                    <a:ext uri="{9D8B030D-6E8A-4147-A177-3AD203B41FA5}">
                      <a16:colId xmlns:a16="http://schemas.microsoft.com/office/drawing/2014/main" val="20003"/>
                    </a:ext>
                  </a:extLst>
                </a:gridCol>
                <a:gridCol w="442175">
                  <a:extLst>
                    <a:ext uri="{9D8B030D-6E8A-4147-A177-3AD203B41FA5}">
                      <a16:colId xmlns:a16="http://schemas.microsoft.com/office/drawing/2014/main" val="20004"/>
                    </a:ext>
                  </a:extLst>
                </a:gridCol>
                <a:gridCol w="442175">
                  <a:extLst>
                    <a:ext uri="{9D8B030D-6E8A-4147-A177-3AD203B41FA5}">
                      <a16:colId xmlns:a16="http://schemas.microsoft.com/office/drawing/2014/main" val="20005"/>
                    </a:ext>
                  </a:extLst>
                </a:gridCol>
                <a:gridCol w="442175">
                  <a:extLst>
                    <a:ext uri="{9D8B030D-6E8A-4147-A177-3AD203B41FA5}">
                      <a16:colId xmlns:a16="http://schemas.microsoft.com/office/drawing/2014/main" val="20006"/>
                    </a:ext>
                  </a:extLst>
                </a:gridCol>
                <a:gridCol w="442175">
                  <a:extLst>
                    <a:ext uri="{9D8B030D-6E8A-4147-A177-3AD203B41FA5}">
                      <a16:colId xmlns:a16="http://schemas.microsoft.com/office/drawing/2014/main" val="20007"/>
                    </a:ext>
                  </a:extLst>
                </a:gridCol>
                <a:gridCol w="442175">
                  <a:extLst>
                    <a:ext uri="{9D8B030D-6E8A-4147-A177-3AD203B41FA5}">
                      <a16:colId xmlns:a16="http://schemas.microsoft.com/office/drawing/2014/main" val="20008"/>
                    </a:ext>
                  </a:extLst>
                </a:gridCol>
                <a:gridCol w="1140225">
                  <a:extLst>
                    <a:ext uri="{9D8B030D-6E8A-4147-A177-3AD203B41FA5}">
                      <a16:colId xmlns:a16="http://schemas.microsoft.com/office/drawing/2014/main" val="20009"/>
                    </a:ext>
                  </a:extLst>
                </a:gridCol>
              </a:tblGrid>
              <a:tr h="404700">
                <a:tc>
                  <a:txBody>
                    <a:bodyPr/>
                    <a:lstStyle/>
                    <a:p>
                      <a:pPr marL="0" lvl="0" indent="0" algn="l"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Task</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Description</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Date</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J</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F</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M</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A</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M</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J</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Status</a:t>
                      </a:r>
                      <a:endParaRPr sz="16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7925">
                <a:tc>
                  <a:txBody>
                    <a:bodyPr/>
                    <a:lstStyle/>
                    <a:p>
                      <a:pPr marL="0" lvl="0" indent="0" algn="l" rtl="0">
                        <a:lnSpc>
                          <a:spcPct val="115000"/>
                        </a:lnSpc>
                        <a:spcBef>
                          <a:spcPts val="0"/>
                        </a:spcBef>
                        <a:spcAft>
                          <a:spcPts val="0"/>
                        </a:spcAft>
                        <a:buNone/>
                      </a:pPr>
                      <a:r>
                        <a:rPr lang="en" sz="1200" b="1">
                          <a:solidFill>
                            <a:schemeClr val="dk1"/>
                          </a:solidFill>
                          <a:latin typeface="Hanken Grotesk"/>
                          <a:ea typeface="Hanken Grotesk"/>
                          <a:cs typeface="Hanken Grotesk"/>
                          <a:sym typeface="Hanken Grotesk"/>
                        </a:rPr>
                        <a:t>Task 1</a:t>
                      </a:r>
                      <a:endParaRPr sz="1200" b="1">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Despite being red, Mars is cold</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Jan 1 - Feb 15</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Completed</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7925">
                <a:tc>
                  <a:txBody>
                    <a:bodyPr/>
                    <a:lstStyle/>
                    <a:p>
                      <a:pPr marL="0" lvl="0" indent="0" algn="l" rtl="0">
                        <a:lnSpc>
                          <a:spcPct val="115000"/>
                        </a:lnSpc>
                        <a:spcBef>
                          <a:spcPts val="0"/>
                        </a:spcBef>
                        <a:spcAft>
                          <a:spcPts val="0"/>
                        </a:spcAft>
                        <a:buNone/>
                      </a:pPr>
                      <a:r>
                        <a:rPr lang="en" sz="1200" b="1">
                          <a:solidFill>
                            <a:schemeClr val="dk1"/>
                          </a:solidFill>
                          <a:latin typeface="Hanken Grotesk"/>
                          <a:ea typeface="Hanken Grotesk"/>
                          <a:cs typeface="Hanken Grotesk"/>
                          <a:sym typeface="Hanken Grotesk"/>
                        </a:rPr>
                        <a:t>Task 2</a:t>
                      </a:r>
                      <a:endParaRPr sz="1200" b="1">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Earth is the planet with life</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Feb 1 - Apr 30</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In progress</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7925">
                <a:tc>
                  <a:txBody>
                    <a:bodyPr/>
                    <a:lstStyle/>
                    <a:p>
                      <a:pPr marL="0" lvl="0" indent="0" algn="l" rtl="0">
                        <a:lnSpc>
                          <a:spcPct val="115000"/>
                        </a:lnSpc>
                        <a:spcBef>
                          <a:spcPts val="0"/>
                        </a:spcBef>
                        <a:spcAft>
                          <a:spcPts val="0"/>
                        </a:spcAft>
                        <a:buNone/>
                      </a:pPr>
                      <a:r>
                        <a:rPr lang="en" sz="1200" b="1">
                          <a:solidFill>
                            <a:schemeClr val="dk1"/>
                          </a:solidFill>
                          <a:latin typeface="Hanken Grotesk"/>
                          <a:ea typeface="Hanken Grotesk"/>
                          <a:cs typeface="Hanken Grotesk"/>
                          <a:sym typeface="Hanken Grotesk"/>
                        </a:rPr>
                        <a:t>Task 3</a:t>
                      </a:r>
                      <a:endParaRPr sz="1200" b="1">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Venus has a beautiful name</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Mar 15 - Apr 30</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Delayed</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7925">
                <a:tc>
                  <a:txBody>
                    <a:bodyPr/>
                    <a:lstStyle/>
                    <a:p>
                      <a:pPr marL="0" lvl="0" indent="0" algn="l" rtl="0">
                        <a:lnSpc>
                          <a:spcPct val="115000"/>
                        </a:lnSpc>
                        <a:spcBef>
                          <a:spcPts val="0"/>
                        </a:spcBef>
                        <a:spcAft>
                          <a:spcPts val="0"/>
                        </a:spcAft>
                        <a:buNone/>
                      </a:pPr>
                      <a:r>
                        <a:rPr lang="en" sz="1200" b="1">
                          <a:solidFill>
                            <a:schemeClr val="dk1"/>
                          </a:solidFill>
                          <a:latin typeface="Hanken Grotesk"/>
                          <a:ea typeface="Hanken Grotesk"/>
                          <a:cs typeface="Hanken Grotesk"/>
                          <a:sym typeface="Hanken Grotesk"/>
                        </a:rPr>
                        <a:t>Task 4</a:t>
                      </a:r>
                      <a:endParaRPr sz="1200" b="1">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Neptune is far away from us</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Apr 20 - May 15</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67925">
                <a:tc>
                  <a:txBody>
                    <a:bodyPr/>
                    <a:lstStyle/>
                    <a:p>
                      <a:pPr marL="0" lvl="0" indent="0" algn="l" rtl="0">
                        <a:lnSpc>
                          <a:spcPct val="115000"/>
                        </a:lnSpc>
                        <a:spcBef>
                          <a:spcPts val="0"/>
                        </a:spcBef>
                        <a:spcAft>
                          <a:spcPts val="0"/>
                        </a:spcAft>
                        <a:buNone/>
                      </a:pPr>
                      <a:r>
                        <a:rPr lang="en" sz="1200" b="1">
                          <a:solidFill>
                            <a:schemeClr val="dk1"/>
                          </a:solidFill>
                          <a:latin typeface="Hanken Grotesk"/>
                          <a:ea typeface="Hanken Grotesk"/>
                          <a:cs typeface="Hanken Grotesk"/>
                          <a:sym typeface="Hanken Grotesk"/>
                        </a:rPr>
                        <a:t>Task 5</a:t>
                      </a:r>
                      <a:endParaRPr sz="1200" b="1">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Jupiter is a huge gas giant</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Jun 4 - Jun 30</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620" name="Google Shape;620;p51"/>
          <p:cNvSpPr txBox="1"/>
          <p:nvPr/>
        </p:nvSpPr>
        <p:spPr>
          <a:xfrm>
            <a:off x="5098326" y="1207750"/>
            <a:ext cx="3332400" cy="7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the closest planet to the Sun and the smallest one</a:t>
            </a:r>
            <a:endParaRPr>
              <a:solidFill>
                <a:schemeClr val="dk1"/>
              </a:solidFill>
              <a:latin typeface="Hanken Grotesk"/>
              <a:ea typeface="Hanken Grotesk"/>
              <a:cs typeface="Hanken Grotesk"/>
              <a:sym typeface="Hanken Grotesk"/>
            </a:endParaRPr>
          </a:p>
        </p:txBody>
      </p:sp>
      <p:sp>
        <p:nvSpPr>
          <p:cNvPr id="621" name="Google Shape;621;p51"/>
          <p:cNvSpPr txBox="1"/>
          <p:nvPr/>
        </p:nvSpPr>
        <p:spPr>
          <a:xfrm>
            <a:off x="5094378" y="2051967"/>
            <a:ext cx="3332400"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Venus has a beautiful name and is the second planet from the Sun</a:t>
            </a:r>
            <a:endParaRPr>
              <a:solidFill>
                <a:schemeClr val="dk1"/>
              </a:solidFill>
              <a:latin typeface="Hanken Grotesk"/>
              <a:ea typeface="Hanken Grotesk"/>
              <a:cs typeface="Hanken Grotesk"/>
              <a:sym typeface="Hanken Grotesk"/>
            </a:endParaRPr>
          </a:p>
        </p:txBody>
      </p:sp>
      <p:sp>
        <p:nvSpPr>
          <p:cNvPr id="622" name="Google Shape;622;p51"/>
          <p:cNvSpPr txBox="1"/>
          <p:nvPr/>
        </p:nvSpPr>
        <p:spPr>
          <a:xfrm>
            <a:off x="5094375" y="2898883"/>
            <a:ext cx="33324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Mars is full of iron oxide dust, which gives the planet its reddish cast</a:t>
            </a:r>
            <a:endParaRPr>
              <a:solidFill>
                <a:schemeClr val="dk1"/>
              </a:solidFill>
              <a:latin typeface="Hanken Grotesk"/>
              <a:ea typeface="Hanken Grotesk"/>
              <a:cs typeface="Hanken Grotesk"/>
              <a:sym typeface="Hanken Grotesk"/>
            </a:endParaRPr>
          </a:p>
        </p:txBody>
      </p:sp>
      <p:sp>
        <p:nvSpPr>
          <p:cNvPr id="623" name="Google Shape;623;p51"/>
          <p:cNvSpPr txBox="1"/>
          <p:nvPr/>
        </p:nvSpPr>
        <p:spPr>
          <a:xfrm>
            <a:off x="5098326" y="3738900"/>
            <a:ext cx="3332400" cy="7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Jupiter is a gas giant and the biggest planet in the Solar System</a:t>
            </a:r>
            <a:endParaRPr>
              <a:solidFill>
                <a:schemeClr val="dk1"/>
              </a:solidFill>
              <a:latin typeface="Hanken Grotesk"/>
              <a:ea typeface="Hanken Grotesk"/>
              <a:cs typeface="Hanken Grotesk"/>
              <a:sym typeface="Hanken Grotesk"/>
            </a:endParaRPr>
          </a:p>
        </p:txBody>
      </p:sp>
      <p:sp>
        <p:nvSpPr>
          <p:cNvPr id="624" name="Google Shape;624;p51"/>
          <p:cNvSpPr txBox="1"/>
          <p:nvPr/>
        </p:nvSpPr>
        <p:spPr>
          <a:xfrm>
            <a:off x="665800" y="2586275"/>
            <a:ext cx="1374900" cy="4782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Mercury</a:t>
            </a:r>
            <a:endParaRPr sz="1900">
              <a:solidFill>
                <a:schemeClr val="dk1"/>
              </a:solidFill>
              <a:latin typeface="Figtree Black"/>
              <a:ea typeface="Figtree Black"/>
              <a:cs typeface="Figtree Black"/>
              <a:sym typeface="Figtree Black"/>
            </a:endParaRPr>
          </a:p>
        </p:txBody>
      </p:sp>
      <p:sp>
        <p:nvSpPr>
          <p:cNvPr id="625" name="Google Shape;625;p51"/>
          <p:cNvSpPr txBox="1"/>
          <p:nvPr/>
        </p:nvSpPr>
        <p:spPr>
          <a:xfrm>
            <a:off x="2884875" y="132264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Type of data</a:t>
            </a:r>
            <a:endParaRPr sz="1500">
              <a:solidFill>
                <a:schemeClr val="lt1"/>
              </a:solidFill>
              <a:latin typeface="Figtree Black"/>
              <a:ea typeface="Figtree Black"/>
              <a:cs typeface="Figtree Black"/>
              <a:sym typeface="Figtree Black"/>
            </a:endParaRPr>
          </a:p>
        </p:txBody>
      </p:sp>
      <p:sp>
        <p:nvSpPr>
          <p:cNvPr id="626" name="Google Shape;626;p51"/>
          <p:cNvSpPr txBox="1"/>
          <p:nvPr/>
        </p:nvSpPr>
        <p:spPr>
          <a:xfrm>
            <a:off x="2884875" y="216636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Motives</a:t>
            </a:r>
            <a:endParaRPr sz="1500">
              <a:solidFill>
                <a:schemeClr val="lt1"/>
              </a:solidFill>
              <a:latin typeface="Figtree Black"/>
              <a:ea typeface="Figtree Black"/>
              <a:cs typeface="Figtree Black"/>
              <a:sym typeface="Figtree Black"/>
            </a:endParaRPr>
          </a:p>
        </p:txBody>
      </p:sp>
      <p:sp>
        <p:nvSpPr>
          <p:cNvPr id="627" name="Google Shape;627;p51"/>
          <p:cNvSpPr txBox="1"/>
          <p:nvPr/>
        </p:nvSpPr>
        <p:spPr>
          <a:xfrm>
            <a:off x="2884875" y="301007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Data collection</a:t>
            </a:r>
            <a:endParaRPr sz="1500">
              <a:solidFill>
                <a:schemeClr val="lt1"/>
              </a:solidFill>
              <a:latin typeface="Figtree Black"/>
              <a:ea typeface="Figtree Black"/>
              <a:cs typeface="Figtree Black"/>
              <a:sym typeface="Figtree Black"/>
            </a:endParaRPr>
          </a:p>
        </p:txBody>
      </p:sp>
      <p:sp>
        <p:nvSpPr>
          <p:cNvPr id="628" name="Google Shape;628;p51"/>
          <p:cNvSpPr txBox="1"/>
          <p:nvPr/>
        </p:nvSpPr>
        <p:spPr>
          <a:xfrm>
            <a:off x="2884875" y="385379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Sampling</a:t>
            </a:r>
            <a:endParaRPr sz="1500">
              <a:solidFill>
                <a:schemeClr val="lt1"/>
              </a:solidFill>
              <a:latin typeface="Figtree Black"/>
              <a:ea typeface="Figtree Black"/>
              <a:cs typeface="Figtree Black"/>
              <a:sym typeface="Figtree Black"/>
            </a:endParaRPr>
          </a:p>
        </p:txBody>
      </p:sp>
      <p:cxnSp>
        <p:nvCxnSpPr>
          <p:cNvPr id="629" name="Google Shape;629;p51"/>
          <p:cNvCxnSpPr>
            <a:stCxn id="624" idx="3"/>
            <a:endCxn id="625" idx="1"/>
          </p:cNvCxnSpPr>
          <p:nvPr/>
        </p:nvCxnSpPr>
        <p:spPr>
          <a:xfrm rot="10800000" flipH="1">
            <a:off x="2040700" y="1559675"/>
            <a:ext cx="844200" cy="12657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0" name="Google Shape;630;p51"/>
          <p:cNvCxnSpPr>
            <a:stCxn id="624" idx="3"/>
            <a:endCxn id="626" idx="1"/>
          </p:cNvCxnSpPr>
          <p:nvPr/>
        </p:nvCxnSpPr>
        <p:spPr>
          <a:xfrm rot="10800000" flipH="1">
            <a:off x="2040700" y="2403575"/>
            <a:ext cx="844200" cy="4218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1" name="Google Shape;631;p51"/>
          <p:cNvCxnSpPr>
            <a:stCxn id="624" idx="3"/>
            <a:endCxn id="627" idx="1"/>
          </p:cNvCxnSpPr>
          <p:nvPr/>
        </p:nvCxnSpPr>
        <p:spPr>
          <a:xfrm>
            <a:off x="2040700" y="2825375"/>
            <a:ext cx="844200" cy="4218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2" name="Google Shape;632;p51"/>
          <p:cNvCxnSpPr>
            <a:stCxn id="624" idx="3"/>
            <a:endCxn id="628" idx="1"/>
          </p:cNvCxnSpPr>
          <p:nvPr/>
        </p:nvCxnSpPr>
        <p:spPr>
          <a:xfrm>
            <a:off x="2040700" y="2825375"/>
            <a:ext cx="844200" cy="1265700"/>
          </a:xfrm>
          <a:prstGeom prst="bentConnector3">
            <a:avLst>
              <a:gd name="adj1" fmla="val 49999"/>
            </a:avLst>
          </a:prstGeom>
          <a:noFill/>
          <a:ln w="19050" cap="flat" cmpd="sng">
            <a:solidFill>
              <a:schemeClr val="dk1"/>
            </a:solidFill>
            <a:prstDash val="solid"/>
            <a:round/>
            <a:headEnd type="none" w="med" len="med"/>
            <a:tailEnd type="none" w="med" len="med"/>
          </a:ln>
        </p:spPr>
      </p:cxnSp>
      <p:grpSp>
        <p:nvGrpSpPr>
          <p:cNvPr id="633" name="Google Shape;633;p51"/>
          <p:cNvGrpSpPr/>
          <p:nvPr/>
        </p:nvGrpSpPr>
        <p:grpSpPr>
          <a:xfrm>
            <a:off x="1095870" y="1996617"/>
            <a:ext cx="514759" cy="516741"/>
            <a:chOff x="1751813" y="2520150"/>
            <a:chExt cx="343700" cy="345000"/>
          </a:xfrm>
        </p:grpSpPr>
        <p:sp>
          <p:nvSpPr>
            <p:cNvPr id="634" name="Google Shape;634;p51"/>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&amp; development</a:t>
            </a:r>
            <a:endParaRPr/>
          </a:p>
        </p:txBody>
      </p:sp>
      <p:sp>
        <p:nvSpPr>
          <p:cNvPr id="646" name="Google Shape;646;p52"/>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p>
            <a:pPr marL="314325" lvl="0" indent="-304800" algn="l" rtl="0">
              <a:spcBef>
                <a:spcPts val="0"/>
              </a:spcBef>
              <a:spcAft>
                <a:spcPts val="0"/>
              </a:spcAft>
              <a:buSzPts val="1200"/>
              <a:buFont typeface="Hanken Grotesk"/>
              <a:buChar char="●"/>
            </a:pPr>
            <a:r>
              <a:rPr lang="en"/>
              <a:t>Venus has a beautiful name and is the second planet from the Sun. It’s terribly hot—even hotter than Mercury</a:t>
            </a:r>
            <a:endParaRPr/>
          </a:p>
          <a:p>
            <a:pPr marL="314325" lvl="0" indent="-304800" algn="l" rtl="0">
              <a:spcBef>
                <a:spcPts val="1000"/>
              </a:spcBef>
              <a:spcAft>
                <a:spcPts val="0"/>
              </a:spcAft>
              <a:buSzPts val="1200"/>
              <a:buFont typeface="Hanken Grotesk"/>
              <a:buChar char="●"/>
            </a:pPr>
            <a:r>
              <a:rPr lang="en"/>
              <a:t>Saturn is a gas giant and has several rings. This planet is composed mostly of hydrogen and helium</a:t>
            </a:r>
            <a:endParaRPr/>
          </a:p>
          <a:p>
            <a:pPr marL="314325" lvl="0" indent="-304800" algn="l" rtl="0">
              <a:spcBef>
                <a:spcPts val="1000"/>
              </a:spcBef>
              <a:spcAft>
                <a:spcPts val="0"/>
              </a:spcAft>
              <a:buSzPts val="1200"/>
              <a:buFont typeface="Hanken Grotesk"/>
              <a:buChar char="●"/>
            </a:pPr>
            <a:r>
              <a:rPr lang="en"/>
              <a:t>Earth is the third planet from the Sun and the only one that harbors life in the Solar System</a:t>
            </a:r>
            <a:endParaRPr/>
          </a:p>
        </p:txBody>
      </p:sp>
      <p:sp>
        <p:nvSpPr>
          <p:cNvPr id="647" name="Google Shape;647;p52"/>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p>
            <a:pPr marL="257175" lvl="0" indent="-304800" algn="l" rtl="0">
              <a:spcBef>
                <a:spcPts val="0"/>
              </a:spcBef>
              <a:spcAft>
                <a:spcPts val="0"/>
              </a:spcAft>
              <a:buSzPts val="1200"/>
              <a:buFont typeface="Hanken Grotesk"/>
              <a:buChar char="●"/>
            </a:pPr>
            <a:r>
              <a:rPr lang="en"/>
              <a:t>Mercury is the closest planet to the Sun and the smallest one in the Solar System—it’s a bit larger than the Moon</a:t>
            </a:r>
            <a:endParaRPr/>
          </a:p>
          <a:p>
            <a:pPr marL="257175" lvl="0" indent="-304800" algn="l" rtl="0">
              <a:spcBef>
                <a:spcPts val="1000"/>
              </a:spcBef>
              <a:spcAft>
                <a:spcPts val="0"/>
              </a:spcAft>
              <a:buSzPts val="1200"/>
              <a:buFont typeface="Hanken Grotesk"/>
              <a:buChar char="●"/>
            </a:pPr>
            <a:r>
              <a:rPr lang="en"/>
              <a:t>Jupiter is a gas giant, the biggest planet in the Solar System and the fourth-brightest object in the night sky</a:t>
            </a:r>
            <a:endParaRPr/>
          </a:p>
          <a:p>
            <a:pPr marL="257175" lvl="0" indent="-304800" algn="l" rtl="0">
              <a:spcBef>
                <a:spcPts val="1000"/>
              </a:spcBef>
              <a:spcAft>
                <a:spcPts val="0"/>
              </a:spcAft>
              <a:buSzPts val="1200"/>
              <a:buFont typeface="Hanken Grotesk"/>
              <a:buChar char="●"/>
            </a:pPr>
            <a:r>
              <a:rPr lang="en"/>
              <a:t>Neptune is the farthest planet from the Sun. It's also the fourth-largest planet by diameter in the Solar System</a:t>
            </a:r>
            <a:endParaRPr/>
          </a:p>
        </p:txBody>
      </p:sp>
      <p:sp>
        <p:nvSpPr>
          <p:cNvPr id="648" name="Google Shape;648;p52"/>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01</a:t>
            </a:r>
            <a:endParaRPr/>
          </a:p>
        </p:txBody>
      </p:sp>
      <p:sp>
        <p:nvSpPr>
          <p:cNvPr id="649" name="Google Shape;649;p52"/>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&amp; development</a:t>
            </a:r>
            <a:endParaRPr/>
          </a:p>
        </p:txBody>
      </p:sp>
      <p:sp>
        <p:nvSpPr>
          <p:cNvPr id="655" name="Google Shape;655;p53"/>
          <p:cNvSpPr txBox="1"/>
          <p:nvPr/>
        </p:nvSpPr>
        <p:spPr>
          <a:xfrm>
            <a:off x="713225" y="4314400"/>
            <a:ext cx="7753500" cy="29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Follow the link in the graph to modify its data and then paste the new one here.</a:t>
            </a:r>
            <a:r>
              <a:rPr lang="en" sz="1100" b="1">
                <a:solidFill>
                  <a:schemeClr val="dk1"/>
                </a:solidFill>
                <a:latin typeface="Hanken Grotesk"/>
                <a:ea typeface="Hanken Grotesk"/>
                <a:cs typeface="Hanken Grotesk"/>
                <a:sym typeface="Hanken Grotesk"/>
              </a:rPr>
              <a:t> </a:t>
            </a:r>
            <a:r>
              <a:rPr lang="en" sz="11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For more info, click here</a:t>
            </a:r>
            <a:endParaRPr sz="1100" b="1" u="sng">
              <a:solidFill>
                <a:schemeClr val="dk1"/>
              </a:solidFill>
              <a:latin typeface="Hanken Grotesk"/>
              <a:ea typeface="Hanken Grotesk"/>
              <a:cs typeface="Hanken Grotesk"/>
              <a:sym typeface="Hanken Grotesk"/>
            </a:endParaRPr>
          </a:p>
        </p:txBody>
      </p:sp>
      <p:sp>
        <p:nvSpPr>
          <p:cNvPr id="656" name="Google Shape;656;p53"/>
          <p:cNvSpPr txBox="1"/>
          <p:nvPr/>
        </p:nvSpPr>
        <p:spPr>
          <a:xfrm>
            <a:off x="4864724" y="3187925"/>
            <a:ext cx="16104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Venus</a:t>
            </a:r>
            <a:endParaRPr sz="1900">
              <a:solidFill>
                <a:schemeClr val="dk1"/>
              </a:solidFill>
              <a:latin typeface="Figtree Black"/>
              <a:ea typeface="Figtree Black"/>
              <a:cs typeface="Figtree Black"/>
              <a:sym typeface="Figtree Black"/>
            </a:endParaRPr>
          </a:p>
        </p:txBody>
      </p:sp>
      <p:sp>
        <p:nvSpPr>
          <p:cNvPr id="657" name="Google Shape;657;p53"/>
          <p:cNvSpPr txBox="1"/>
          <p:nvPr/>
        </p:nvSpPr>
        <p:spPr>
          <a:xfrm>
            <a:off x="4864724" y="3592101"/>
            <a:ext cx="16104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Venus has a beautiful name</a:t>
            </a:r>
            <a:endParaRPr>
              <a:solidFill>
                <a:schemeClr val="dk1"/>
              </a:solidFill>
              <a:latin typeface="Hanken Grotesk"/>
              <a:ea typeface="Hanken Grotesk"/>
              <a:cs typeface="Hanken Grotesk"/>
              <a:sym typeface="Hanken Grotesk"/>
            </a:endParaRPr>
          </a:p>
        </p:txBody>
      </p:sp>
      <p:sp>
        <p:nvSpPr>
          <p:cNvPr id="658" name="Google Shape;658;p53"/>
          <p:cNvSpPr txBox="1"/>
          <p:nvPr/>
        </p:nvSpPr>
        <p:spPr>
          <a:xfrm>
            <a:off x="6817363" y="3187925"/>
            <a:ext cx="16104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Mercury</a:t>
            </a:r>
            <a:endParaRPr sz="1900">
              <a:solidFill>
                <a:schemeClr val="dk1"/>
              </a:solidFill>
              <a:latin typeface="Figtree Black"/>
              <a:ea typeface="Figtree Black"/>
              <a:cs typeface="Figtree Black"/>
              <a:sym typeface="Figtree Black"/>
            </a:endParaRPr>
          </a:p>
        </p:txBody>
      </p:sp>
      <p:sp>
        <p:nvSpPr>
          <p:cNvPr id="659" name="Google Shape;659;p53"/>
          <p:cNvSpPr txBox="1"/>
          <p:nvPr/>
        </p:nvSpPr>
        <p:spPr>
          <a:xfrm>
            <a:off x="6817363" y="3592101"/>
            <a:ext cx="16104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quite a small planet</a:t>
            </a:r>
            <a:endParaRPr>
              <a:solidFill>
                <a:schemeClr val="dk1"/>
              </a:solidFill>
              <a:latin typeface="Hanken Grotesk"/>
              <a:ea typeface="Hanken Grotesk"/>
              <a:cs typeface="Hanken Grotesk"/>
              <a:sym typeface="Hanken Grotesk"/>
            </a:endParaRPr>
          </a:p>
        </p:txBody>
      </p:sp>
      <p:sp>
        <p:nvSpPr>
          <p:cNvPr id="660" name="Google Shape;660;p53"/>
          <p:cNvSpPr txBox="1"/>
          <p:nvPr/>
        </p:nvSpPr>
        <p:spPr>
          <a:xfrm>
            <a:off x="713225" y="1213000"/>
            <a:ext cx="3668400"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the closest planet to the Sun and the smallest one in the Solar System The planet’s name has nothing to do with the liquid metal</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The Sun is the star at the center of the Solar System</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Jupiter is the biggest planet in the entire Solar System</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Saturn is composed mostly of hydrogen and helium</a:t>
            </a:r>
            <a:endParaRPr>
              <a:solidFill>
                <a:schemeClr val="dk1"/>
              </a:solidFill>
              <a:latin typeface="Hanken Grotesk"/>
              <a:ea typeface="Hanken Grotesk"/>
              <a:cs typeface="Hanken Grotesk"/>
              <a:sym typeface="Hanken Grotesk"/>
            </a:endParaRPr>
          </a:p>
        </p:txBody>
      </p:sp>
      <p:pic>
        <p:nvPicPr>
          <p:cNvPr id="661" name="Google Shape;661;p53">
            <a:hlinkClick r:id="rId4"/>
          </p:cNvPr>
          <p:cNvPicPr preferRelativeResize="0"/>
          <p:nvPr/>
        </p:nvPicPr>
        <p:blipFill>
          <a:blip r:embed="rId5">
            <a:alphaModFix/>
          </a:blip>
          <a:stretch>
            <a:fillRect/>
          </a:stretch>
        </p:blipFill>
        <p:spPr>
          <a:xfrm>
            <a:off x="4719100" y="1072488"/>
            <a:ext cx="3563049" cy="2060674"/>
          </a:xfrm>
          <a:prstGeom prst="rect">
            <a:avLst/>
          </a:prstGeom>
          <a:noFill/>
          <a:ln>
            <a:noFill/>
          </a:ln>
        </p:spPr>
      </p:pic>
      <p:sp>
        <p:nvSpPr>
          <p:cNvPr id="662" name="Google Shape;662;p53"/>
          <p:cNvSpPr/>
          <p:nvPr/>
        </p:nvSpPr>
        <p:spPr>
          <a:xfrm>
            <a:off x="4593425" y="3322625"/>
            <a:ext cx="258300" cy="258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3"/>
          <p:cNvSpPr/>
          <p:nvPr/>
        </p:nvSpPr>
        <p:spPr>
          <a:xfrm>
            <a:off x="6559075" y="3322625"/>
            <a:ext cx="258300" cy="25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4"/>
          <p:cNvSpPr/>
          <p:nvPr/>
        </p:nvSpPr>
        <p:spPr>
          <a:xfrm flipH="1">
            <a:off x="6905376" y="2584198"/>
            <a:ext cx="1310100" cy="1310100"/>
          </a:xfrm>
          <a:prstGeom prst="blockArc">
            <a:avLst>
              <a:gd name="adj1" fmla="val 5400645"/>
              <a:gd name="adj2" fmla="val 16256715"/>
              <a:gd name="adj3" fmla="val 1271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4"/>
          <p:cNvSpPr/>
          <p:nvPr/>
        </p:nvSpPr>
        <p:spPr>
          <a:xfrm>
            <a:off x="6912383" y="2591345"/>
            <a:ext cx="1296300" cy="1296300"/>
          </a:xfrm>
          <a:prstGeom prst="donut">
            <a:avLst>
              <a:gd name="adj" fmla="val 119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a:off x="7063900" y="2742763"/>
            <a:ext cx="993000" cy="9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4"/>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the results</a:t>
            </a:r>
            <a:endParaRPr/>
          </a:p>
        </p:txBody>
      </p:sp>
      <p:sp>
        <p:nvSpPr>
          <p:cNvPr id="672" name="Google Shape;672;p54"/>
          <p:cNvSpPr txBox="1">
            <a:spLocks noGrp="1"/>
          </p:cNvSpPr>
          <p:nvPr>
            <p:ph type="title" idx="4294967295"/>
          </p:nvPr>
        </p:nvSpPr>
        <p:spPr>
          <a:xfrm>
            <a:off x="5289875" y="1437825"/>
            <a:ext cx="1673100" cy="52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900" b="0">
                <a:latin typeface="Figtree Black"/>
                <a:ea typeface="Figtree Black"/>
                <a:cs typeface="Figtree Black"/>
                <a:sym typeface="Figtree Black"/>
              </a:rPr>
              <a:t>Mercury</a:t>
            </a:r>
            <a:endParaRPr sz="1900" b="0">
              <a:latin typeface="Figtree Black"/>
              <a:ea typeface="Figtree Black"/>
              <a:cs typeface="Figtree Black"/>
              <a:sym typeface="Figtree Black"/>
            </a:endParaRPr>
          </a:p>
        </p:txBody>
      </p:sp>
      <p:sp>
        <p:nvSpPr>
          <p:cNvPr id="673" name="Google Shape;673;p54"/>
          <p:cNvSpPr txBox="1">
            <a:spLocks noGrp="1"/>
          </p:cNvSpPr>
          <p:nvPr>
            <p:ph type="subTitle" idx="4294967295"/>
          </p:nvPr>
        </p:nvSpPr>
        <p:spPr>
          <a:xfrm>
            <a:off x="5289875" y="1831992"/>
            <a:ext cx="16731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Hanken Grotesk"/>
                <a:ea typeface="Hanken Grotesk"/>
                <a:cs typeface="Hanken Grotesk"/>
                <a:sym typeface="Hanken Grotesk"/>
              </a:rPr>
              <a:t>Mercury is quite a small planet</a:t>
            </a:r>
            <a:endParaRPr>
              <a:latin typeface="Hanken Grotesk"/>
              <a:ea typeface="Hanken Grotesk"/>
              <a:cs typeface="Hanken Grotesk"/>
              <a:sym typeface="Hanken Grotesk"/>
            </a:endParaRPr>
          </a:p>
        </p:txBody>
      </p:sp>
      <p:sp>
        <p:nvSpPr>
          <p:cNvPr id="674" name="Google Shape;674;p54"/>
          <p:cNvSpPr txBox="1">
            <a:spLocks noGrp="1"/>
          </p:cNvSpPr>
          <p:nvPr>
            <p:ph type="title" idx="4294967295"/>
          </p:nvPr>
        </p:nvSpPr>
        <p:spPr>
          <a:xfrm>
            <a:off x="7063025" y="1437825"/>
            <a:ext cx="1673100" cy="52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900" b="0">
                <a:latin typeface="Figtree Black"/>
                <a:ea typeface="Figtree Black"/>
                <a:cs typeface="Figtree Black"/>
                <a:sym typeface="Figtree Black"/>
              </a:rPr>
              <a:t>Venus</a:t>
            </a:r>
            <a:endParaRPr sz="1900" b="0">
              <a:latin typeface="Figtree Black"/>
              <a:ea typeface="Figtree Black"/>
              <a:cs typeface="Figtree Black"/>
              <a:sym typeface="Figtree Black"/>
            </a:endParaRPr>
          </a:p>
        </p:txBody>
      </p:sp>
      <p:sp>
        <p:nvSpPr>
          <p:cNvPr id="675" name="Google Shape;675;p54"/>
          <p:cNvSpPr txBox="1">
            <a:spLocks noGrp="1"/>
          </p:cNvSpPr>
          <p:nvPr>
            <p:ph type="subTitle" idx="4294967295"/>
          </p:nvPr>
        </p:nvSpPr>
        <p:spPr>
          <a:xfrm>
            <a:off x="7063025" y="1831992"/>
            <a:ext cx="16731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Hanken Grotesk"/>
                <a:ea typeface="Hanken Grotesk"/>
                <a:cs typeface="Hanken Grotesk"/>
                <a:sym typeface="Hanken Grotesk"/>
              </a:rPr>
              <a:t>Venus has a beautiful name</a:t>
            </a:r>
            <a:endParaRPr>
              <a:latin typeface="Hanken Grotesk"/>
              <a:ea typeface="Hanken Grotesk"/>
              <a:cs typeface="Hanken Grotesk"/>
              <a:sym typeface="Hanken Grotesk"/>
            </a:endParaRPr>
          </a:p>
        </p:txBody>
      </p:sp>
      <p:sp>
        <p:nvSpPr>
          <p:cNvPr id="676" name="Google Shape;676;p54"/>
          <p:cNvSpPr txBox="1"/>
          <p:nvPr/>
        </p:nvSpPr>
        <p:spPr>
          <a:xfrm>
            <a:off x="5289874" y="2584204"/>
            <a:ext cx="1698900" cy="5277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Mars</a:t>
            </a:r>
            <a:endParaRPr sz="1900">
              <a:solidFill>
                <a:schemeClr val="dk1"/>
              </a:solidFill>
              <a:latin typeface="Figtree Black"/>
              <a:ea typeface="Figtree Black"/>
              <a:cs typeface="Figtree Black"/>
              <a:sym typeface="Figtree Black"/>
            </a:endParaRPr>
          </a:p>
        </p:txBody>
      </p:sp>
      <p:sp>
        <p:nvSpPr>
          <p:cNvPr id="677" name="Google Shape;677;p54"/>
          <p:cNvSpPr txBox="1"/>
          <p:nvPr/>
        </p:nvSpPr>
        <p:spPr>
          <a:xfrm>
            <a:off x="5289875" y="2978384"/>
            <a:ext cx="1698900" cy="8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Despite being red, Mars is a planet very cold </a:t>
            </a:r>
            <a:endParaRPr>
              <a:solidFill>
                <a:schemeClr val="dk1"/>
              </a:solidFill>
              <a:latin typeface="Hanken Grotesk"/>
              <a:ea typeface="Hanken Grotesk"/>
              <a:cs typeface="Hanken Grotesk"/>
              <a:sym typeface="Hanken Grotesk"/>
            </a:endParaRPr>
          </a:p>
        </p:txBody>
      </p:sp>
      <p:sp>
        <p:nvSpPr>
          <p:cNvPr id="678" name="Google Shape;678;p54"/>
          <p:cNvSpPr txBox="1"/>
          <p:nvPr/>
        </p:nvSpPr>
        <p:spPr>
          <a:xfrm>
            <a:off x="713225" y="4314400"/>
            <a:ext cx="7753500" cy="29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Follow the link in the graph to modify its data and then paste the new one here.</a:t>
            </a:r>
            <a:r>
              <a:rPr lang="en" sz="1100" b="1">
                <a:solidFill>
                  <a:schemeClr val="dk1"/>
                </a:solidFill>
                <a:latin typeface="Hanken Grotesk"/>
                <a:ea typeface="Hanken Grotesk"/>
                <a:cs typeface="Hanken Grotesk"/>
                <a:sym typeface="Hanken Grotesk"/>
              </a:rPr>
              <a:t> </a:t>
            </a:r>
            <a:r>
              <a:rPr lang="en" sz="11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For more info, click here</a:t>
            </a:r>
            <a:endParaRPr sz="1100" b="1" u="sng">
              <a:solidFill>
                <a:schemeClr val="dk1"/>
              </a:solidFill>
              <a:latin typeface="Hanken Grotesk"/>
              <a:ea typeface="Hanken Grotesk"/>
              <a:cs typeface="Hanken Grotesk"/>
              <a:sym typeface="Hanken Grotesk"/>
            </a:endParaRPr>
          </a:p>
        </p:txBody>
      </p:sp>
      <p:sp>
        <p:nvSpPr>
          <p:cNvPr id="679" name="Google Shape;679;p54"/>
          <p:cNvSpPr txBox="1"/>
          <p:nvPr/>
        </p:nvSpPr>
        <p:spPr>
          <a:xfrm>
            <a:off x="7176725" y="2855600"/>
            <a:ext cx="767100" cy="767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lt1"/>
                </a:solidFill>
                <a:latin typeface="Figtree Black"/>
                <a:ea typeface="Figtree Black"/>
                <a:cs typeface="Figtree Black"/>
                <a:sym typeface="Figtree Black"/>
              </a:rPr>
              <a:t>50%</a:t>
            </a:r>
            <a:endParaRPr sz="1600">
              <a:solidFill>
                <a:schemeClr val="lt1"/>
              </a:solidFill>
              <a:latin typeface="Figtree Black"/>
              <a:ea typeface="Figtree Black"/>
              <a:cs typeface="Figtree Black"/>
              <a:sym typeface="Figtree Black"/>
            </a:endParaRPr>
          </a:p>
        </p:txBody>
      </p:sp>
      <p:pic>
        <p:nvPicPr>
          <p:cNvPr id="680" name="Google Shape;680;p54">
            <a:hlinkClick r:id="rId4"/>
          </p:cNvPr>
          <p:cNvPicPr preferRelativeResize="0"/>
          <p:nvPr/>
        </p:nvPicPr>
        <p:blipFill>
          <a:blip r:embed="rId5">
            <a:alphaModFix/>
          </a:blip>
          <a:stretch>
            <a:fillRect/>
          </a:stretch>
        </p:blipFill>
        <p:spPr>
          <a:xfrm>
            <a:off x="683925" y="1331750"/>
            <a:ext cx="4154349" cy="2668599"/>
          </a:xfrm>
          <a:prstGeom prst="rect">
            <a:avLst/>
          </a:prstGeom>
          <a:noFill/>
          <a:ln>
            <a:noFill/>
          </a:ln>
        </p:spPr>
      </p:pic>
      <p:sp>
        <p:nvSpPr>
          <p:cNvPr id="681" name="Google Shape;681;p54"/>
          <p:cNvSpPr/>
          <p:nvPr/>
        </p:nvSpPr>
        <p:spPr>
          <a:xfrm>
            <a:off x="6805588" y="1572525"/>
            <a:ext cx="258300" cy="258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4"/>
          <p:cNvSpPr/>
          <p:nvPr/>
        </p:nvSpPr>
        <p:spPr>
          <a:xfrm>
            <a:off x="5013963" y="1572525"/>
            <a:ext cx="258300" cy="25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5"/>
          <p:cNvSpPr txBox="1"/>
          <p:nvPr/>
        </p:nvSpPr>
        <p:spPr>
          <a:xfrm flipH="1">
            <a:off x="6307898" y="1237650"/>
            <a:ext cx="2122800" cy="4500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Venus</a:t>
            </a:r>
            <a:endParaRPr sz="1900">
              <a:solidFill>
                <a:schemeClr val="dk1"/>
              </a:solidFill>
              <a:latin typeface="Figtree Black"/>
              <a:ea typeface="Figtree Black"/>
              <a:cs typeface="Figtree Black"/>
              <a:sym typeface="Figtree Black"/>
            </a:endParaRPr>
          </a:p>
        </p:txBody>
      </p:sp>
      <p:sp>
        <p:nvSpPr>
          <p:cNvPr id="688" name="Google Shape;688;p55"/>
          <p:cNvSpPr txBox="1"/>
          <p:nvPr/>
        </p:nvSpPr>
        <p:spPr>
          <a:xfrm flipH="1">
            <a:off x="6307898" y="3471635"/>
            <a:ext cx="2122800" cy="45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Mars</a:t>
            </a:r>
            <a:endParaRPr sz="1900">
              <a:solidFill>
                <a:schemeClr val="dk1"/>
              </a:solidFill>
              <a:latin typeface="Figtree Black"/>
              <a:ea typeface="Figtree Black"/>
              <a:cs typeface="Figtree Black"/>
              <a:sym typeface="Figtree Black"/>
            </a:endParaRPr>
          </a:p>
        </p:txBody>
      </p:sp>
      <p:sp>
        <p:nvSpPr>
          <p:cNvPr id="689" name="Google Shape;689;p55"/>
          <p:cNvSpPr txBox="1"/>
          <p:nvPr/>
        </p:nvSpPr>
        <p:spPr>
          <a:xfrm flipH="1">
            <a:off x="6307923" y="2354643"/>
            <a:ext cx="2122800" cy="4500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Mercury</a:t>
            </a:r>
            <a:endParaRPr sz="1900">
              <a:solidFill>
                <a:schemeClr val="dk1"/>
              </a:solidFill>
              <a:latin typeface="Figtree Black"/>
              <a:ea typeface="Figtree Black"/>
              <a:cs typeface="Figtree Black"/>
              <a:sym typeface="Figtree Black"/>
            </a:endParaRPr>
          </a:p>
        </p:txBody>
      </p:sp>
      <p:sp>
        <p:nvSpPr>
          <p:cNvPr id="690" name="Google Shape;690;p5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a:t>
            </a:r>
            <a:r>
              <a:rPr lang="en">
                <a:solidFill>
                  <a:srgbClr val="F4C5B1"/>
                </a:solidFill>
              </a:rPr>
              <a:t> </a:t>
            </a:r>
            <a:r>
              <a:rPr lang="en"/>
              <a:t>map</a:t>
            </a:r>
            <a:endParaRPr/>
          </a:p>
        </p:txBody>
      </p:sp>
      <p:sp>
        <p:nvSpPr>
          <p:cNvPr id="691" name="Google Shape;691;p55"/>
          <p:cNvSpPr txBox="1"/>
          <p:nvPr/>
        </p:nvSpPr>
        <p:spPr>
          <a:xfrm flipH="1">
            <a:off x="6307910" y="1549689"/>
            <a:ext cx="21228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Venus is the second planet from the Sun</a:t>
            </a:r>
            <a:endParaRPr>
              <a:solidFill>
                <a:schemeClr val="dk1"/>
              </a:solidFill>
              <a:latin typeface="Hanken Grotesk"/>
              <a:ea typeface="Hanken Grotesk"/>
              <a:cs typeface="Hanken Grotesk"/>
              <a:sym typeface="Hanken Grotesk"/>
            </a:endParaRPr>
          </a:p>
        </p:txBody>
      </p:sp>
      <p:sp>
        <p:nvSpPr>
          <p:cNvPr id="692" name="Google Shape;692;p55"/>
          <p:cNvSpPr txBox="1"/>
          <p:nvPr/>
        </p:nvSpPr>
        <p:spPr>
          <a:xfrm flipH="1">
            <a:off x="6307910" y="3856025"/>
            <a:ext cx="2122800" cy="571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Despite being red, Mars is a cold place</a:t>
            </a:r>
            <a:endParaRPr>
              <a:solidFill>
                <a:schemeClr val="dk1"/>
              </a:solidFill>
              <a:latin typeface="Hanken Grotesk"/>
              <a:ea typeface="Hanken Grotesk"/>
              <a:cs typeface="Hanken Grotesk"/>
              <a:sym typeface="Hanken Grotesk"/>
            </a:endParaRPr>
          </a:p>
        </p:txBody>
      </p:sp>
      <p:sp>
        <p:nvSpPr>
          <p:cNvPr id="693" name="Google Shape;693;p55"/>
          <p:cNvSpPr txBox="1"/>
          <p:nvPr/>
        </p:nvSpPr>
        <p:spPr>
          <a:xfrm flipH="1">
            <a:off x="6307925" y="2671607"/>
            <a:ext cx="21228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the closest planet to the Sun</a:t>
            </a:r>
            <a:endParaRPr>
              <a:solidFill>
                <a:schemeClr val="dk1"/>
              </a:solidFill>
              <a:latin typeface="Hanken Grotesk"/>
              <a:ea typeface="Hanken Grotesk"/>
              <a:cs typeface="Hanken Grotesk"/>
              <a:sym typeface="Hanken Grotesk"/>
            </a:endParaRPr>
          </a:p>
        </p:txBody>
      </p:sp>
      <p:grpSp>
        <p:nvGrpSpPr>
          <p:cNvPr id="694" name="Google Shape;694;p55"/>
          <p:cNvGrpSpPr/>
          <p:nvPr/>
        </p:nvGrpSpPr>
        <p:grpSpPr>
          <a:xfrm>
            <a:off x="764621" y="1473508"/>
            <a:ext cx="4687779" cy="2815603"/>
            <a:chOff x="233350" y="949250"/>
            <a:chExt cx="7137300" cy="3802300"/>
          </a:xfrm>
        </p:grpSpPr>
        <p:sp>
          <p:nvSpPr>
            <p:cNvPr id="695" name="Google Shape;695;p5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55"/>
          <p:cNvSpPr/>
          <p:nvPr/>
        </p:nvSpPr>
        <p:spPr>
          <a:xfrm flipH="1">
            <a:off x="1158049" y="1799202"/>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5"/>
          <p:cNvSpPr/>
          <p:nvPr/>
        </p:nvSpPr>
        <p:spPr>
          <a:xfrm flipH="1">
            <a:off x="2974824" y="2888214"/>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5989383" y="1265913"/>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5989383" y="2382893"/>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5989383" y="3499878"/>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900">
              <a:solidFill>
                <a:schemeClr val="dk1"/>
              </a:solidFill>
              <a:latin typeface="Figtree Black"/>
              <a:ea typeface="Figtree Black"/>
              <a:cs typeface="Figtree Black"/>
              <a:sym typeface="Figtree Black"/>
            </a:endParaRPr>
          </a:p>
        </p:txBody>
      </p:sp>
      <p:sp>
        <p:nvSpPr>
          <p:cNvPr id="751" name="Google Shape;751;p55"/>
          <p:cNvSpPr/>
          <p:nvPr/>
        </p:nvSpPr>
        <p:spPr>
          <a:xfrm>
            <a:off x="4091533" y="2017530"/>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5"/>
          <p:cNvSpPr/>
          <p:nvPr/>
        </p:nvSpPr>
        <p:spPr>
          <a:xfrm>
            <a:off x="3250833" y="2017530"/>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5"/>
          <p:cNvSpPr/>
          <p:nvPr/>
        </p:nvSpPr>
        <p:spPr>
          <a:xfrm>
            <a:off x="4839608" y="3499888"/>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5"/>
          <p:cNvSpPr/>
          <p:nvPr/>
        </p:nvSpPr>
        <p:spPr>
          <a:xfrm>
            <a:off x="1827658" y="3106438"/>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5"/>
          <p:cNvSpPr/>
          <p:nvPr/>
        </p:nvSpPr>
        <p:spPr>
          <a:xfrm flipH="1">
            <a:off x="4358924" y="154583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5"/>
          <p:cNvSpPr/>
          <p:nvPr/>
        </p:nvSpPr>
        <p:spPr>
          <a:xfrm flipH="1">
            <a:off x="2326674" y="154583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762" name="Google Shape;762;p56"/>
          <p:cNvSpPr txBox="1"/>
          <p:nvPr/>
        </p:nvSpPr>
        <p:spPr>
          <a:xfrm>
            <a:off x="720000" y="1548350"/>
            <a:ext cx="4257900" cy="306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Ceres is located in the main asteroid belt</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The Moon is Earth’s natural satellite</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Neptune is very far away from us</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Pluto is now considered a dwarf planet</a:t>
            </a:r>
            <a:endParaRPr>
              <a:solidFill>
                <a:schemeClr val="dk1"/>
              </a:solidFill>
              <a:latin typeface="Hanken Grotesk"/>
              <a:ea typeface="Hanken Grotesk"/>
              <a:cs typeface="Hanken Grotesk"/>
              <a:sym typeface="Hanken Grotesk"/>
            </a:endParaRPr>
          </a:p>
        </p:txBody>
      </p:sp>
      <p:sp>
        <p:nvSpPr>
          <p:cNvPr id="763" name="Google Shape;763;p56"/>
          <p:cNvSpPr txBox="1"/>
          <p:nvPr/>
        </p:nvSpPr>
        <p:spPr>
          <a:xfrm>
            <a:off x="720000" y="1149175"/>
            <a:ext cx="4257900" cy="437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Mars &amp; Earth</a:t>
            </a:r>
            <a:endParaRPr sz="1900">
              <a:solidFill>
                <a:schemeClr val="dk1"/>
              </a:solidFill>
              <a:latin typeface="Figtree Black"/>
              <a:ea typeface="Figtree Black"/>
              <a:cs typeface="Figtree Black"/>
              <a:sym typeface="Figtree Black"/>
            </a:endParaRPr>
          </a:p>
        </p:txBody>
      </p:sp>
      <p:sp>
        <p:nvSpPr>
          <p:cNvPr id="764" name="Google Shape;764;p56"/>
          <p:cNvSpPr txBox="1"/>
          <p:nvPr/>
        </p:nvSpPr>
        <p:spPr>
          <a:xfrm>
            <a:off x="5772175" y="1398350"/>
            <a:ext cx="2658600" cy="34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Discussion 1</a:t>
            </a:r>
            <a:endParaRPr sz="1900">
              <a:solidFill>
                <a:schemeClr val="dk1"/>
              </a:solidFill>
              <a:latin typeface="Figtree Black"/>
              <a:ea typeface="Figtree Black"/>
              <a:cs typeface="Figtree Black"/>
              <a:sym typeface="Figtree Black"/>
            </a:endParaRPr>
          </a:p>
        </p:txBody>
      </p:sp>
      <p:sp>
        <p:nvSpPr>
          <p:cNvPr id="765" name="Google Shape;765;p56"/>
          <p:cNvSpPr txBox="1"/>
          <p:nvPr/>
        </p:nvSpPr>
        <p:spPr>
          <a:xfrm>
            <a:off x="5772175" y="1597299"/>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the closest planet to the Sun and the smallest one in the Solar System. It’s bit larger than the Moon</a:t>
            </a:r>
            <a:endParaRPr>
              <a:solidFill>
                <a:schemeClr val="dk1"/>
              </a:solidFill>
              <a:latin typeface="Hanken Grotesk"/>
              <a:ea typeface="Hanken Grotesk"/>
              <a:cs typeface="Hanken Grotesk"/>
              <a:sym typeface="Hanken Grotesk"/>
            </a:endParaRPr>
          </a:p>
        </p:txBody>
      </p:sp>
      <p:sp>
        <p:nvSpPr>
          <p:cNvPr id="766" name="Google Shape;766;p56"/>
          <p:cNvSpPr txBox="1"/>
          <p:nvPr/>
        </p:nvSpPr>
        <p:spPr>
          <a:xfrm>
            <a:off x="5772175" y="3060400"/>
            <a:ext cx="2658600" cy="348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Discussion 2</a:t>
            </a:r>
            <a:endParaRPr sz="1900">
              <a:solidFill>
                <a:schemeClr val="dk1"/>
              </a:solidFill>
              <a:latin typeface="Figtree Black"/>
              <a:ea typeface="Figtree Black"/>
              <a:cs typeface="Figtree Black"/>
              <a:sym typeface="Figtree Black"/>
            </a:endParaRPr>
          </a:p>
        </p:txBody>
      </p:sp>
      <p:sp>
        <p:nvSpPr>
          <p:cNvPr id="767" name="Google Shape;767;p56"/>
          <p:cNvSpPr txBox="1"/>
          <p:nvPr/>
        </p:nvSpPr>
        <p:spPr>
          <a:xfrm>
            <a:off x="5772175" y="3259375"/>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Venus has a beautiful name and is the second planet from the Sun. Venus is a lot hotter than Mercury</a:t>
            </a:r>
            <a:endParaRPr>
              <a:solidFill>
                <a:schemeClr val="dk1"/>
              </a:solidFill>
              <a:latin typeface="Hanken Grotesk"/>
              <a:ea typeface="Hanken Grotesk"/>
              <a:cs typeface="Hanken Grotesk"/>
              <a:sym typeface="Hanken Grotesk"/>
            </a:endParaRPr>
          </a:p>
        </p:txBody>
      </p:sp>
      <p:sp>
        <p:nvSpPr>
          <p:cNvPr id="768" name="Google Shape;768;p56"/>
          <p:cNvSpPr/>
          <p:nvPr/>
        </p:nvSpPr>
        <p:spPr>
          <a:xfrm>
            <a:off x="5116925" y="2896550"/>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p:nvPr/>
        </p:nvSpPr>
        <p:spPr>
          <a:xfrm>
            <a:off x="5116925" y="12379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0" name="Google Shape;770;p56"/>
          <p:cNvCxnSpPr>
            <a:stCxn id="769" idx="2"/>
            <a:endCxn id="768" idx="0"/>
          </p:cNvCxnSpPr>
          <p:nvPr/>
        </p:nvCxnSpPr>
        <p:spPr>
          <a:xfrm>
            <a:off x="5375075" y="1754263"/>
            <a:ext cx="0" cy="1142400"/>
          </a:xfrm>
          <a:prstGeom prst="straightConnector1">
            <a:avLst/>
          </a:prstGeom>
          <a:noFill/>
          <a:ln w="19050" cap="flat" cmpd="sng">
            <a:solidFill>
              <a:schemeClr val="dk1"/>
            </a:solidFill>
            <a:prstDash val="solid"/>
            <a:round/>
            <a:headEnd type="none" w="med" len="med"/>
            <a:tailEnd type="none" w="med" len="med"/>
          </a:ln>
        </p:spPr>
      </p:cxnSp>
      <p:cxnSp>
        <p:nvCxnSpPr>
          <p:cNvPr id="771" name="Google Shape;771;p56"/>
          <p:cNvCxnSpPr>
            <a:stCxn id="768" idx="2"/>
          </p:cNvCxnSpPr>
          <p:nvPr/>
        </p:nvCxnSpPr>
        <p:spPr>
          <a:xfrm>
            <a:off x="5375075" y="3412850"/>
            <a:ext cx="0" cy="1772400"/>
          </a:xfrm>
          <a:prstGeom prst="straightConnector1">
            <a:avLst/>
          </a:prstGeom>
          <a:noFill/>
          <a:ln w="19050" cap="flat" cmpd="sng">
            <a:solidFill>
              <a:schemeClr val="dk1"/>
            </a:solidFill>
            <a:prstDash val="solid"/>
            <a:round/>
            <a:headEnd type="none" w="med" len="med"/>
            <a:tailEnd type="none" w="med" len="med"/>
          </a:ln>
        </p:spPr>
      </p:cxnSp>
      <p:grpSp>
        <p:nvGrpSpPr>
          <p:cNvPr id="772" name="Google Shape;772;p56"/>
          <p:cNvGrpSpPr/>
          <p:nvPr/>
        </p:nvGrpSpPr>
        <p:grpSpPr>
          <a:xfrm>
            <a:off x="5195138" y="2999375"/>
            <a:ext cx="359850" cy="310650"/>
            <a:chOff x="1727213" y="3674725"/>
            <a:chExt cx="359850" cy="310650"/>
          </a:xfrm>
        </p:grpSpPr>
        <p:sp>
          <p:nvSpPr>
            <p:cNvPr id="773" name="Google Shape;773;p56"/>
            <p:cNvSpPr/>
            <p:nvPr/>
          </p:nvSpPr>
          <p:spPr>
            <a:xfrm>
              <a:off x="2048588" y="3851825"/>
              <a:ext cx="13875" cy="66400"/>
            </a:xfrm>
            <a:custGeom>
              <a:avLst/>
              <a:gdLst/>
              <a:ahLst/>
              <a:cxnLst/>
              <a:rect l="l" t="t" r="r" b="b"/>
              <a:pathLst>
                <a:path w="555" h="2656" extrusionOk="0">
                  <a:moveTo>
                    <a:pt x="1" y="0"/>
                  </a:moveTo>
                  <a:lnTo>
                    <a:pt x="1" y="2656"/>
                  </a:lnTo>
                  <a:lnTo>
                    <a:pt x="554" y="2656"/>
                  </a:ln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a:off x="1802038" y="3720600"/>
              <a:ext cx="14900" cy="54350"/>
            </a:xfrm>
            <a:custGeom>
              <a:avLst/>
              <a:gdLst/>
              <a:ahLst/>
              <a:cxnLst/>
              <a:rect l="l" t="t" r="r" b="b"/>
              <a:pathLst>
                <a:path w="596" h="2174" extrusionOk="0">
                  <a:moveTo>
                    <a:pt x="1" y="1"/>
                  </a:moveTo>
                  <a:lnTo>
                    <a:pt x="1" y="2174"/>
                  </a:lnTo>
                  <a:lnTo>
                    <a:pt x="595" y="2174"/>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6"/>
            <p:cNvSpPr/>
            <p:nvPr/>
          </p:nvSpPr>
          <p:spPr>
            <a:xfrm>
              <a:off x="1884063" y="3910500"/>
              <a:ext cx="203000" cy="52575"/>
            </a:xfrm>
            <a:custGeom>
              <a:avLst/>
              <a:gdLst/>
              <a:ahLst/>
              <a:cxnLst/>
              <a:rect l="l" t="t" r="r" b="b"/>
              <a:pathLst>
                <a:path w="8120" h="2103" extrusionOk="0">
                  <a:moveTo>
                    <a:pt x="308" y="1"/>
                  </a:moveTo>
                  <a:cubicBezTo>
                    <a:pt x="134" y="1"/>
                    <a:pt x="0" y="134"/>
                    <a:pt x="0" y="350"/>
                  </a:cubicBezTo>
                  <a:cubicBezTo>
                    <a:pt x="52" y="473"/>
                    <a:pt x="175" y="606"/>
                    <a:pt x="308" y="606"/>
                  </a:cubicBezTo>
                  <a:lnTo>
                    <a:pt x="7012" y="606"/>
                  </a:lnTo>
                  <a:cubicBezTo>
                    <a:pt x="7310" y="606"/>
                    <a:pt x="7525" y="821"/>
                    <a:pt x="7484" y="1118"/>
                  </a:cubicBezTo>
                  <a:cubicBezTo>
                    <a:pt x="7433" y="1334"/>
                    <a:pt x="7228" y="1539"/>
                    <a:pt x="7012" y="1539"/>
                  </a:cubicBezTo>
                  <a:lnTo>
                    <a:pt x="308" y="1539"/>
                  </a:lnTo>
                  <a:cubicBezTo>
                    <a:pt x="134" y="1539"/>
                    <a:pt x="0" y="1672"/>
                    <a:pt x="0" y="1887"/>
                  </a:cubicBezTo>
                  <a:cubicBezTo>
                    <a:pt x="52" y="2010"/>
                    <a:pt x="175" y="2103"/>
                    <a:pt x="308" y="2103"/>
                  </a:cubicBezTo>
                  <a:lnTo>
                    <a:pt x="7012" y="2103"/>
                  </a:lnTo>
                  <a:cubicBezTo>
                    <a:pt x="7648" y="2103"/>
                    <a:pt x="8120" y="1590"/>
                    <a:pt x="8079" y="944"/>
                  </a:cubicBezTo>
                  <a:cubicBezTo>
                    <a:pt x="7997" y="391"/>
                    <a:pt x="7525" y="1"/>
                    <a:pt x="70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6"/>
            <p:cNvSpPr/>
            <p:nvPr/>
          </p:nvSpPr>
          <p:spPr>
            <a:xfrm>
              <a:off x="1727213" y="3674725"/>
              <a:ext cx="358825" cy="288350"/>
            </a:xfrm>
            <a:custGeom>
              <a:avLst/>
              <a:gdLst/>
              <a:ahLst/>
              <a:cxnLst/>
              <a:rect l="l" t="t" r="r" b="b"/>
              <a:pathLst>
                <a:path w="14353" h="11534" extrusionOk="0">
                  <a:moveTo>
                    <a:pt x="10939" y="595"/>
                  </a:moveTo>
                  <a:cubicBezTo>
                    <a:pt x="12220" y="595"/>
                    <a:pt x="13327" y="1661"/>
                    <a:pt x="13286" y="2984"/>
                  </a:cubicBezTo>
                  <a:cubicBezTo>
                    <a:pt x="13286" y="4224"/>
                    <a:pt x="12220" y="5249"/>
                    <a:pt x="10980" y="5249"/>
                  </a:cubicBezTo>
                  <a:lnTo>
                    <a:pt x="2994" y="5249"/>
                  </a:lnTo>
                  <a:cubicBezTo>
                    <a:pt x="2779" y="5249"/>
                    <a:pt x="2563" y="5075"/>
                    <a:pt x="2522" y="4870"/>
                  </a:cubicBezTo>
                  <a:cubicBezTo>
                    <a:pt x="2481" y="4563"/>
                    <a:pt x="2686" y="4306"/>
                    <a:pt x="2994" y="4306"/>
                  </a:cubicBezTo>
                  <a:lnTo>
                    <a:pt x="10939" y="4306"/>
                  </a:lnTo>
                  <a:cubicBezTo>
                    <a:pt x="11708" y="4306"/>
                    <a:pt x="12343" y="3712"/>
                    <a:pt x="12343" y="2943"/>
                  </a:cubicBezTo>
                  <a:cubicBezTo>
                    <a:pt x="12343" y="2174"/>
                    <a:pt x="11749" y="1538"/>
                    <a:pt x="10980" y="1538"/>
                  </a:cubicBezTo>
                  <a:lnTo>
                    <a:pt x="2994" y="1538"/>
                  </a:lnTo>
                  <a:cubicBezTo>
                    <a:pt x="2779" y="1538"/>
                    <a:pt x="2563" y="1364"/>
                    <a:pt x="2522" y="1149"/>
                  </a:cubicBezTo>
                  <a:cubicBezTo>
                    <a:pt x="2481" y="852"/>
                    <a:pt x="2686" y="595"/>
                    <a:pt x="2994" y="595"/>
                  </a:cubicBezTo>
                  <a:close/>
                  <a:moveTo>
                    <a:pt x="2994" y="1"/>
                  </a:moveTo>
                  <a:cubicBezTo>
                    <a:pt x="2430" y="1"/>
                    <a:pt x="1969" y="421"/>
                    <a:pt x="1917" y="975"/>
                  </a:cubicBezTo>
                  <a:cubicBezTo>
                    <a:pt x="1835" y="1579"/>
                    <a:pt x="2348" y="2133"/>
                    <a:pt x="2994" y="2133"/>
                  </a:cubicBezTo>
                  <a:lnTo>
                    <a:pt x="10939" y="2133"/>
                  </a:lnTo>
                  <a:cubicBezTo>
                    <a:pt x="11359" y="2133"/>
                    <a:pt x="11749" y="2471"/>
                    <a:pt x="11749" y="2902"/>
                  </a:cubicBezTo>
                  <a:cubicBezTo>
                    <a:pt x="11790" y="3373"/>
                    <a:pt x="11400" y="3712"/>
                    <a:pt x="10980" y="3712"/>
                  </a:cubicBezTo>
                  <a:lnTo>
                    <a:pt x="2902" y="3712"/>
                  </a:lnTo>
                  <a:cubicBezTo>
                    <a:pt x="2563" y="3712"/>
                    <a:pt x="2225" y="3886"/>
                    <a:pt x="2092" y="4183"/>
                  </a:cubicBezTo>
                  <a:cubicBezTo>
                    <a:pt x="1794" y="4737"/>
                    <a:pt x="1917" y="5290"/>
                    <a:pt x="2307" y="5588"/>
                  </a:cubicBezTo>
                  <a:cubicBezTo>
                    <a:pt x="810" y="6357"/>
                    <a:pt x="0" y="8243"/>
                    <a:pt x="1026" y="10078"/>
                  </a:cubicBezTo>
                  <a:cubicBezTo>
                    <a:pt x="1538" y="10970"/>
                    <a:pt x="2481" y="11534"/>
                    <a:pt x="3455" y="11534"/>
                  </a:cubicBezTo>
                  <a:lnTo>
                    <a:pt x="4398" y="11534"/>
                  </a:lnTo>
                  <a:cubicBezTo>
                    <a:pt x="4532" y="11534"/>
                    <a:pt x="4655" y="11400"/>
                    <a:pt x="4696" y="11277"/>
                  </a:cubicBezTo>
                  <a:cubicBezTo>
                    <a:pt x="4737" y="11103"/>
                    <a:pt x="4573" y="10929"/>
                    <a:pt x="4398" y="10929"/>
                  </a:cubicBezTo>
                  <a:lnTo>
                    <a:pt x="3763" y="10929"/>
                  </a:lnTo>
                  <a:cubicBezTo>
                    <a:pt x="2307" y="10929"/>
                    <a:pt x="1149" y="9781"/>
                    <a:pt x="1149" y="8325"/>
                  </a:cubicBezTo>
                  <a:cubicBezTo>
                    <a:pt x="1200" y="6961"/>
                    <a:pt x="2307" y="5844"/>
                    <a:pt x="3711" y="5844"/>
                  </a:cubicBezTo>
                  <a:lnTo>
                    <a:pt x="13286" y="5844"/>
                  </a:lnTo>
                  <a:cubicBezTo>
                    <a:pt x="13502" y="5844"/>
                    <a:pt x="13707" y="6018"/>
                    <a:pt x="13758" y="6234"/>
                  </a:cubicBezTo>
                  <a:cubicBezTo>
                    <a:pt x="13799" y="6531"/>
                    <a:pt x="13584" y="6787"/>
                    <a:pt x="13286" y="6787"/>
                  </a:cubicBezTo>
                  <a:lnTo>
                    <a:pt x="3763" y="6787"/>
                  </a:lnTo>
                  <a:cubicBezTo>
                    <a:pt x="2943" y="6787"/>
                    <a:pt x="2266" y="7382"/>
                    <a:pt x="2133" y="8151"/>
                  </a:cubicBezTo>
                  <a:cubicBezTo>
                    <a:pt x="2010" y="9135"/>
                    <a:pt x="2779" y="10037"/>
                    <a:pt x="3763" y="10037"/>
                  </a:cubicBezTo>
                  <a:lnTo>
                    <a:pt x="4398" y="10037"/>
                  </a:lnTo>
                  <a:cubicBezTo>
                    <a:pt x="4532" y="10037"/>
                    <a:pt x="4655" y="9904"/>
                    <a:pt x="4696" y="9781"/>
                  </a:cubicBezTo>
                  <a:cubicBezTo>
                    <a:pt x="4737" y="9565"/>
                    <a:pt x="4573" y="9432"/>
                    <a:pt x="4398" y="9432"/>
                  </a:cubicBezTo>
                  <a:lnTo>
                    <a:pt x="3763" y="9432"/>
                  </a:lnTo>
                  <a:cubicBezTo>
                    <a:pt x="3250" y="9432"/>
                    <a:pt x="2820" y="9094"/>
                    <a:pt x="2738" y="8581"/>
                  </a:cubicBezTo>
                  <a:cubicBezTo>
                    <a:pt x="2604" y="7946"/>
                    <a:pt x="3117" y="7382"/>
                    <a:pt x="3763" y="7382"/>
                  </a:cubicBezTo>
                  <a:lnTo>
                    <a:pt x="13286" y="7382"/>
                  </a:lnTo>
                  <a:cubicBezTo>
                    <a:pt x="13881" y="7382"/>
                    <a:pt x="14353" y="6920"/>
                    <a:pt x="14353" y="6316"/>
                  </a:cubicBezTo>
                  <a:cubicBezTo>
                    <a:pt x="14353" y="5721"/>
                    <a:pt x="13881" y="5249"/>
                    <a:pt x="13286" y="5249"/>
                  </a:cubicBezTo>
                  <a:lnTo>
                    <a:pt x="12733" y="5249"/>
                  </a:lnTo>
                  <a:cubicBezTo>
                    <a:pt x="13409" y="4737"/>
                    <a:pt x="13840" y="3927"/>
                    <a:pt x="13881" y="3025"/>
                  </a:cubicBezTo>
                  <a:cubicBezTo>
                    <a:pt x="13922" y="1364"/>
                    <a:pt x="12600" y="1"/>
                    <a:pt x="1093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1829738" y="3888050"/>
              <a:ext cx="69475" cy="97325"/>
            </a:xfrm>
            <a:custGeom>
              <a:avLst/>
              <a:gdLst/>
              <a:ahLst/>
              <a:cxnLst/>
              <a:rect l="l" t="t" r="r" b="b"/>
              <a:pathLst>
                <a:path w="2779" h="3893" extrusionOk="0">
                  <a:moveTo>
                    <a:pt x="311" y="1"/>
                  </a:moveTo>
                  <a:cubicBezTo>
                    <a:pt x="293" y="1"/>
                    <a:pt x="275" y="3"/>
                    <a:pt x="256" y="7"/>
                  </a:cubicBezTo>
                  <a:cubicBezTo>
                    <a:pt x="82" y="48"/>
                    <a:pt x="0" y="181"/>
                    <a:pt x="0" y="304"/>
                  </a:cubicBezTo>
                  <a:lnTo>
                    <a:pt x="0" y="3595"/>
                  </a:lnTo>
                  <a:cubicBezTo>
                    <a:pt x="0" y="3677"/>
                    <a:pt x="41" y="3769"/>
                    <a:pt x="123" y="3810"/>
                  </a:cubicBezTo>
                  <a:cubicBezTo>
                    <a:pt x="174" y="3851"/>
                    <a:pt x="215" y="3892"/>
                    <a:pt x="297" y="3892"/>
                  </a:cubicBezTo>
                  <a:cubicBezTo>
                    <a:pt x="338" y="3892"/>
                    <a:pt x="431" y="3851"/>
                    <a:pt x="472" y="3810"/>
                  </a:cubicBezTo>
                  <a:lnTo>
                    <a:pt x="1363" y="3083"/>
                  </a:lnTo>
                  <a:lnTo>
                    <a:pt x="2307" y="3810"/>
                  </a:lnTo>
                  <a:cubicBezTo>
                    <a:pt x="2348" y="3851"/>
                    <a:pt x="2412" y="3872"/>
                    <a:pt x="2476" y="3872"/>
                  </a:cubicBezTo>
                  <a:cubicBezTo>
                    <a:pt x="2540" y="3872"/>
                    <a:pt x="2604" y="3851"/>
                    <a:pt x="2645" y="3810"/>
                  </a:cubicBezTo>
                  <a:cubicBezTo>
                    <a:pt x="2737" y="3769"/>
                    <a:pt x="2778" y="3677"/>
                    <a:pt x="2778" y="3595"/>
                  </a:cubicBezTo>
                  <a:lnTo>
                    <a:pt x="2778" y="304"/>
                  </a:lnTo>
                  <a:cubicBezTo>
                    <a:pt x="2778" y="148"/>
                    <a:pt x="2639" y="1"/>
                    <a:pt x="2484" y="1"/>
                  </a:cubicBezTo>
                  <a:cubicBezTo>
                    <a:pt x="2466" y="1"/>
                    <a:pt x="2448" y="3"/>
                    <a:pt x="2430" y="7"/>
                  </a:cubicBezTo>
                  <a:cubicBezTo>
                    <a:pt x="2266" y="48"/>
                    <a:pt x="2173" y="181"/>
                    <a:pt x="2173" y="304"/>
                  </a:cubicBezTo>
                  <a:lnTo>
                    <a:pt x="2173" y="2949"/>
                  </a:lnTo>
                  <a:lnTo>
                    <a:pt x="1579" y="2488"/>
                  </a:lnTo>
                  <a:cubicBezTo>
                    <a:pt x="1517" y="2442"/>
                    <a:pt x="1453" y="2419"/>
                    <a:pt x="1389" y="2419"/>
                  </a:cubicBezTo>
                  <a:cubicBezTo>
                    <a:pt x="1325" y="2419"/>
                    <a:pt x="1261" y="2442"/>
                    <a:pt x="1199" y="2488"/>
                  </a:cubicBezTo>
                  <a:lnTo>
                    <a:pt x="595" y="2949"/>
                  </a:lnTo>
                  <a:lnTo>
                    <a:pt x="595" y="304"/>
                  </a:lnTo>
                  <a:cubicBezTo>
                    <a:pt x="595" y="148"/>
                    <a:pt x="463" y="1"/>
                    <a:pt x="31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6"/>
          <p:cNvGrpSpPr/>
          <p:nvPr/>
        </p:nvGrpSpPr>
        <p:grpSpPr>
          <a:xfrm>
            <a:off x="5203213" y="1323625"/>
            <a:ext cx="343700" cy="345000"/>
            <a:chOff x="1751813" y="2520150"/>
            <a:chExt cx="343700" cy="345000"/>
          </a:xfrm>
        </p:grpSpPr>
        <p:sp>
          <p:nvSpPr>
            <p:cNvPr id="779" name="Google Shape;779;p56"/>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6"/>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Dataset</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57"/>
          <p:cNvSpPr/>
          <p:nvPr/>
        </p:nvSpPr>
        <p:spPr>
          <a:xfrm>
            <a:off x="461382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7"/>
          <p:cNvSpPr/>
          <p:nvPr/>
        </p:nvSpPr>
        <p:spPr>
          <a:xfrm>
            <a:off x="461382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7"/>
          <p:cNvSpPr/>
          <p:nvPr/>
        </p:nvSpPr>
        <p:spPr>
          <a:xfrm>
            <a:off x="1237775" y="2891975"/>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7"/>
          <p:cNvSpPr/>
          <p:nvPr/>
        </p:nvSpPr>
        <p:spPr>
          <a:xfrm>
            <a:off x="1237775" y="13243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795" name="Google Shape;795;p57"/>
          <p:cNvSpPr txBox="1">
            <a:spLocks noGrp="1"/>
          </p:cNvSpPr>
          <p:nvPr>
            <p:ph type="subTitle" idx="1"/>
          </p:nvPr>
        </p:nvSpPr>
        <p:spPr>
          <a:xfrm>
            <a:off x="1762571"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actually a cold place. It’s full of iron oxide dust</a:t>
            </a:r>
            <a:endParaRPr/>
          </a:p>
        </p:txBody>
      </p:sp>
      <p:sp>
        <p:nvSpPr>
          <p:cNvPr id="796" name="Google Shape;796;p57"/>
          <p:cNvSpPr txBox="1">
            <a:spLocks noGrp="1"/>
          </p:cNvSpPr>
          <p:nvPr>
            <p:ph type="subTitle" idx="2"/>
          </p:nvPr>
        </p:nvSpPr>
        <p:spPr>
          <a:xfrm>
            <a:off x="5132667" y="1752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very beautiful name and is the second planet from the Sun</a:t>
            </a:r>
            <a:endParaRPr/>
          </a:p>
        </p:txBody>
      </p:sp>
      <p:sp>
        <p:nvSpPr>
          <p:cNvPr id="797" name="Google Shape;797;p57"/>
          <p:cNvSpPr txBox="1">
            <a:spLocks noGrp="1"/>
          </p:cNvSpPr>
          <p:nvPr>
            <p:ph type="subTitle" idx="3"/>
          </p:nvPr>
        </p:nvSpPr>
        <p:spPr>
          <a:xfrm>
            <a:off x="1762571"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798" name="Google Shape;798;p57"/>
          <p:cNvSpPr txBox="1">
            <a:spLocks noGrp="1"/>
          </p:cNvSpPr>
          <p:nvPr>
            <p:ph type="subTitle" idx="4"/>
          </p:nvPr>
        </p:nvSpPr>
        <p:spPr>
          <a:xfrm>
            <a:off x="5132667" y="3336725"/>
            <a:ext cx="2687400" cy="9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Neptune is a ig planet. It is the fourth-largest planet by diameter in the Solar System</a:t>
            </a:r>
            <a:endParaRPr/>
          </a:p>
        </p:txBody>
      </p:sp>
      <p:sp>
        <p:nvSpPr>
          <p:cNvPr id="799" name="Google Shape;799;p57"/>
          <p:cNvSpPr txBox="1">
            <a:spLocks noGrp="1"/>
          </p:cNvSpPr>
          <p:nvPr>
            <p:ph type="subTitle" idx="5"/>
          </p:nvPr>
        </p:nvSpPr>
        <p:spPr>
          <a:xfrm>
            <a:off x="1762571"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Mars</a:t>
            </a:r>
            <a:endParaRPr/>
          </a:p>
        </p:txBody>
      </p:sp>
      <p:sp>
        <p:nvSpPr>
          <p:cNvPr id="800" name="Google Shape;800;p57"/>
          <p:cNvSpPr txBox="1">
            <a:spLocks noGrp="1"/>
          </p:cNvSpPr>
          <p:nvPr>
            <p:ph type="subTitle" idx="6"/>
          </p:nvPr>
        </p:nvSpPr>
        <p:spPr>
          <a:xfrm>
            <a:off x="5132667" y="1524200"/>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801" name="Google Shape;801;p57"/>
          <p:cNvSpPr txBox="1">
            <a:spLocks noGrp="1"/>
          </p:cNvSpPr>
          <p:nvPr>
            <p:ph type="subTitle" idx="7"/>
          </p:nvPr>
        </p:nvSpPr>
        <p:spPr>
          <a:xfrm>
            <a:off x="1762571"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802" name="Google Shape;802;p57"/>
          <p:cNvSpPr txBox="1">
            <a:spLocks noGrp="1"/>
          </p:cNvSpPr>
          <p:nvPr>
            <p:ph type="subTitle" idx="8"/>
          </p:nvPr>
        </p:nvSpPr>
        <p:spPr>
          <a:xfrm>
            <a:off x="5132667" y="3091838"/>
            <a:ext cx="26874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grpSp>
        <p:nvGrpSpPr>
          <p:cNvPr id="803" name="Google Shape;803;p57"/>
          <p:cNvGrpSpPr/>
          <p:nvPr/>
        </p:nvGrpSpPr>
        <p:grpSpPr>
          <a:xfrm>
            <a:off x="4700000" y="3011600"/>
            <a:ext cx="343950" cy="277075"/>
            <a:chOff x="4735263" y="2554500"/>
            <a:chExt cx="343950" cy="277075"/>
          </a:xfrm>
        </p:grpSpPr>
        <p:sp>
          <p:nvSpPr>
            <p:cNvPr id="804" name="Google Shape;804;p57"/>
            <p:cNvSpPr/>
            <p:nvPr/>
          </p:nvSpPr>
          <p:spPr>
            <a:xfrm>
              <a:off x="4942588" y="2603450"/>
              <a:ext cx="92800" cy="15150"/>
            </a:xfrm>
            <a:custGeom>
              <a:avLst/>
              <a:gdLst/>
              <a:ahLst/>
              <a:cxnLst/>
              <a:rect l="l" t="t" r="r" b="b"/>
              <a:pathLst>
                <a:path w="3712" h="606" extrusionOk="0">
                  <a:moveTo>
                    <a:pt x="339" y="1"/>
                  </a:moveTo>
                  <a:cubicBezTo>
                    <a:pt x="165" y="1"/>
                    <a:pt x="1" y="175"/>
                    <a:pt x="42" y="349"/>
                  </a:cubicBezTo>
                  <a:cubicBezTo>
                    <a:pt x="83" y="472"/>
                    <a:pt x="216" y="605"/>
                    <a:pt x="339" y="605"/>
                  </a:cubicBezTo>
                  <a:lnTo>
                    <a:pt x="3414" y="605"/>
                  </a:lnTo>
                  <a:cubicBezTo>
                    <a:pt x="3589" y="605"/>
                    <a:pt x="3712" y="431"/>
                    <a:pt x="3671" y="257"/>
                  </a:cubicBezTo>
                  <a:cubicBezTo>
                    <a:pt x="3671" y="93"/>
                    <a:pt x="3548"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833663" y="2652650"/>
              <a:ext cx="38475" cy="14900"/>
            </a:xfrm>
            <a:custGeom>
              <a:avLst/>
              <a:gdLst/>
              <a:ahLst/>
              <a:cxnLst/>
              <a:rect l="l" t="t" r="r" b="b"/>
              <a:pathLst>
                <a:path w="1539" h="596" extrusionOk="0">
                  <a:moveTo>
                    <a:pt x="339" y="1"/>
                  </a:moveTo>
                  <a:cubicBezTo>
                    <a:pt x="124" y="1"/>
                    <a:pt x="1" y="175"/>
                    <a:pt x="42" y="339"/>
                  </a:cubicBezTo>
                  <a:cubicBezTo>
                    <a:pt x="42" y="472"/>
                    <a:pt x="165" y="596"/>
                    <a:pt x="339" y="596"/>
                  </a:cubicBezTo>
                  <a:lnTo>
                    <a:pt x="1190" y="596"/>
                  </a:lnTo>
                  <a:cubicBezTo>
                    <a:pt x="1364" y="596"/>
                    <a:pt x="1538" y="431"/>
                    <a:pt x="1497" y="257"/>
                  </a:cubicBezTo>
                  <a:cubicBezTo>
                    <a:pt x="1446" y="83"/>
                    <a:pt x="1323" y="1"/>
                    <a:pt x="11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4942588" y="2652650"/>
              <a:ext cx="92800" cy="14900"/>
            </a:xfrm>
            <a:custGeom>
              <a:avLst/>
              <a:gdLst/>
              <a:ahLst/>
              <a:cxnLst/>
              <a:rect l="l" t="t" r="r" b="b"/>
              <a:pathLst>
                <a:path w="3712" h="596" extrusionOk="0">
                  <a:moveTo>
                    <a:pt x="339" y="1"/>
                  </a:moveTo>
                  <a:cubicBezTo>
                    <a:pt x="165" y="1"/>
                    <a:pt x="1" y="175"/>
                    <a:pt x="42" y="339"/>
                  </a:cubicBezTo>
                  <a:cubicBezTo>
                    <a:pt x="83" y="472"/>
                    <a:pt x="216" y="596"/>
                    <a:pt x="339" y="596"/>
                  </a:cubicBezTo>
                  <a:lnTo>
                    <a:pt x="3414" y="596"/>
                  </a:lnTo>
                  <a:cubicBezTo>
                    <a:pt x="3589" y="596"/>
                    <a:pt x="3712" y="431"/>
                    <a:pt x="3671" y="257"/>
                  </a:cubicBezTo>
                  <a:cubicBezTo>
                    <a:pt x="3671" y="83"/>
                    <a:pt x="3548"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4942588" y="2701875"/>
              <a:ext cx="92800" cy="14875"/>
            </a:xfrm>
            <a:custGeom>
              <a:avLst/>
              <a:gdLst/>
              <a:ahLst/>
              <a:cxnLst/>
              <a:rect l="l" t="t" r="r" b="b"/>
              <a:pathLst>
                <a:path w="3712" h="595" extrusionOk="0">
                  <a:moveTo>
                    <a:pt x="339" y="0"/>
                  </a:moveTo>
                  <a:cubicBezTo>
                    <a:pt x="165" y="0"/>
                    <a:pt x="1" y="164"/>
                    <a:pt x="42" y="338"/>
                  </a:cubicBezTo>
                  <a:cubicBezTo>
                    <a:pt x="83" y="513"/>
                    <a:pt x="216" y="595"/>
                    <a:pt x="339" y="595"/>
                  </a:cubicBezTo>
                  <a:lnTo>
                    <a:pt x="3414" y="595"/>
                  </a:lnTo>
                  <a:cubicBezTo>
                    <a:pt x="3589" y="595"/>
                    <a:pt x="3712" y="472"/>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4735263" y="2554500"/>
              <a:ext cx="343950" cy="277075"/>
            </a:xfrm>
            <a:custGeom>
              <a:avLst/>
              <a:gdLst/>
              <a:ahLst/>
              <a:cxnLst/>
              <a:rect l="l" t="t" r="r" b="b"/>
              <a:pathLst>
                <a:path w="13758" h="11083" extrusionOk="0">
                  <a:moveTo>
                    <a:pt x="1753" y="595"/>
                  </a:moveTo>
                  <a:lnTo>
                    <a:pt x="1753" y="8069"/>
                  </a:lnTo>
                  <a:lnTo>
                    <a:pt x="605" y="8069"/>
                  </a:lnTo>
                  <a:lnTo>
                    <a:pt x="605" y="595"/>
                  </a:lnTo>
                  <a:close/>
                  <a:moveTo>
                    <a:pt x="5126" y="595"/>
                  </a:moveTo>
                  <a:cubicBezTo>
                    <a:pt x="5690" y="595"/>
                    <a:pt x="6243" y="851"/>
                    <a:pt x="6582" y="1282"/>
                  </a:cubicBezTo>
                  <a:lnTo>
                    <a:pt x="6582" y="8540"/>
                  </a:lnTo>
                  <a:cubicBezTo>
                    <a:pt x="6151" y="8243"/>
                    <a:pt x="5639" y="8069"/>
                    <a:pt x="5126" y="8069"/>
                  </a:cubicBezTo>
                  <a:lnTo>
                    <a:pt x="4101" y="8069"/>
                  </a:lnTo>
                  <a:lnTo>
                    <a:pt x="4101" y="6449"/>
                  </a:lnTo>
                  <a:cubicBezTo>
                    <a:pt x="4152" y="6490"/>
                    <a:pt x="4193" y="6490"/>
                    <a:pt x="4234" y="6490"/>
                  </a:cubicBezTo>
                  <a:lnTo>
                    <a:pt x="5126" y="6490"/>
                  </a:lnTo>
                  <a:cubicBezTo>
                    <a:pt x="5259" y="6490"/>
                    <a:pt x="5382" y="6408"/>
                    <a:pt x="5433" y="6233"/>
                  </a:cubicBezTo>
                  <a:cubicBezTo>
                    <a:pt x="5433" y="6059"/>
                    <a:pt x="5300" y="5895"/>
                    <a:pt x="5126" y="5895"/>
                  </a:cubicBezTo>
                  <a:lnTo>
                    <a:pt x="4234" y="5895"/>
                  </a:lnTo>
                  <a:cubicBezTo>
                    <a:pt x="4193" y="5895"/>
                    <a:pt x="4152" y="5936"/>
                    <a:pt x="4101" y="5936"/>
                  </a:cubicBezTo>
                  <a:lnTo>
                    <a:pt x="4101" y="2522"/>
                  </a:lnTo>
                  <a:cubicBezTo>
                    <a:pt x="4152" y="2522"/>
                    <a:pt x="4193" y="2563"/>
                    <a:pt x="4234" y="2563"/>
                  </a:cubicBezTo>
                  <a:lnTo>
                    <a:pt x="5126" y="2563"/>
                  </a:lnTo>
                  <a:cubicBezTo>
                    <a:pt x="5259" y="2563"/>
                    <a:pt x="5382" y="2430"/>
                    <a:pt x="5433" y="2307"/>
                  </a:cubicBezTo>
                  <a:cubicBezTo>
                    <a:pt x="5433" y="2133"/>
                    <a:pt x="5300" y="1959"/>
                    <a:pt x="5126" y="1959"/>
                  </a:cubicBezTo>
                  <a:lnTo>
                    <a:pt x="4234" y="1959"/>
                  </a:lnTo>
                  <a:cubicBezTo>
                    <a:pt x="4193" y="1959"/>
                    <a:pt x="4152" y="1959"/>
                    <a:pt x="4101" y="2010"/>
                  </a:cubicBezTo>
                  <a:lnTo>
                    <a:pt x="4101" y="595"/>
                  </a:lnTo>
                  <a:close/>
                  <a:moveTo>
                    <a:pt x="13163" y="595"/>
                  </a:moveTo>
                  <a:lnTo>
                    <a:pt x="13163" y="8069"/>
                  </a:lnTo>
                  <a:lnTo>
                    <a:pt x="8632" y="8069"/>
                  </a:lnTo>
                  <a:cubicBezTo>
                    <a:pt x="8119" y="8069"/>
                    <a:pt x="7607" y="8243"/>
                    <a:pt x="7176" y="8540"/>
                  </a:cubicBezTo>
                  <a:lnTo>
                    <a:pt x="7176" y="1282"/>
                  </a:lnTo>
                  <a:cubicBezTo>
                    <a:pt x="7525" y="851"/>
                    <a:pt x="8078" y="595"/>
                    <a:pt x="8632" y="595"/>
                  </a:cubicBezTo>
                  <a:close/>
                  <a:moveTo>
                    <a:pt x="1753" y="8673"/>
                  </a:moveTo>
                  <a:lnTo>
                    <a:pt x="1753" y="9606"/>
                  </a:lnTo>
                  <a:lnTo>
                    <a:pt x="605" y="9606"/>
                  </a:lnTo>
                  <a:lnTo>
                    <a:pt x="605" y="8673"/>
                  </a:lnTo>
                  <a:close/>
                  <a:moveTo>
                    <a:pt x="5126" y="8673"/>
                  </a:moveTo>
                  <a:cubicBezTo>
                    <a:pt x="5556" y="8673"/>
                    <a:pt x="5987" y="8837"/>
                    <a:pt x="6325" y="9094"/>
                  </a:cubicBezTo>
                  <a:cubicBezTo>
                    <a:pt x="6110" y="9227"/>
                    <a:pt x="5946" y="9391"/>
                    <a:pt x="5813" y="9606"/>
                  </a:cubicBezTo>
                  <a:lnTo>
                    <a:pt x="4101" y="9606"/>
                  </a:lnTo>
                  <a:lnTo>
                    <a:pt x="4101" y="8673"/>
                  </a:lnTo>
                  <a:close/>
                  <a:moveTo>
                    <a:pt x="13163" y="8673"/>
                  </a:moveTo>
                  <a:lnTo>
                    <a:pt x="13163" y="9606"/>
                  </a:lnTo>
                  <a:lnTo>
                    <a:pt x="7945" y="9606"/>
                  </a:lnTo>
                  <a:cubicBezTo>
                    <a:pt x="7822" y="9391"/>
                    <a:pt x="7648" y="9227"/>
                    <a:pt x="7433" y="9094"/>
                  </a:cubicBezTo>
                  <a:cubicBezTo>
                    <a:pt x="7781" y="8837"/>
                    <a:pt x="8201" y="8673"/>
                    <a:pt x="8632" y="8673"/>
                  </a:cubicBezTo>
                  <a:close/>
                  <a:moveTo>
                    <a:pt x="3506" y="595"/>
                  </a:moveTo>
                  <a:lnTo>
                    <a:pt x="3506" y="10211"/>
                  </a:lnTo>
                  <a:lnTo>
                    <a:pt x="3127" y="9904"/>
                  </a:lnTo>
                  <a:cubicBezTo>
                    <a:pt x="3076" y="9863"/>
                    <a:pt x="2994" y="9821"/>
                    <a:pt x="2953" y="9821"/>
                  </a:cubicBezTo>
                  <a:cubicBezTo>
                    <a:pt x="2871" y="9821"/>
                    <a:pt x="2819" y="9863"/>
                    <a:pt x="2778" y="9904"/>
                  </a:cubicBezTo>
                  <a:lnTo>
                    <a:pt x="2358" y="10211"/>
                  </a:lnTo>
                  <a:lnTo>
                    <a:pt x="2358" y="595"/>
                  </a:lnTo>
                  <a:close/>
                  <a:moveTo>
                    <a:pt x="308" y="1"/>
                  </a:moveTo>
                  <a:cubicBezTo>
                    <a:pt x="133" y="1"/>
                    <a:pt x="0" y="124"/>
                    <a:pt x="0" y="298"/>
                  </a:cubicBezTo>
                  <a:lnTo>
                    <a:pt x="0" y="8366"/>
                  </a:lnTo>
                  <a:lnTo>
                    <a:pt x="0" y="9904"/>
                  </a:lnTo>
                  <a:cubicBezTo>
                    <a:pt x="0" y="10078"/>
                    <a:pt x="133" y="10211"/>
                    <a:pt x="308" y="10211"/>
                  </a:cubicBezTo>
                  <a:lnTo>
                    <a:pt x="1753" y="10211"/>
                  </a:lnTo>
                  <a:lnTo>
                    <a:pt x="1753" y="10765"/>
                  </a:lnTo>
                  <a:cubicBezTo>
                    <a:pt x="1753" y="10847"/>
                    <a:pt x="1794" y="10929"/>
                    <a:pt x="1886" y="11021"/>
                  </a:cubicBezTo>
                  <a:cubicBezTo>
                    <a:pt x="1927" y="11062"/>
                    <a:pt x="1992" y="11082"/>
                    <a:pt x="2056" y="11082"/>
                  </a:cubicBezTo>
                  <a:cubicBezTo>
                    <a:pt x="2120" y="11082"/>
                    <a:pt x="2184" y="11062"/>
                    <a:pt x="2225" y="11021"/>
                  </a:cubicBezTo>
                  <a:lnTo>
                    <a:pt x="2953" y="10508"/>
                  </a:lnTo>
                  <a:lnTo>
                    <a:pt x="3639" y="11021"/>
                  </a:lnTo>
                  <a:cubicBezTo>
                    <a:pt x="3680" y="11062"/>
                    <a:pt x="3762" y="11062"/>
                    <a:pt x="3803" y="11062"/>
                  </a:cubicBezTo>
                  <a:cubicBezTo>
                    <a:pt x="3844" y="11062"/>
                    <a:pt x="3937" y="11062"/>
                    <a:pt x="3978" y="11021"/>
                  </a:cubicBezTo>
                  <a:cubicBezTo>
                    <a:pt x="4060" y="10980"/>
                    <a:pt x="4101" y="10888"/>
                    <a:pt x="4101" y="10765"/>
                  </a:cubicBezTo>
                  <a:lnTo>
                    <a:pt x="4101" y="10211"/>
                  </a:lnTo>
                  <a:lnTo>
                    <a:pt x="5987" y="10211"/>
                  </a:lnTo>
                  <a:cubicBezTo>
                    <a:pt x="6110" y="10211"/>
                    <a:pt x="6243" y="10119"/>
                    <a:pt x="6284" y="9996"/>
                  </a:cubicBezTo>
                  <a:cubicBezTo>
                    <a:pt x="6366" y="9739"/>
                    <a:pt x="6623" y="9565"/>
                    <a:pt x="6879" y="9565"/>
                  </a:cubicBezTo>
                  <a:cubicBezTo>
                    <a:pt x="7135" y="9565"/>
                    <a:pt x="7350" y="9698"/>
                    <a:pt x="7433" y="9955"/>
                  </a:cubicBezTo>
                  <a:lnTo>
                    <a:pt x="7484" y="9996"/>
                  </a:lnTo>
                  <a:cubicBezTo>
                    <a:pt x="7525" y="10119"/>
                    <a:pt x="7607" y="10211"/>
                    <a:pt x="7740" y="10211"/>
                  </a:cubicBezTo>
                  <a:lnTo>
                    <a:pt x="13460" y="10211"/>
                  </a:lnTo>
                  <a:cubicBezTo>
                    <a:pt x="13635" y="10211"/>
                    <a:pt x="13758" y="10078"/>
                    <a:pt x="13758" y="9904"/>
                  </a:cubicBezTo>
                  <a:lnTo>
                    <a:pt x="13758" y="8366"/>
                  </a:lnTo>
                  <a:lnTo>
                    <a:pt x="13758" y="8161"/>
                  </a:lnTo>
                  <a:lnTo>
                    <a:pt x="13758" y="298"/>
                  </a:lnTo>
                  <a:cubicBezTo>
                    <a:pt x="13758" y="124"/>
                    <a:pt x="13635" y="1"/>
                    <a:pt x="13460" y="1"/>
                  </a:cubicBezTo>
                  <a:lnTo>
                    <a:pt x="8632" y="1"/>
                  </a:lnTo>
                  <a:cubicBezTo>
                    <a:pt x="7996" y="1"/>
                    <a:pt x="7350" y="257"/>
                    <a:pt x="6879" y="728"/>
                  </a:cubicBezTo>
                  <a:cubicBezTo>
                    <a:pt x="6407" y="257"/>
                    <a:pt x="577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57"/>
          <p:cNvGrpSpPr/>
          <p:nvPr/>
        </p:nvGrpSpPr>
        <p:grpSpPr>
          <a:xfrm>
            <a:off x="1323933" y="1410450"/>
            <a:ext cx="343975" cy="344100"/>
            <a:chOff x="1003188" y="1986175"/>
            <a:chExt cx="343975" cy="344100"/>
          </a:xfrm>
        </p:grpSpPr>
        <p:sp>
          <p:nvSpPr>
            <p:cNvPr id="810" name="Google Shape;810;p57"/>
            <p:cNvSpPr/>
            <p:nvPr/>
          </p:nvSpPr>
          <p:spPr>
            <a:xfrm>
              <a:off x="1090863" y="1986175"/>
              <a:ext cx="168650" cy="173150"/>
            </a:xfrm>
            <a:custGeom>
              <a:avLst/>
              <a:gdLst/>
              <a:ahLst/>
              <a:cxnLst/>
              <a:rect l="l" t="t" r="r" b="b"/>
              <a:pathLst>
                <a:path w="6746" h="6926" extrusionOk="0">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1003188" y="2144500"/>
              <a:ext cx="343975" cy="185775"/>
            </a:xfrm>
            <a:custGeom>
              <a:avLst/>
              <a:gdLst/>
              <a:ahLst/>
              <a:cxnLst/>
              <a:rect l="l" t="t" r="r" b="b"/>
              <a:pathLst>
                <a:path w="13759" h="7431" extrusionOk="0">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57"/>
          <p:cNvGrpSpPr/>
          <p:nvPr/>
        </p:nvGrpSpPr>
        <p:grpSpPr>
          <a:xfrm>
            <a:off x="4711150" y="1410638"/>
            <a:ext cx="321650" cy="343725"/>
            <a:chOff x="4017663" y="1976825"/>
            <a:chExt cx="321650" cy="343725"/>
          </a:xfrm>
        </p:grpSpPr>
        <p:sp>
          <p:nvSpPr>
            <p:cNvPr id="813" name="Google Shape;813;p57"/>
            <p:cNvSpPr/>
            <p:nvPr/>
          </p:nvSpPr>
          <p:spPr>
            <a:xfrm>
              <a:off x="4224988" y="1984275"/>
              <a:ext cx="78950" cy="78950"/>
            </a:xfrm>
            <a:custGeom>
              <a:avLst/>
              <a:gdLst/>
              <a:ahLst/>
              <a:cxnLst/>
              <a:rect l="l" t="t" r="r" b="b"/>
              <a:pathLst>
                <a:path w="3158" h="3158" extrusionOk="0">
                  <a:moveTo>
                    <a:pt x="0" y="0"/>
                  </a:moveTo>
                  <a:lnTo>
                    <a:pt x="0" y="1538"/>
                  </a:lnTo>
                  <a:cubicBezTo>
                    <a:pt x="0" y="1702"/>
                    <a:pt x="164" y="1835"/>
                    <a:pt x="298" y="1835"/>
                  </a:cubicBezTo>
                  <a:lnTo>
                    <a:pt x="1323" y="1835"/>
                  </a:lnTo>
                  <a:lnTo>
                    <a:pt x="1323" y="2860"/>
                  </a:lnTo>
                  <a:cubicBezTo>
                    <a:pt x="1323" y="3035"/>
                    <a:pt x="1446" y="3158"/>
                    <a:pt x="1620" y="3158"/>
                  </a:cubicBezTo>
                  <a:lnTo>
                    <a:pt x="3158" y="3158"/>
                  </a:lnTo>
                  <a:lnTo>
                    <a:pt x="3158" y="2563"/>
                  </a:lnTo>
                  <a:lnTo>
                    <a:pt x="1917" y="2563"/>
                  </a:lnTo>
                  <a:lnTo>
                    <a:pt x="1917" y="1538"/>
                  </a:lnTo>
                  <a:cubicBezTo>
                    <a:pt x="1917" y="1405"/>
                    <a:pt x="1794" y="1282"/>
                    <a:pt x="1620" y="1282"/>
                  </a:cubicBezTo>
                  <a:lnTo>
                    <a:pt x="595" y="1282"/>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4224988" y="2234150"/>
              <a:ext cx="78950" cy="78950"/>
            </a:xfrm>
            <a:custGeom>
              <a:avLst/>
              <a:gdLst/>
              <a:ahLst/>
              <a:cxnLst/>
              <a:rect l="l" t="t" r="r" b="b"/>
              <a:pathLst>
                <a:path w="3158" h="3158" extrusionOk="0">
                  <a:moveTo>
                    <a:pt x="1620" y="0"/>
                  </a:moveTo>
                  <a:cubicBezTo>
                    <a:pt x="1446" y="0"/>
                    <a:pt x="1323" y="123"/>
                    <a:pt x="1323" y="298"/>
                  </a:cubicBezTo>
                  <a:lnTo>
                    <a:pt x="1323" y="1323"/>
                  </a:lnTo>
                  <a:lnTo>
                    <a:pt x="298" y="1323"/>
                  </a:lnTo>
                  <a:cubicBezTo>
                    <a:pt x="164" y="1323"/>
                    <a:pt x="0" y="1446"/>
                    <a:pt x="0" y="1620"/>
                  </a:cubicBezTo>
                  <a:lnTo>
                    <a:pt x="0" y="3158"/>
                  </a:lnTo>
                  <a:lnTo>
                    <a:pt x="595" y="3158"/>
                  </a:lnTo>
                  <a:lnTo>
                    <a:pt x="595" y="1917"/>
                  </a:lnTo>
                  <a:lnTo>
                    <a:pt x="1620" y="1917"/>
                  </a:lnTo>
                  <a:cubicBezTo>
                    <a:pt x="1794" y="1917"/>
                    <a:pt x="1917" y="1794"/>
                    <a:pt x="1917" y="1620"/>
                  </a:cubicBezTo>
                  <a:lnTo>
                    <a:pt x="1917" y="595"/>
                  </a:lnTo>
                  <a:lnTo>
                    <a:pt x="3158" y="595"/>
                  </a:lnTo>
                  <a:lnTo>
                    <a:pt x="315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267538" y="2141125"/>
              <a:ext cx="18225" cy="15125"/>
            </a:xfrm>
            <a:custGeom>
              <a:avLst/>
              <a:gdLst/>
              <a:ahLst/>
              <a:cxnLst/>
              <a:rect l="l" t="t" r="r" b="b"/>
              <a:pathLst>
                <a:path w="729" h="605" extrusionOk="0">
                  <a:moveTo>
                    <a:pt x="349" y="0"/>
                  </a:moveTo>
                  <a:cubicBezTo>
                    <a:pt x="257" y="0"/>
                    <a:pt x="174" y="41"/>
                    <a:pt x="92" y="133"/>
                  </a:cubicBezTo>
                  <a:cubicBezTo>
                    <a:pt x="0" y="390"/>
                    <a:pt x="133" y="605"/>
                    <a:pt x="349" y="605"/>
                  </a:cubicBezTo>
                  <a:cubicBezTo>
                    <a:pt x="564" y="605"/>
                    <a:pt x="728" y="390"/>
                    <a:pt x="646" y="174"/>
                  </a:cubicBezTo>
                  <a:cubicBezTo>
                    <a:pt x="605" y="92"/>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4017663" y="1976825"/>
              <a:ext cx="321650" cy="343725"/>
            </a:xfrm>
            <a:custGeom>
              <a:avLst/>
              <a:gdLst/>
              <a:ahLst/>
              <a:cxnLst/>
              <a:rect l="l" t="t" r="r" b="b"/>
              <a:pathLst>
                <a:path w="12866" h="13749" extrusionOk="0">
                  <a:moveTo>
                    <a:pt x="2399" y="595"/>
                  </a:moveTo>
                  <a:lnTo>
                    <a:pt x="2399" y="2471"/>
                  </a:lnTo>
                  <a:cubicBezTo>
                    <a:pt x="2184" y="2307"/>
                    <a:pt x="1886" y="2215"/>
                    <a:pt x="1589" y="2215"/>
                  </a:cubicBezTo>
                  <a:lnTo>
                    <a:pt x="1240" y="2215"/>
                  </a:lnTo>
                  <a:lnTo>
                    <a:pt x="1240" y="595"/>
                  </a:lnTo>
                  <a:close/>
                  <a:moveTo>
                    <a:pt x="1589" y="2820"/>
                  </a:moveTo>
                  <a:cubicBezTo>
                    <a:pt x="2009" y="2820"/>
                    <a:pt x="2399" y="3117"/>
                    <a:pt x="2399" y="3589"/>
                  </a:cubicBezTo>
                  <a:cubicBezTo>
                    <a:pt x="2399" y="4009"/>
                    <a:pt x="2050" y="4399"/>
                    <a:pt x="1589" y="4399"/>
                  </a:cubicBezTo>
                  <a:lnTo>
                    <a:pt x="605" y="4399"/>
                  </a:lnTo>
                  <a:lnTo>
                    <a:pt x="605" y="2820"/>
                  </a:lnTo>
                  <a:close/>
                  <a:moveTo>
                    <a:pt x="11707" y="5424"/>
                  </a:moveTo>
                  <a:cubicBezTo>
                    <a:pt x="12005" y="5424"/>
                    <a:pt x="12220" y="5680"/>
                    <a:pt x="12220" y="5936"/>
                  </a:cubicBezTo>
                  <a:lnTo>
                    <a:pt x="12220" y="7812"/>
                  </a:lnTo>
                  <a:cubicBezTo>
                    <a:pt x="12220" y="8110"/>
                    <a:pt x="12005" y="8325"/>
                    <a:pt x="11707" y="8325"/>
                  </a:cubicBezTo>
                  <a:lnTo>
                    <a:pt x="10385" y="8325"/>
                  </a:lnTo>
                  <a:cubicBezTo>
                    <a:pt x="9534" y="8325"/>
                    <a:pt x="8847" y="7638"/>
                    <a:pt x="8888" y="6787"/>
                  </a:cubicBezTo>
                  <a:cubicBezTo>
                    <a:pt x="8929" y="6018"/>
                    <a:pt x="9575" y="5424"/>
                    <a:pt x="10344" y="5424"/>
                  </a:cubicBezTo>
                  <a:close/>
                  <a:moveTo>
                    <a:pt x="2399" y="4737"/>
                  </a:moveTo>
                  <a:lnTo>
                    <a:pt x="2399" y="9012"/>
                  </a:lnTo>
                  <a:cubicBezTo>
                    <a:pt x="2184" y="8838"/>
                    <a:pt x="1886" y="8756"/>
                    <a:pt x="1589" y="8756"/>
                  </a:cubicBezTo>
                  <a:lnTo>
                    <a:pt x="1240" y="8756"/>
                  </a:lnTo>
                  <a:lnTo>
                    <a:pt x="1240" y="4993"/>
                  </a:lnTo>
                  <a:lnTo>
                    <a:pt x="1589" y="4993"/>
                  </a:lnTo>
                  <a:cubicBezTo>
                    <a:pt x="1886" y="4993"/>
                    <a:pt x="2184" y="4870"/>
                    <a:pt x="2399" y="4737"/>
                  </a:cubicBezTo>
                  <a:close/>
                  <a:moveTo>
                    <a:pt x="1589" y="9350"/>
                  </a:moveTo>
                  <a:cubicBezTo>
                    <a:pt x="2009" y="9350"/>
                    <a:pt x="2399" y="9688"/>
                    <a:pt x="2399" y="10119"/>
                  </a:cubicBezTo>
                  <a:cubicBezTo>
                    <a:pt x="2399" y="10591"/>
                    <a:pt x="2050" y="10929"/>
                    <a:pt x="1589" y="10929"/>
                  </a:cubicBezTo>
                  <a:lnTo>
                    <a:pt x="605" y="10929"/>
                  </a:lnTo>
                  <a:lnTo>
                    <a:pt x="605" y="9350"/>
                  </a:lnTo>
                  <a:close/>
                  <a:moveTo>
                    <a:pt x="2399" y="11277"/>
                  </a:moveTo>
                  <a:lnTo>
                    <a:pt x="2399" y="13153"/>
                  </a:lnTo>
                  <a:lnTo>
                    <a:pt x="1240" y="13153"/>
                  </a:lnTo>
                  <a:lnTo>
                    <a:pt x="1240" y="11534"/>
                  </a:lnTo>
                  <a:lnTo>
                    <a:pt x="1589" y="11534"/>
                  </a:lnTo>
                  <a:cubicBezTo>
                    <a:pt x="1886" y="11534"/>
                    <a:pt x="2184" y="11441"/>
                    <a:pt x="2399" y="11277"/>
                  </a:cubicBezTo>
                  <a:close/>
                  <a:moveTo>
                    <a:pt x="11154" y="595"/>
                  </a:moveTo>
                  <a:lnTo>
                    <a:pt x="11154" y="4819"/>
                  </a:lnTo>
                  <a:lnTo>
                    <a:pt x="10385" y="4819"/>
                  </a:lnTo>
                  <a:cubicBezTo>
                    <a:pt x="9226" y="4819"/>
                    <a:pt x="8293" y="5762"/>
                    <a:pt x="8334" y="6921"/>
                  </a:cubicBezTo>
                  <a:cubicBezTo>
                    <a:pt x="8334" y="8028"/>
                    <a:pt x="9226" y="8920"/>
                    <a:pt x="10385" y="8920"/>
                  </a:cubicBezTo>
                  <a:lnTo>
                    <a:pt x="11154" y="8920"/>
                  </a:lnTo>
                  <a:lnTo>
                    <a:pt x="11154" y="13194"/>
                  </a:lnTo>
                  <a:lnTo>
                    <a:pt x="2993" y="13194"/>
                  </a:lnTo>
                  <a:lnTo>
                    <a:pt x="2993" y="595"/>
                  </a:lnTo>
                  <a:close/>
                  <a:moveTo>
                    <a:pt x="943" y="1"/>
                  </a:moveTo>
                  <a:cubicBezTo>
                    <a:pt x="769" y="1"/>
                    <a:pt x="646" y="124"/>
                    <a:pt x="646" y="298"/>
                  </a:cubicBezTo>
                  <a:lnTo>
                    <a:pt x="646" y="2215"/>
                  </a:lnTo>
                  <a:lnTo>
                    <a:pt x="308" y="2215"/>
                  </a:lnTo>
                  <a:cubicBezTo>
                    <a:pt x="133" y="2215"/>
                    <a:pt x="0" y="2348"/>
                    <a:pt x="0" y="2512"/>
                  </a:cubicBezTo>
                  <a:lnTo>
                    <a:pt x="0" y="4696"/>
                  </a:lnTo>
                  <a:cubicBezTo>
                    <a:pt x="0" y="4819"/>
                    <a:pt x="133" y="4993"/>
                    <a:pt x="308" y="4993"/>
                  </a:cubicBezTo>
                  <a:lnTo>
                    <a:pt x="646" y="4993"/>
                  </a:lnTo>
                  <a:lnTo>
                    <a:pt x="646" y="8756"/>
                  </a:lnTo>
                  <a:lnTo>
                    <a:pt x="308" y="8756"/>
                  </a:lnTo>
                  <a:cubicBezTo>
                    <a:pt x="133" y="8756"/>
                    <a:pt x="0" y="8879"/>
                    <a:pt x="0" y="9053"/>
                  </a:cubicBezTo>
                  <a:lnTo>
                    <a:pt x="0" y="11226"/>
                  </a:lnTo>
                  <a:cubicBezTo>
                    <a:pt x="0" y="11400"/>
                    <a:pt x="133" y="11534"/>
                    <a:pt x="308" y="11534"/>
                  </a:cubicBezTo>
                  <a:lnTo>
                    <a:pt x="646" y="11534"/>
                  </a:lnTo>
                  <a:lnTo>
                    <a:pt x="646" y="13451"/>
                  </a:lnTo>
                  <a:cubicBezTo>
                    <a:pt x="646" y="13625"/>
                    <a:pt x="769" y="13748"/>
                    <a:pt x="943" y="13748"/>
                  </a:cubicBezTo>
                  <a:lnTo>
                    <a:pt x="11451" y="13748"/>
                  </a:lnTo>
                  <a:cubicBezTo>
                    <a:pt x="11625" y="13748"/>
                    <a:pt x="11748" y="13625"/>
                    <a:pt x="11748" y="13451"/>
                  </a:cubicBezTo>
                  <a:lnTo>
                    <a:pt x="11748" y="8879"/>
                  </a:lnTo>
                  <a:cubicBezTo>
                    <a:pt x="12353" y="8879"/>
                    <a:pt x="12866" y="8407"/>
                    <a:pt x="12866" y="7771"/>
                  </a:cubicBezTo>
                  <a:lnTo>
                    <a:pt x="12866" y="5936"/>
                  </a:lnTo>
                  <a:cubicBezTo>
                    <a:pt x="12866" y="5332"/>
                    <a:pt x="12353" y="4870"/>
                    <a:pt x="11748" y="4819"/>
                  </a:cubicBezTo>
                  <a:lnTo>
                    <a:pt x="11748" y="298"/>
                  </a:lnTo>
                  <a:cubicBezTo>
                    <a:pt x="11748" y="124"/>
                    <a:pt x="11625" y="1"/>
                    <a:pt x="114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4126563" y="2048350"/>
              <a:ext cx="92050" cy="14875"/>
            </a:xfrm>
            <a:custGeom>
              <a:avLst/>
              <a:gdLst/>
              <a:ahLst/>
              <a:cxnLst/>
              <a:rect l="l" t="t" r="r" b="b"/>
              <a:pathLst>
                <a:path w="3682" h="595" extrusionOk="0">
                  <a:moveTo>
                    <a:pt x="308" y="0"/>
                  </a:moveTo>
                  <a:cubicBezTo>
                    <a:pt x="134" y="0"/>
                    <a:pt x="1" y="123"/>
                    <a:pt x="1" y="338"/>
                  </a:cubicBezTo>
                  <a:cubicBezTo>
                    <a:pt x="52" y="472"/>
                    <a:pt x="175" y="595"/>
                    <a:pt x="308" y="595"/>
                  </a:cubicBezTo>
                  <a:lnTo>
                    <a:pt x="3384" y="595"/>
                  </a:lnTo>
                  <a:cubicBezTo>
                    <a:pt x="3548" y="595"/>
                    <a:pt x="3681" y="420"/>
                    <a:pt x="3681" y="256"/>
                  </a:cubicBezTo>
                  <a:cubicBezTo>
                    <a:pt x="3640" y="82"/>
                    <a:pt x="3507" y="0"/>
                    <a:pt x="338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4137338" y="2092175"/>
              <a:ext cx="70500" cy="14875"/>
            </a:xfrm>
            <a:custGeom>
              <a:avLst/>
              <a:gdLst/>
              <a:ahLst/>
              <a:cxnLst/>
              <a:rect l="l" t="t" r="r" b="b"/>
              <a:pathLst>
                <a:path w="2820" h="595" extrusionOk="0">
                  <a:moveTo>
                    <a:pt x="298" y="0"/>
                  </a:moveTo>
                  <a:cubicBezTo>
                    <a:pt x="134" y="0"/>
                    <a:pt x="0" y="123"/>
                    <a:pt x="41" y="338"/>
                  </a:cubicBezTo>
                  <a:cubicBezTo>
                    <a:pt x="41" y="461"/>
                    <a:pt x="175" y="595"/>
                    <a:pt x="339" y="595"/>
                  </a:cubicBezTo>
                  <a:lnTo>
                    <a:pt x="2522" y="595"/>
                  </a:lnTo>
                  <a:cubicBezTo>
                    <a:pt x="2697" y="595"/>
                    <a:pt x="2820" y="420"/>
                    <a:pt x="2820" y="205"/>
                  </a:cubicBezTo>
                  <a:cubicBezTo>
                    <a:pt x="2779" y="82"/>
                    <a:pt x="2645" y="0"/>
                    <a:pt x="248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57"/>
          <p:cNvGrpSpPr/>
          <p:nvPr/>
        </p:nvGrpSpPr>
        <p:grpSpPr>
          <a:xfrm>
            <a:off x="1323946" y="2978275"/>
            <a:ext cx="343950" cy="343725"/>
            <a:chOff x="3287238" y="1976825"/>
            <a:chExt cx="343950" cy="343725"/>
          </a:xfrm>
        </p:grpSpPr>
        <p:sp>
          <p:nvSpPr>
            <p:cNvPr id="820" name="Google Shape;820;p57"/>
            <p:cNvSpPr/>
            <p:nvPr/>
          </p:nvSpPr>
          <p:spPr>
            <a:xfrm>
              <a:off x="3339763" y="2075000"/>
              <a:ext cx="43600" cy="14875"/>
            </a:xfrm>
            <a:custGeom>
              <a:avLst/>
              <a:gdLst/>
              <a:ahLst/>
              <a:cxnLst/>
              <a:rect l="l" t="t" r="r" b="b"/>
              <a:pathLst>
                <a:path w="1744" h="595" extrusionOk="0">
                  <a:moveTo>
                    <a:pt x="1" y="0"/>
                  </a:moveTo>
                  <a:lnTo>
                    <a:pt x="1" y="595"/>
                  </a:lnTo>
                  <a:lnTo>
                    <a:pt x="1744" y="595"/>
                  </a:lnTo>
                  <a:lnTo>
                    <a:pt x="174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3339763" y="2115475"/>
              <a:ext cx="43600" cy="15150"/>
            </a:xfrm>
            <a:custGeom>
              <a:avLst/>
              <a:gdLst/>
              <a:ahLst/>
              <a:cxnLst/>
              <a:rect l="l" t="t" r="r" b="b"/>
              <a:pathLst>
                <a:path w="1744" h="606" extrusionOk="0">
                  <a:moveTo>
                    <a:pt x="1" y="1"/>
                  </a:moveTo>
                  <a:lnTo>
                    <a:pt x="1" y="606"/>
                  </a:lnTo>
                  <a:lnTo>
                    <a:pt x="1744" y="606"/>
                  </a:lnTo>
                  <a:lnTo>
                    <a:pt x="174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3427163" y="2051425"/>
              <a:ext cx="43850" cy="13850"/>
            </a:xfrm>
            <a:custGeom>
              <a:avLst/>
              <a:gdLst/>
              <a:ahLst/>
              <a:cxnLst/>
              <a:rect l="l" t="t" r="r" b="b"/>
              <a:pathLst>
                <a:path w="1754" h="554" extrusionOk="0">
                  <a:moveTo>
                    <a:pt x="1" y="0"/>
                  </a:moveTo>
                  <a:lnTo>
                    <a:pt x="1" y="554"/>
                  </a:lnTo>
                  <a:lnTo>
                    <a:pt x="1754" y="554"/>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3427163" y="2090875"/>
              <a:ext cx="43850" cy="15150"/>
            </a:xfrm>
            <a:custGeom>
              <a:avLst/>
              <a:gdLst/>
              <a:ahLst/>
              <a:cxnLst/>
              <a:rect l="l" t="t" r="r" b="b"/>
              <a:pathLst>
                <a:path w="1754" h="606" extrusionOk="0">
                  <a:moveTo>
                    <a:pt x="1" y="1"/>
                  </a:moveTo>
                  <a:lnTo>
                    <a:pt x="1" y="606"/>
                  </a:lnTo>
                  <a:lnTo>
                    <a:pt x="1754" y="606"/>
                  </a:lnTo>
                  <a:lnTo>
                    <a:pt x="175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3287238" y="1976825"/>
              <a:ext cx="343950" cy="343725"/>
            </a:xfrm>
            <a:custGeom>
              <a:avLst/>
              <a:gdLst/>
              <a:ahLst/>
              <a:cxnLst/>
              <a:rect l="l" t="t" r="r" b="b"/>
              <a:pathLst>
                <a:path w="13758" h="13749" extrusionOk="0">
                  <a:moveTo>
                    <a:pt x="8806" y="2984"/>
                  </a:moveTo>
                  <a:lnTo>
                    <a:pt x="11328" y="10888"/>
                  </a:lnTo>
                  <a:lnTo>
                    <a:pt x="10211" y="11318"/>
                  </a:lnTo>
                  <a:lnTo>
                    <a:pt x="7740" y="3415"/>
                  </a:lnTo>
                  <a:lnTo>
                    <a:pt x="8806" y="2984"/>
                  </a:lnTo>
                  <a:close/>
                  <a:moveTo>
                    <a:pt x="3547" y="1744"/>
                  </a:moveTo>
                  <a:lnTo>
                    <a:pt x="3547" y="2471"/>
                  </a:lnTo>
                  <a:lnTo>
                    <a:pt x="3547" y="2769"/>
                  </a:lnTo>
                  <a:lnTo>
                    <a:pt x="3547" y="11400"/>
                  </a:lnTo>
                  <a:lnTo>
                    <a:pt x="2399" y="11400"/>
                  </a:lnTo>
                  <a:lnTo>
                    <a:pt x="2399" y="1744"/>
                  </a:lnTo>
                  <a:close/>
                  <a:moveTo>
                    <a:pt x="5300" y="3076"/>
                  </a:moveTo>
                  <a:lnTo>
                    <a:pt x="5300" y="11400"/>
                  </a:lnTo>
                  <a:lnTo>
                    <a:pt x="4152" y="11400"/>
                  </a:lnTo>
                  <a:lnTo>
                    <a:pt x="4152" y="3076"/>
                  </a:lnTo>
                  <a:close/>
                  <a:moveTo>
                    <a:pt x="7053" y="595"/>
                  </a:moveTo>
                  <a:lnTo>
                    <a:pt x="7053" y="11400"/>
                  </a:lnTo>
                  <a:lnTo>
                    <a:pt x="5895" y="11400"/>
                  </a:lnTo>
                  <a:lnTo>
                    <a:pt x="5895" y="2471"/>
                  </a:lnTo>
                  <a:lnTo>
                    <a:pt x="5895" y="595"/>
                  </a:lnTo>
                  <a:close/>
                  <a:moveTo>
                    <a:pt x="7648" y="5127"/>
                  </a:moveTo>
                  <a:lnTo>
                    <a:pt x="9657" y="11400"/>
                  </a:lnTo>
                  <a:lnTo>
                    <a:pt x="7648" y="11400"/>
                  </a:lnTo>
                  <a:lnTo>
                    <a:pt x="7648" y="5127"/>
                  </a:lnTo>
                  <a:close/>
                  <a:moveTo>
                    <a:pt x="13163" y="8499"/>
                  </a:moveTo>
                  <a:lnTo>
                    <a:pt x="13163" y="13153"/>
                  </a:lnTo>
                  <a:lnTo>
                    <a:pt x="605" y="13153"/>
                  </a:lnTo>
                  <a:lnTo>
                    <a:pt x="605" y="8499"/>
                  </a:lnTo>
                  <a:lnTo>
                    <a:pt x="1753" y="8499"/>
                  </a:lnTo>
                  <a:lnTo>
                    <a:pt x="1753" y="11698"/>
                  </a:lnTo>
                  <a:cubicBezTo>
                    <a:pt x="1753" y="11831"/>
                    <a:pt x="1887" y="11995"/>
                    <a:pt x="2051" y="11995"/>
                  </a:cubicBezTo>
                  <a:lnTo>
                    <a:pt x="11666" y="11995"/>
                  </a:lnTo>
                  <a:cubicBezTo>
                    <a:pt x="11841" y="11995"/>
                    <a:pt x="11964" y="11831"/>
                    <a:pt x="11964" y="11698"/>
                  </a:cubicBezTo>
                  <a:lnTo>
                    <a:pt x="11964" y="8499"/>
                  </a:lnTo>
                  <a:close/>
                  <a:moveTo>
                    <a:pt x="5598" y="1"/>
                  </a:moveTo>
                  <a:cubicBezTo>
                    <a:pt x="5434" y="1"/>
                    <a:pt x="5300" y="124"/>
                    <a:pt x="5300" y="298"/>
                  </a:cubicBezTo>
                  <a:lnTo>
                    <a:pt x="5300" y="2471"/>
                  </a:lnTo>
                  <a:lnTo>
                    <a:pt x="4152" y="2471"/>
                  </a:lnTo>
                  <a:lnTo>
                    <a:pt x="4152" y="1446"/>
                  </a:lnTo>
                  <a:cubicBezTo>
                    <a:pt x="4152" y="1323"/>
                    <a:pt x="4019" y="1149"/>
                    <a:pt x="3845" y="1149"/>
                  </a:cubicBezTo>
                  <a:lnTo>
                    <a:pt x="2102" y="1149"/>
                  </a:lnTo>
                  <a:cubicBezTo>
                    <a:pt x="1928" y="1149"/>
                    <a:pt x="1794" y="1323"/>
                    <a:pt x="1794" y="1446"/>
                  </a:cubicBezTo>
                  <a:lnTo>
                    <a:pt x="1794" y="7894"/>
                  </a:lnTo>
                  <a:lnTo>
                    <a:pt x="308" y="7894"/>
                  </a:lnTo>
                  <a:cubicBezTo>
                    <a:pt x="134" y="7894"/>
                    <a:pt x="0" y="8028"/>
                    <a:pt x="0" y="8202"/>
                  </a:cubicBezTo>
                  <a:lnTo>
                    <a:pt x="0" y="13451"/>
                  </a:lnTo>
                  <a:cubicBezTo>
                    <a:pt x="0" y="13625"/>
                    <a:pt x="134" y="13748"/>
                    <a:pt x="308" y="13748"/>
                  </a:cubicBezTo>
                  <a:lnTo>
                    <a:pt x="13460" y="13748"/>
                  </a:lnTo>
                  <a:cubicBezTo>
                    <a:pt x="13635" y="13748"/>
                    <a:pt x="13758" y="13625"/>
                    <a:pt x="13758" y="13451"/>
                  </a:cubicBezTo>
                  <a:lnTo>
                    <a:pt x="13758" y="8202"/>
                  </a:lnTo>
                  <a:cubicBezTo>
                    <a:pt x="13758" y="8028"/>
                    <a:pt x="13635" y="7894"/>
                    <a:pt x="13460" y="7894"/>
                  </a:cubicBezTo>
                  <a:lnTo>
                    <a:pt x="11666" y="7894"/>
                  </a:lnTo>
                  <a:cubicBezTo>
                    <a:pt x="11492" y="7894"/>
                    <a:pt x="11369" y="8028"/>
                    <a:pt x="11369" y="8202"/>
                  </a:cubicBezTo>
                  <a:lnTo>
                    <a:pt x="11369" y="9135"/>
                  </a:lnTo>
                  <a:lnTo>
                    <a:pt x="9278" y="2512"/>
                  </a:lnTo>
                  <a:cubicBezTo>
                    <a:pt x="9227" y="2430"/>
                    <a:pt x="9186" y="2389"/>
                    <a:pt x="9104" y="2348"/>
                  </a:cubicBezTo>
                  <a:cubicBezTo>
                    <a:pt x="9022" y="2307"/>
                    <a:pt x="8929" y="2307"/>
                    <a:pt x="8888" y="2307"/>
                  </a:cubicBezTo>
                  <a:lnTo>
                    <a:pt x="7648" y="2820"/>
                  </a:lnTo>
                  <a:lnTo>
                    <a:pt x="7648" y="298"/>
                  </a:lnTo>
                  <a:cubicBezTo>
                    <a:pt x="7648" y="124"/>
                    <a:pt x="7484" y="1"/>
                    <a:pt x="73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5" name="Google Shape;825;p57"/>
          <p:cNvCxnSpPr>
            <a:stCxn id="793" idx="2"/>
            <a:endCxn id="792" idx="0"/>
          </p:cNvCxnSpPr>
          <p:nvPr/>
        </p:nvCxnSpPr>
        <p:spPr>
          <a:xfrm>
            <a:off x="149592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6" name="Google Shape;826;p57"/>
          <p:cNvCxnSpPr>
            <a:stCxn id="792" idx="2"/>
          </p:cNvCxnSpPr>
          <p:nvPr/>
        </p:nvCxnSpPr>
        <p:spPr>
          <a:xfrm>
            <a:off x="1495925" y="3408275"/>
            <a:ext cx="0" cy="1772400"/>
          </a:xfrm>
          <a:prstGeom prst="straightConnector1">
            <a:avLst/>
          </a:prstGeom>
          <a:noFill/>
          <a:ln w="19050" cap="flat" cmpd="sng">
            <a:solidFill>
              <a:schemeClr val="dk1"/>
            </a:solidFill>
            <a:prstDash val="solid"/>
            <a:round/>
            <a:headEnd type="none" w="med" len="med"/>
            <a:tailEnd type="none" w="med" len="med"/>
          </a:ln>
        </p:spPr>
      </p:cxnSp>
      <p:cxnSp>
        <p:nvCxnSpPr>
          <p:cNvPr id="827" name="Google Shape;827;p57"/>
          <p:cNvCxnSpPr>
            <a:stCxn id="791" idx="2"/>
            <a:endCxn id="790" idx="0"/>
          </p:cNvCxnSpPr>
          <p:nvPr/>
        </p:nvCxnSpPr>
        <p:spPr>
          <a:xfrm>
            <a:off x="4871975" y="1840663"/>
            <a:ext cx="0" cy="1051200"/>
          </a:xfrm>
          <a:prstGeom prst="straightConnector1">
            <a:avLst/>
          </a:prstGeom>
          <a:noFill/>
          <a:ln w="19050" cap="flat" cmpd="sng">
            <a:solidFill>
              <a:schemeClr val="dk1"/>
            </a:solidFill>
            <a:prstDash val="solid"/>
            <a:round/>
            <a:headEnd type="none" w="med" len="med"/>
            <a:tailEnd type="none" w="med" len="med"/>
          </a:ln>
        </p:spPr>
      </p:cxnSp>
      <p:cxnSp>
        <p:nvCxnSpPr>
          <p:cNvPr id="828" name="Google Shape;828;p57"/>
          <p:cNvCxnSpPr>
            <a:stCxn id="790" idx="2"/>
          </p:cNvCxnSpPr>
          <p:nvPr/>
        </p:nvCxnSpPr>
        <p:spPr>
          <a:xfrm>
            <a:off x="4871975" y="3408275"/>
            <a:ext cx="0" cy="1785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8"/>
          <p:cNvSpPr txBox="1">
            <a:spLocks noGrp="1"/>
          </p:cNvSpPr>
          <p:nvPr>
            <p:ph type="title"/>
          </p:nvPr>
        </p:nvSpPr>
        <p:spPr>
          <a:xfrm>
            <a:off x="720000" y="4480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Bibliographical references</a:t>
            </a:r>
            <a:endParaRPr/>
          </a:p>
        </p:txBody>
      </p:sp>
      <p:sp>
        <p:nvSpPr>
          <p:cNvPr id="834" name="Google Shape;834;p58"/>
          <p:cNvSpPr txBox="1">
            <a:spLocks noGrp="1"/>
          </p:cNvSpPr>
          <p:nvPr>
            <p:ph type="subTitle" idx="1"/>
          </p:nvPr>
        </p:nvSpPr>
        <p:spPr>
          <a:xfrm>
            <a:off x="1733625" y="1361025"/>
            <a:ext cx="6580200" cy="29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a:p>
            <a:pPr marL="0" lvl="0" indent="0" algn="l" rtl="0">
              <a:spcBef>
                <a:spcPts val="0"/>
              </a:spcBef>
              <a:spcAft>
                <a:spcPts val="0"/>
              </a:spcAft>
              <a:buNone/>
            </a:pPr>
            <a:r>
              <a:rPr lang="en"/>
              <a:t>Surname, A. (YEAR). </a:t>
            </a:r>
            <a:r>
              <a:rPr lang="en" i="1"/>
              <a:t>Name of the source</a:t>
            </a:r>
            <a:r>
              <a:rPr lang="en"/>
              <a:t>. Publisher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59"/>
          <p:cNvGrpSpPr/>
          <p:nvPr/>
        </p:nvGrpSpPr>
        <p:grpSpPr>
          <a:xfrm>
            <a:off x="4805617" y="1104780"/>
            <a:ext cx="2915911" cy="1881355"/>
            <a:chOff x="4489026" y="1269550"/>
            <a:chExt cx="3696173" cy="2384782"/>
          </a:xfrm>
        </p:grpSpPr>
        <p:sp>
          <p:nvSpPr>
            <p:cNvPr id="840" name="Google Shape;840;p59"/>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9"/>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6250185" y="1346150"/>
              <a:ext cx="173700" cy="60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59"/>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Mockups</a:t>
            </a:r>
            <a:endParaRPr/>
          </a:p>
        </p:txBody>
      </p:sp>
      <p:sp>
        <p:nvSpPr>
          <p:cNvPr id="845" name="Google Shape;845;p59"/>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images on the screen with your own work. Just right-click on them and select “Replace image”</a:t>
            </a:r>
            <a:endParaRPr/>
          </a:p>
        </p:txBody>
      </p:sp>
      <p:pic>
        <p:nvPicPr>
          <p:cNvPr id="846" name="Google Shape;846;p59"/>
          <p:cNvPicPr preferRelativeResize="0"/>
          <p:nvPr/>
        </p:nvPicPr>
        <p:blipFill>
          <a:blip r:embed="rId3">
            <a:alphaModFix/>
          </a:blip>
          <a:stretch>
            <a:fillRect/>
          </a:stretch>
        </p:blipFill>
        <p:spPr>
          <a:xfrm>
            <a:off x="5069998" y="1320650"/>
            <a:ext cx="2387150" cy="1342775"/>
          </a:xfrm>
          <a:prstGeom prst="rect">
            <a:avLst/>
          </a:prstGeom>
          <a:noFill/>
          <a:ln w="9525" cap="flat" cmpd="sng">
            <a:solidFill>
              <a:schemeClr val="dk1"/>
            </a:solidFill>
            <a:prstDash val="solid"/>
            <a:round/>
            <a:headEnd type="none" w="sm" len="sm"/>
            <a:tailEnd type="none" w="sm" len="sm"/>
          </a:ln>
        </p:spPr>
      </p:pic>
      <p:grpSp>
        <p:nvGrpSpPr>
          <p:cNvPr id="847" name="Google Shape;847;p59"/>
          <p:cNvGrpSpPr/>
          <p:nvPr/>
        </p:nvGrpSpPr>
        <p:grpSpPr>
          <a:xfrm>
            <a:off x="4469001" y="2223987"/>
            <a:ext cx="911854" cy="1706814"/>
            <a:chOff x="5120779" y="818439"/>
            <a:chExt cx="1836564" cy="3437000"/>
          </a:xfrm>
        </p:grpSpPr>
        <p:sp>
          <p:nvSpPr>
            <p:cNvPr id="848" name="Google Shape;848;p59"/>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5819675" y="947325"/>
              <a:ext cx="438600" cy="723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p:nvPr/>
          </p:nvSpPr>
          <p:spPr>
            <a:xfrm>
              <a:off x="5878713" y="3874400"/>
              <a:ext cx="320700" cy="2673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1" name="Google Shape;851;p59"/>
          <p:cNvPicPr preferRelativeResize="0"/>
          <p:nvPr/>
        </p:nvPicPr>
        <p:blipFill rotWithShape="1">
          <a:blip r:embed="rId4">
            <a:alphaModFix/>
          </a:blip>
          <a:srcRect l="56933" r="8913"/>
          <a:stretch/>
        </p:blipFill>
        <p:spPr>
          <a:xfrm>
            <a:off x="4545216" y="2411800"/>
            <a:ext cx="759424" cy="1251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0"/>
          <p:cNvSpPr txBox="1">
            <a:spLocks noGrp="1"/>
          </p:cNvSpPr>
          <p:nvPr>
            <p:ph type="title"/>
          </p:nvPr>
        </p:nvSpPr>
        <p:spPr>
          <a:xfrm>
            <a:off x="1094263" y="7783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3" name="Tiêu đề phụ 2">
            <a:extLst>
              <a:ext uri="{FF2B5EF4-FFF2-40B4-BE49-F238E27FC236}">
                <a16:creationId xmlns:a16="http://schemas.microsoft.com/office/drawing/2014/main" id="{213F102C-22CC-DD55-D0E2-F0F178D2A4FC}"/>
              </a:ext>
            </a:extLst>
          </p:cNvPr>
          <p:cNvSpPr>
            <a:spLocks noGrp="1"/>
          </p:cNvSpPr>
          <p:nvPr>
            <p:ph type="subTitle" idx="1"/>
          </p:nvPr>
        </p:nvSpPr>
        <p:spPr/>
        <p:txBody>
          <a:bodyPr/>
          <a:lstStyle/>
          <a:p>
            <a:endParaRPr lang="vi-V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stCxn id="305" idx="1"/>
          </p:cNvCxnSpPr>
          <p:nvPr/>
        </p:nvCxnSpPr>
        <p:spPr>
          <a:xfrm rot="10800000">
            <a:off x="-167825" y="3160425"/>
            <a:ext cx="6304800"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stCxn id="307" idx="3"/>
          </p:cNvCxnSpPr>
          <p:nvPr/>
        </p:nvCxnSpPr>
        <p:spPr>
          <a:xfrm>
            <a:off x="1285275" y="1502500"/>
            <a:ext cx="8009700" cy="0"/>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09" name="Google Shape;309;p35"/>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sz="1600"/>
          </a:p>
        </p:txBody>
      </p:sp>
      <p:sp>
        <p:nvSpPr>
          <p:cNvPr id="310" name="Google Shape;310;p35"/>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11" name="Google Shape;311;p35"/>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12" name="Google Shape;312;p35"/>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07" name="Google Shape;307;p35"/>
          <p:cNvSpPr txBox="1">
            <a:spLocks noGrp="1"/>
          </p:cNvSpPr>
          <p:nvPr>
            <p:ph type="title" idx="5"/>
          </p:nvPr>
        </p:nvSpPr>
        <p:spPr>
          <a:xfrm>
            <a:off x="9195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5"/>
          <p:cNvSpPr txBox="1">
            <a:spLocks noGrp="1"/>
          </p:cNvSpPr>
          <p:nvPr>
            <p:ph type="title" idx="6"/>
          </p:nvPr>
        </p:nvSpPr>
        <p:spPr>
          <a:xfrm>
            <a:off x="3509050"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5"/>
          <p:cNvSpPr txBox="1">
            <a:spLocks noGrp="1"/>
          </p:cNvSpPr>
          <p:nvPr>
            <p:ph type="title" idx="7"/>
          </p:nvPr>
        </p:nvSpPr>
        <p:spPr>
          <a:xfrm>
            <a:off x="9195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5"/>
          <p:cNvSpPr txBox="1">
            <a:spLocks noGrp="1"/>
          </p:cNvSpPr>
          <p:nvPr>
            <p:ph type="title" idx="8"/>
          </p:nvPr>
        </p:nvSpPr>
        <p:spPr>
          <a:xfrm>
            <a:off x="35282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5"/>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17" name="Google Shape;317;p35"/>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05" name="Google Shape;305;p35"/>
          <p:cNvSpPr txBox="1">
            <a:spLocks noGrp="1"/>
          </p:cNvSpPr>
          <p:nvPr>
            <p:ph type="title" idx="14"/>
          </p:nvPr>
        </p:nvSpPr>
        <p:spPr>
          <a:xfrm>
            <a:off x="6136975" y="2977575"/>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8" name="Google Shape;318;p35"/>
          <p:cNvSpPr txBox="1">
            <a:spLocks noGrp="1"/>
          </p:cNvSpPr>
          <p:nvPr>
            <p:ph type="title" idx="15"/>
          </p:nvPr>
        </p:nvSpPr>
        <p:spPr>
          <a:xfrm>
            <a:off x="6136975" y="1319650"/>
            <a:ext cx="36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9" name="Google Shape;319;p35"/>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Statement</a:t>
            </a:r>
            <a:endParaRPr/>
          </a:p>
        </p:txBody>
      </p:sp>
      <p:sp>
        <p:nvSpPr>
          <p:cNvPr id="320" name="Google Shape;320;p35"/>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321" name="Google Shape;321;p35"/>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322" name="Google Shape;322;p35"/>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a:t>
            </a:r>
            <a:endParaRPr/>
          </a:p>
        </p:txBody>
      </p:sp>
      <p:sp>
        <p:nvSpPr>
          <p:cNvPr id="323" name="Google Shape;323;p35"/>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324" name="Google Shape;324;p35"/>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Icon pack</a:t>
            </a:r>
            <a:endParaRPr/>
          </a:p>
        </p:txBody>
      </p:sp>
      <p:grpSp>
        <p:nvGrpSpPr>
          <p:cNvPr id="875" name="Google Shape;875;p61"/>
          <p:cNvGrpSpPr/>
          <p:nvPr/>
        </p:nvGrpSpPr>
        <p:grpSpPr>
          <a:xfrm>
            <a:off x="1003188" y="3702400"/>
            <a:ext cx="343975" cy="255300"/>
            <a:chOff x="1003188" y="3702400"/>
            <a:chExt cx="343975" cy="255300"/>
          </a:xfrm>
        </p:grpSpPr>
        <p:sp>
          <p:nvSpPr>
            <p:cNvPr id="876" name="Google Shape;876;p61"/>
            <p:cNvSpPr/>
            <p:nvPr/>
          </p:nvSpPr>
          <p:spPr>
            <a:xfrm>
              <a:off x="1003188" y="3702400"/>
              <a:ext cx="343975" cy="255300"/>
            </a:xfrm>
            <a:custGeom>
              <a:avLst/>
              <a:gdLst/>
              <a:ahLst/>
              <a:cxnLst/>
              <a:rect l="l" t="t" r="r" b="b"/>
              <a:pathLst>
                <a:path w="13759" h="10212" extrusionOk="0">
                  <a:moveTo>
                    <a:pt x="5127" y="595"/>
                  </a:moveTo>
                  <a:cubicBezTo>
                    <a:pt x="5680" y="595"/>
                    <a:pt x="6234" y="852"/>
                    <a:pt x="6582" y="1282"/>
                  </a:cubicBezTo>
                  <a:lnTo>
                    <a:pt x="6582" y="2092"/>
                  </a:lnTo>
                  <a:lnTo>
                    <a:pt x="6582" y="8458"/>
                  </a:lnTo>
                  <a:cubicBezTo>
                    <a:pt x="6152" y="8069"/>
                    <a:pt x="5557" y="7864"/>
                    <a:pt x="4952" y="7864"/>
                  </a:cubicBezTo>
                  <a:lnTo>
                    <a:pt x="2349" y="7864"/>
                  </a:lnTo>
                  <a:lnTo>
                    <a:pt x="2349" y="595"/>
                  </a:lnTo>
                  <a:close/>
                  <a:moveTo>
                    <a:pt x="11401" y="595"/>
                  </a:moveTo>
                  <a:lnTo>
                    <a:pt x="11401" y="7864"/>
                  </a:lnTo>
                  <a:lnTo>
                    <a:pt x="8797" y="7864"/>
                  </a:lnTo>
                  <a:cubicBezTo>
                    <a:pt x="8202" y="7864"/>
                    <a:pt x="7649" y="8069"/>
                    <a:pt x="7177" y="8458"/>
                  </a:cubicBezTo>
                  <a:lnTo>
                    <a:pt x="7177" y="2092"/>
                  </a:lnTo>
                  <a:lnTo>
                    <a:pt x="7177" y="1282"/>
                  </a:lnTo>
                  <a:cubicBezTo>
                    <a:pt x="7515" y="852"/>
                    <a:pt x="8069" y="595"/>
                    <a:pt x="8633" y="595"/>
                  </a:cubicBezTo>
                  <a:close/>
                  <a:moveTo>
                    <a:pt x="1754" y="1457"/>
                  </a:moveTo>
                  <a:lnTo>
                    <a:pt x="1754" y="8161"/>
                  </a:lnTo>
                  <a:cubicBezTo>
                    <a:pt x="1754" y="8325"/>
                    <a:pt x="1877" y="8458"/>
                    <a:pt x="2051" y="8458"/>
                  </a:cubicBezTo>
                  <a:lnTo>
                    <a:pt x="4952" y="8458"/>
                  </a:lnTo>
                  <a:cubicBezTo>
                    <a:pt x="5465" y="8458"/>
                    <a:pt x="5978" y="8715"/>
                    <a:pt x="6367" y="9094"/>
                  </a:cubicBezTo>
                  <a:cubicBezTo>
                    <a:pt x="6275" y="9094"/>
                    <a:pt x="6234" y="9145"/>
                    <a:pt x="6152" y="9186"/>
                  </a:cubicBezTo>
                  <a:cubicBezTo>
                    <a:pt x="6019" y="9309"/>
                    <a:pt x="5896" y="9442"/>
                    <a:pt x="5814" y="9606"/>
                  </a:cubicBezTo>
                  <a:lnTo>
                    <a:pt x="596" y="9606"/>
                  </a:lnTo>
                  <a:lnTo>
                    <a:pt x="596" y="1457"/>
                  </a:lnTo>
                  <a:close/>
                  <a:moveTo>
                    <a:pt x="13154" y="1457"/>
                  </a:moveTo>
                  <a:lnTo>
                    <a:pt x="13154" y="9606"/>
                  </a:lnTo>
                  <a:lnTo>
                    <a:pt x="7946" y="9606"/>
                  </a:lnTo>
                  <a:cubicBezTo>
                    <a:pt x="7813" y="9401"/>
                    <a:pt x="7649" y="9186"/>
                    <a:pt x="7392" y="9094"/>
                  </a:cubicBezTo>
                  <a:cubicBezTo>
                    <a:pt x="7772" y="8715"/>
                    <a:pt x="8284" y="8458"/>
                    <a:pt x="8797" y="8458"/>
                  </a:cubicBezTo>
                  <a:lnTo>
                    <a:pt x="11708" y="8458"/>
                  </a:lnTo>
                  <a:cubicBezTo>
                    <a:pt x="11872" y="8458"/>
                    <a:pt x="12005" y="8325"/>
                    <a:pt x="12005" y="8161"/>
                  </a:cubicBezTo>
                  <a:lnTo>
                    <a:pt x="12005" y="1457"/>
                  </a:lnTo>
                  <a:close/>
                  <a:moveTo>
                    <a:pt x="2051" y="1"/>
                  </a:moveTo>
                  <a:cubicBezTo>
                    <a:pt x="1877" y="1"/>
                    <a:pt x="1754" y="124"/>
                    <a:pt x="1754" y="298"/>
                  </a:cubicBezTo>
                  <a:lnTo>
                    <a:pt x="1754" y="893"/>
                  </a:lnTo>
                  <a:lnTo>
                    <a:pt x="298" y="893"/>
                  </a:lnTo>
                  <a:cubicBezTo>
                    <a:pt x="124" y="893"/>
                    <a:pt x="1" y="1026"/>
                    <a:pt x="1" y="1200"/>
                  </a:cubicBezTo>
                  <a:lnTo>
                    <a:pt x="1" y="9914"/>
                  </a:lnTo>
                  <a:cubicBezTo>
                    <a:pt x="1" y="10078"/>
                    <a:pt x="124" y="10211"/>
                    <a:pt x="298" y="10211"/>
                  </a:cubicBezTo>
                  <a:lnTo>
                    <a:pt x="6019" y="10211"/>
                  </a:lnTo>
                  <a:cubicBezTo>
                    <a:pt x="6152" y="10211"/>
                    <a:pt x="6234" y="10119"/>
                    <a:pt x="6275" y="9996"/>
                  </a:cubicBezTo>
                  <a:cubicBezTo>
                    <a:pt x="6326" y="9863"/>
                    <a:pt x="6408" y="9740"/>
                    <a:pt x="6531" y="9658"/>
                  </a:cubicBezTo>
                  <a:cubicBezTo>
                    <a:pt x="6629" y="9590"/>
                    <a:pt x="6772" y="9550"/>
                    <a:pt x="6906" y="9550"/>
                  </a:cubicBezTo>
                  <a:cubicBezTo>
                    <a:pt x="6954" y="9550"/>
                    <a:pt x="7001" y="9555"/>
                    <a:pt x="7044" y="9565"/>
                  </a:cubicBezTo>
                  <a:cubicBezTo>
                    <a:pt x="7259" y="9658"/>
                    <a:pt x="7392" y="9781"/>
                    <a:pt x="7474" y="9996"/>
                  </a:cubicBezTo>
                  <a:cubicBezTo>
                    <a:pt x="7515" y="10119"/>
                    <a:pt x="7649" y="10211"/>
                    <a:pt x="7772" y="10211"/>
                  </a:cubicBezTo>
                  <a:lnTo>
                    <a:pt x="13451" y="10211"/>
                  </a:lnTo>
                  <a:cubicBezTo>
                    <a:pt x="13625" y="10211"/>
                    <a:pt x="13758" y="10078"/>
                    <a:pt x="13758" y="9914"/>
                  </a:cubicBezTo>
                  <a:lnTo>
                    <a:pt x="13758" y="1200"/>
                  </a:lnTo>
                  <a:cubicBezTo>
                    <a:pt x="13758" y="1026"/>
                    <a:pt x="13625" y="893"/>
                    <a:pt x="13451" y="893"/>
                  </a:cubicBezTo>
                  <a:lnTo>
                    <a:pt x="12005" y="893"/>
                  </a:lnTo>
                  <a:lnTo>
                    <a:pt x="12005" y="298"/>
                  </a:lnTo>
                  <a:cubicBezTo>
                    <a:pt x="12005" y="124"/>
                    <a:pt x="11872" y="1"/>
                    <a:pt x="11708" y="1"/>
                  </a:cubicBezTo>
                  <a:lnTo>
                    <a:pt x="8633" y="1"/>
                  </a:lnTo>
                  <a:cubicBezTo>
                    <a:pt x="7987" y="1"/>
                    <a:pt x="7351" y="257"/>
                    <a:pt x="6880" y="729"/>
                  </a:cubicBezTo>
                  <a:cubicBezTo>
                    <a:pt x="6408" y="257"/>
                    <a:pt x="5762" y="1"/>
                    <a:pt x="5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1"/>
            <p:cNvSpPr/>
            <p:nvPr/>
          </p:nvSpPr>
          <p:spPr>
            <a:xfrm>
              <a:off x="1090863" y="3756750"/>
              <a:ext cx="47950" cy="15125"/>
            </a:xfrm>
            <a:custGeom>
              <a:avLst/>
              <a:gdLst/>
              <a:ahLst/>
              <a:cxnLst/>
              <a:rect l="l" t="t" r="r" b="b"/>
              <a:pathLst>
                <a:path w="1918" h="605" extrusionOk="0">
                  <a:moveTo>
                    <a:pt x="297" y="0"/>
                  </a:moveTo>
                  <a:cubicBezTo>
                    <a:pt x="123" y="0"/>
                    <a:pt x="0" y="174"/>
                    <a:pt x="0" y="390"/>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1"/>
            <p:cNvSpPr/>
            <p:nvPr/>
          </p:nvSpPr>
          <p:spPr>
            <a:xfrm>
              <a:off x="1090863" y="3800575"/>
              <a:ext cx="47950" cy="15125"/>
            </a:xfrm>
            <a:custGeom>
              <a:avLst/>
              <a:gdLst/>
              <a:ahLst/>
              <a:cxnLst/>
              <a:rect l="l" t="t" r="r" b="b"/>
              <a:pathLst>
                <a:path w="1918" h="605" extrusionOk="0">
                  <a:moveTo>
                    <a:pt x="297" y="0"/>
                  </a:moveTo>
                  <a:cubicBezTo>
                    <a:pt x="123" y="0"/>
                    <a:pt x="0" y="174"/>
                    <a:pt x="0" y="349"/>
                  </a:cubicBezTo>
                  <a:cubicBezTo>
                    <a:pt x="41" y="513"/>
                    <a:pt x="164" y="605"/>
                    <a:pt x="297" y="605"/>
                  </a:cubicBezTo>
                  <a:lnTo>
                    <a:pt x="1620" y="605"/>
                  </a:lnTo>
                  <a:cubicBezTo>
                    <a:pt x="1794" y="605"/>
                    <a:pt x="1917" y="472"/>
                    <a:pt x="1917" y="256"/>
                  </a:cubicBezTo>
                  <a:cubicBezTo>
                    <a:pt x="1876" y="133"/>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1"/>
            <p:cNvSpPr/>
            <p:nvPr/>
          </p:nvSpPr>
          <p:spPr>
            <a:xfrm>
              <a:off x="1090863" y="3844400"/>
              <a:ext cx="47950" cy="14875"/>
            </a:xfrm>
            <a:custGeom>
              <a:avLst/>
              <a:gdLst/>
              <a:ahLst/>
              <a:cxnLst/>
              <a:rect l="l" t="t" r="r" b="b"/>
              <a:pathLst>
                <a:path w="1918" h="595" extrusionOk="0">
                  <a:moveTo>
                    <a:pt x="297" y="0"/>
                  </a:moveTo>
                  <a:cubicBezTo>
                    <a:pt x="123" y="0"/>
                    <a:pt x="0" y="174"/>
                    <a:pt x="0" y="338"/>
                  </a:cubicBezTo>
                  <a:cubicBezTo>
                    <a:pt x="41" y="513"/>
                    <a:pt x="164" y="595"/>
                    <a:pt x="297" y="595"/>
                  </a:cubicBezTo>
                  <a:lnTo>
                    <a:pt x="1620" y="595"/>
                  </a:lnTo>
                  <a:cubicBezTo>
                    <a:pt x="1794" y="595"/>
                    <a:pt x="1917" y="431"/>
                    <a:pt x="1917" y="256"/>
                  </a:cubicBezTo>
                  <a:cubicBezTo>
                    <a:pt x="1876" y="133"/>
                    <a:pt x="1743"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1"/>
            <p:cNvSpPr/>
            <p:nvPr/>
          </p:nvSpPr>
          <p:spPr>
            <a:xfrm>
              <a:off x="1210288" y="3800575"/>
              <a:ext cx="49225" cy="15125"/>
            </a:xfrm>
            <a:custGeom>
              <a:avLst/>
              <a:gdLst/>
              <a:ahLst/>
              <a:cxnLst/>
              <a:rect l="l" t="t" r="r" b="b"/>
              <a:pathLst>
                <a:path w="1969" h="605" extrusionOk="0">
                  <a:moveTo>
                    <a:pt x="349" y="0"/>
                  </a:moveTo>
                  <a:cubicBezTo>
                    <a:pt x="174" y="0"/>
                    <a:pt x="0" y="174"/>
                    <a:pt x="41" y="349"/>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1"/>
            <p:cNvSpPr/>
            <p:nvPr/>
          </p:nvSpPr>
          <p:spPr>
            <a:xfrm>
              <a:off x="1210288" y="3756750"/>
              <a:ext cx="49225" cy="15125"/>
            </a:xfrm>
            <a:custGeom>
              <a:avLst/>
              <a:gdLst/>
              <a:ahLst/>
              <a:cxnLst/>
              <a:rect l="l" t="t" r="r" b="b"/>
              <a:pathLst>
                <a:path w="1969" h="605" extrusionOk="0">
                  <a:moveTo>
                    <a:pt x="349" y="0"/>
                  </a:moveTo>
                  <a:cubicBezTo>
                    <a:pt x="174" y="0"/>
                    <a:pt x="0" y="174"/>
                    <a:pt x="41" y="390"/>
                  </a:cubicBezTo>
                  <a:cubicBezTo>
                    <a:pt x="41" y="513"/>
                    <a:pt x="215" y="605"/>
                    <a:pt x="349" y="605"/>
                  </a:cubicBezTo>
                  <a:lnTo>
                    <a:pt x="1630" y="605"/>
                  </a:lnTo>
                  <a:cubicBezTo>
                    <a:pt x="1835" y="605"/>
                    <a:pt x="1968" y="472"/>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1"/>
            <p:cNvSpPr/>
            <p:nvPr/>
          </p:nvSpPr>
          <p:spPr>
            <a:xfrm>
              <a:off x="1210288" y="3844400"/>
              <a:ext cx="49225" cy="14875"/>
            </a:xfrm>
            <a:custGeom>
              <a:avLst/>
              <a:gdLst/>
              <a:ahLst/>
              <a:cxnLst/>
              <a:rect l="l" t="t" r="r" b="b"/>
              <a:pathLst>
                <a:path w="1969" h="595" extrusionOk="0">
                  <a:moveTo>
                    <a:pt x="349" y="0"/>
                  </a:moveTo>
                  <a:cubicBezTo>
                    <a:pt x="174" y="0"/>
                    <a:pt x="0" y="174"/>
                    <a:pt x="41" y="338"/>
                  </a:cubicBezTo>
                  <a:cubicBezTo>
                    <a:pt x="41" y="513"/>
                    <a:pt x="215" y="595"/>
                    <a:pt x="349" y="595"/>
                  </a:cubicBezTo>
                  <a:lnTo>
                    <a:pt x="1630" y="595"/>
                  </a:lnTo>
                  <a:cubicBezTo>
                    <a:pt x="1835" y="595"/>
                    <a:pt x="1968" y="431"/>
                    <a:pt x="1927" y="256"/>
                  </a:cubicBezTo>
                  <a:cubicBezTo>
                    <a:pt x="1927" y="133"/>
                    <a:pt x="1794" y="0"/>
                    <a:pt x="163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61"/>
          <p:cNvGrpSpPr/>
          <p:nvPr/>
        </p:nvGrpSpPr>
        <p:grpSpPr>
          <a:xfrm>
            <a:off x="7765863" y="3657550"/>
            <a:ext cx="288325" cy="345000"/>
            <a:chOff x="7765863" y="3657550"/>
            <a:chExt cx="288325" cy="345000"/>
          </a:xfrm>
        </p:grpSpPr>
        <p:sp>
          <p:nvSpPr>
            <p:cNvPr id="884" name="Google Shape;884;p61"/>
            <p:cNvSpPr/>
            <p:nvPr/>
          </p:nvSpPr>
          <p:spPr>
            <a:xfrm>
              <a:off x="7942188" y="3665000"/>
              <a:ext cx="69475" cy="68825"/>
            </a:xfrm>
            <a:custGeom>
              <a:avLst/>
              <a:gdLst/>
              <a:ahLst/>
              <a:cxnLst/>
              <a:rect l="l" t="t" r="r" b="b"/>
              <a:pathLst>
                <a:path w="2779" h="2753" extrusionOk="0">
                  <a:moveTo>
                    <a:pt x="0" y="0"/>
                  </a:moveTo>
                  <a:lnTo>
                    <a:pt x="0" y="2440"/>
                  </a:lnTo>
                  <a:cubicBezTo>
                    <a:pt x="0" y="2522"/>
                    <a:pt x="0" y="2604"/>
                    <a:pt x="82" y="2645"/>
                  </a:cubicBezTo>
                  <a:cubicBezTo>
                    <a:pt x="134" y="2720"/>
                    <a:pt x="208" y="2753"/>
                    <a:pt x="287" y="2753"/>
                  </a:cubicBezTo>
                  <a:cubicBezTo>
                    <a:pt x="349" y="2753"/>
                    <a:pt x="413" y="2732"/>
                    <a:pt x="472" y="2696"/>
                  </a:cubicBezTo>
                  <a:lnTo>
                    <a:pt x="1364" y="1968"/>
                  </a:lnTo>
                  <a:lnTo>
                    <a:pt x="2266" y="2696"/>
                  </a:lnTo>
                  <a:cubicBezTo>
                    <a:pt x="2348" y="2737"/>
                    <a:pt x="2389" y="2737"/>
                    <a:pt x="2481" y="2737"/>
                  </a:cubicBezTo>
                  <a:cubicBezTo>
                    <a:pt x="2522" y="2737"/>
                    <a:pt x="2604" y="2696"/>
                    <a:pt x="2645" y="2645"/>
                  </a:cubicBezTo>
                  <a:cubicBezTo>
                    <a:pt x="2737" y="2604"/>
                    <a:pt x="2778" y="2522"/>
                    <a:pt x="2778" y="2440"/>
                  </a:cubicBezTo>
                  <a:lnTo>
                    <a:pt x="2778" y="0"/>
                  </a:lnTo>
                  <a:lnTo>
                    <a:pt x="2173" y="0"/>
                  </a:lnTo>
                  <a:lnTo>
                    <a:pt x="2173" y="1835"/>
                  </a:lnTo>
                  <a:lnTo>
                    <a:pt x="1538" y="1323"/>
                  </a:lnTo>
                  <a:cubicBezTo>
                    <a:pt x="1497" y="1282"/>
                    <a:pt x="1433" y="1261"/>
                    <a:pt x="1369" y="1261"/>
                  </a:cubicBezTo>
                  <a:cubicBezTo>
                    <a:pt x="1305" y="1261"/>
                    <a:pt x="1241" y="1282"/>
                    <a:pt x="1199" y="1323"/>
                  </a:cubicBezTo>
                  <a:lnTo>
                    <a:pt x="595" y="1835"/>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1"/>
            <p:cNvSpPr/>
            <p:nvPr/>
          </p:nvSpPr>
          <p:spPr>
            <a:xfrm>
              <a:off x="7765863" y="3657550"/>
              <a:ext cx="288325" cy="345000"/>
            </a:xfrm>
            <a:custGeom>
              <a:avLst/>
              <a:gdLst/>
              <a:ahLst/>
              <a:cxnLst/>
              <a:rect l="l" t="t" r="r" b="b"/>
              <a:pathLst>
                <a:path w="11533" h="13800" extrusionOk="0">
                  <a:moveTo>
                    <a:pt x="10979" y="595"/>
                  </a:moveTo>
                  <a:lnTo>
                    <a:pt x="10979" y="10980"/>
                  </a:lnTo>
                  <a:lnTo>
                    <a:pt x="2358" y="10980"/>
                  </a:lnTo>
                  <a:lnTo>
                    <a:pt x="2358" y="595"/>
                  </a:lnTo>
                  <a:close/>
                  <a:moveTo>
                    <a:pt x="1753" y="595"/>
                  </a:moveTo>
                  <a:lnTo>
                    <a:pt x="1753" y="10980"/>
                  </a:lnTo>
                  <a:lnTo>
                    <a:pt x="1415" y="10980"/>
                  </a:lnTo>
                  <a:cubicBezTo>
                    <a:pt x="1117" y="10980"/>
                    <a:pt x="861" y="11062"/>
                    <a:pt x="605" y="11236"/>
                  </a:cubicBezTo>
                  <a:lnTo>
                    <a:pt x="605" y="1405"/>
                  </a:lnTo>
                  <a:cubicBezTo>
                    <a:pt x="605" y="985"/>
                    <a:pt x="984" y="595"/>
                    <a:pt x="1415" y="595"/>
                  </a:cubicBezTo>
                  <a:close/>
                  <a:moveTo>
                    <a:pt x="10979" y="11575"/>
                  </a:moveTo>
                  <a:lnTo>
                    <a:pt x="10979" y="13194"/>
                  </a:lnTo>
                  <a:lnTo>
                    <a:pt x="1497" y="13194"/>
                  </a:lnTo>
                  <a:cubicBezTo>
                    <a:pt x="1076" y="13194"/>
                    <a:pt x="687" y="12856"/>
                    <a:pt x="687" y="12385"/>
                  </a:cubicBezTo>
                  <a:cubicBezTo>
                    <a:pt x="646" y="11964"/>
                    <a:pt x="1025" y="11575"/>
                    <a:pt x="1497" y="11575"/>
                  </a:cubicBezTo>
                  <a:close/>
                  <a:moveTo>
                    <a:pt x="1415" y="1"/>
                  </a:moveTo>
                  <a:cubicBezTo>
                    <a:pt x="646" y="1"/>
                    <a:pt x="0" y="636"/>
                    <a:pt x="0" y="1405"/>
                  </a:cubicBezTo>
                  <a:lnTo>
                    <a:pt x="0" y="12385"/>
                  </a:lnTo>
                  <a:cubicBezTo>
                    <a:pt x="0" y="13153"/>
                    <a:pt x="646" y="13799"/>
                    <a:pt x="1415" y="13799"/>
                  </a:cubicBezTo>
                  <a:lnTo>
                    <a:pt x="11277" y="13799"/>
                  </a:lnTo>
                  <a:cubicBezTo>
                    <a:pt x="11410" y="13799"/>
                    <a:pt x="11533" y="13666"/>
                    <a:pt x="11533" y="13502"/>
                  </a:cubicBezTo>
                  <a:lnTo>
                    <a:pt x="11533" y="11277"/>
                  </a:lnTo>
                  <a:lnTo>
                    <a:pt x="11533" y="298"/>
                  </a:lnTo>
                  <a:cubicBezTo>
                    <a:pt x="11533" y="124"/>
                    <a:pt x="11410" y="1"/>
                    <a:pt x="112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1"/>
            <p:cNvSpPr/>
            <p:nvPr/>
          </p:nvSpPr>
          <p:spPr>
            <a:xfrm>
              <a:off x="7854538" y="3762125"/>
              <a:ext cx="157125" cy="69475"/>
            </a:xfrm>
            <a:custGeom>
              <a:avLst/>
              <a:gdLst/>
              <a:ahLst/>
              <a:cxnLst/>
              <a:rect l="l" t="t" r="r" b="b"/>
              <a:pathLst>
                <a:path w="6285" h="2779" extrusionOk="0">
                  <a:moveTo>
                    <a:pt x="5679" y="605"/>
                  </a:moveTo>
                  <a:lnTo>
                    <a:pt x="5679" y="2184"/>
                  </a:lnTo>
                  <a:lnTo>
                    <a:pt x="605" y="2184"/>
                  </a:lnTo>
                  <a:lnTo>
                    <a:pt x="605" y="605"/>
                  </a:lnTo>
                  <a:close/>
                  <a:moveTo>
                    <a:pt x="297" y="0"/>
                  </a:moveTo>
                  <a:cubicBezTo>
                    <a:pt x="133" y="0"/>
                    <a:pt x="0" y="175"/>
                    <a:pt x="0" y="298"/>
                  </a:cubicBezTo>
                  <a:lnTo>
                    <a:pt x="0" y="2481"/>
                  </a:lnTo>
                  <a:cubicBezTo>
                    <a:pt x="0" y="2656"/>
                    <a:pt x="133" y="2779"/>
                    <a:pt x="297" y="2779"/>
                  </a:cubicBezTo>
                  <a:lnTo>
                    <a:pt x="5987" y="2779"/>
                  </a:lnTo>
                  <a:cubicBezTo>
                    <a:pt x="6110" y="2779"/>
                    <a:pt x="6284" y="2656"/>
                    <a:pt x="6284" y="2481"/>
                  </a:cubicBezTo>
                  <a:lnTo>
                    <a:pt x="6284" y="298"/>
                  </a:lnTo>
                  <a:cubicBezTo>
                    <a:pt x="6284" y="175"/>
                    <a:pt x="6110" y="0"/>
                    <a:pt x="598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1"/>
            <p:cNvSpPr/>
            <p:nvPr/>
          </p:nvSpPr>
          <p:spPr>
            <a:xfrm>
              <a:off x="7869638" y="3855150"/>
              <a:ext cx="125875" cy="14900"/>
            </a:xfrm>
            <a:custGeom>
              <a:avLst/>
              <a:gdLst/>
              <a:ahLst/>
              <a:cxnLst/>
              <a:rect l="l" t="t" r="r" b="b"/>
              <a:pathLst>
                <a:path w="5035" h="596" extrusionOk="0">
                  <a:moveTo>
                    <a:pt x="339" y="1"/>
                  </a:moveTo>
                  <a:cubicBezTo>
                    <a:pt x="165" y="1"/>
                    <a:pt x="1" y="165"/>
                    <a:pt x="42" y="339"/>
                  </a:cubicBezTo>
                  <a:cubicBezTo>
                    <a:pt x="42" y="513"/>
                    <a:pt x="165" y="595"/>
                    <a:pt x="339" y="595"/>
                  </a:cubicBezTo>
                  <a:lnTo>
                    <a:pt x="4696" y="595"/>
                  </a:lnTo>
                  <a:cubicBezTo>
                    <a:pt x="4870" y="595"/>
                    <a:pt x="5034" y="472"/>
                    <a:pt x="4993" y="257"/>
                  </a:cubicBezTo>
                  <a:cubicBezTo>
                    <a:pt x="4952" y="124"/>
                    <a:pt x="4819" y="1"/>
                    <a:pt x="469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61"/>
          <p:cNvGrpSpPr/>
          <p:nvPr/>
        </p:nvGrpSpPr>
        <p:grpSpPr>
          <a:xfrm>
            <a:off x="6941638" y="3657550"/>
            <a:ext cx="344975" cy="345050"/>
            <a:chOff x="6941638" y="3657550"/>
            <a:chExt cx="344975" cy="345050"/>
          </a:xfrm>
        </p:grpSpPr>
        <p:sp>
          <p:nvSpPr>
            <p:cNvPr id="889" name="Google Shape;889;p61"/>
            <p:cNvSpPr/>
            <p:nvPr/>
          </p:nvSpPr>
          <p:spPr>
            <a:xfrm>
              <a:off x="6971363" y="3723675"/>
              <a:ext cx="76900" cy="15150"/>
            </a:xfrm>
            <a:custGeom>
              <a:avLst/>
              <a:gdLst/>
              <a:ahLst/>
              <a:cxnLst/>
              <a:rect l="l" t="t" r="r" b="b"/>
              <a:pathLst>
                <a:path w="3076" h="606" extrusionOk="0">
                  <a:moveTo>
                    <a:pt x="0" y="1"/>
                  </a:moveTo>
                  <a:lnTo>
                    <a:pt x="0" y="606"/>
                  </a:lnTo>
                  <a:lnTo>
                    <a:pt x="3076" y="606"/>
                  </a:lnTo>
                  <a:lnTo>
                    <a:pt x="307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1"/>
            <p:cNvSpPr/>
            <p:nvPr/>
          </p:nvSpPr>
          <p:spPr>
            <a:xfrm>
              <a:off x="6971363" y="3767500"/>
              <a:ext cx="76900" cy="14900"/>
            </a:xfrm>
            <a:custGeom>
              <a:avLst/>
              <a:gdLst/>
              <a:ahLst/>
              <a:cxnLst/>
              <a:rect l="l" t="t" r="r" b="b"/>
              <a:pathLst>
                <a:path w="3076" h="596" extrusionOk="0">
                  <a:moveTo>
                    <a:pt x="0" y="1"/>
                  </a:moveTo>
                  <a:lnTo>
                    <a:pt x="0" y="595"/>
                  </a:lnTo>
                  <a:lnTo>
                    <a:pt x="3076" y="595"/>
                  </a:lnTo>
                  <a:lnTo>
                    <a:pt x="307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1"/>
            <p:cNvSpPr/>
            <p:nvPr/>
          </p:nvSpPr>
          <p:spPr>
            <a:xfrm>
              <a:off x="7048238" y="3702400"/>
              <a:ext cx="87675" cy="14900"/>
            </a:xfrm>
            <a:custGeom>
              <a:avLst/>
              <a:gdLst/>
              <a:ahLst/>
              <a:cxnLst/>
              <a:rect l="l" t="t" r="r" b="b"/>
              <a:pathLst>
                <a:path w="3507" h="596" extrusionOk="0">
                  <a:moveTo>
                    <a:pt x="1" y="1"/>
                  </a:moveTo>
                  <a:lnTo>
                    <a:pt x="1" y="595"/>
                  </a:lnTo>
                  <a:lnTo>
                    <a:pt x="3507" y="595"/>
                  </a:lnTo>
                  <a:lnTo>
                    <a:pt x="3507"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1"/>
            <p:cNvSpPr/>
            <p:nvPr/>
          </p:nvSpPr>
          <p:spPr>
            <a:xfrm>
              <a:off x="7178688" y="3730075"/>
              <a:ext cx="76925" cy="13875"/>
            </a:xfrm>
            <a:custGeom>
              <a:avLst/>
              <a:gdLst/>
              <a:ahLst/>
              <a:cxnLst/>
              <a:rect l="l" t="t" r="r" b="b"/>
              <a:pathLst>
                <a:path w="3077" h="555" extrusionOk="0">
                  <a:moveTo>
                    <a:pt x="1" y="1"/>
                  </a:moveTo>
                  <a:lnTo>
                    <a:pt x="1" y="555"/>
                  </a:lnTo>
                  <a:lnTo>
                    <a:pt x="3076" y="555"/>
                  </a:lnTo>
                  <a:lnTo>
                    <a:pt x="307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1"/>
            <p:cNvSpPr/>
            <p:nvPr/>
          </p:nvSpPr>
          <p:spPr>
            <a:xfrm>
              <a:off x="7178688" y="3773900"/>
              <a:ext cx="76925" cy="14900"/>
            </a:xfrm>
            <a:custGeom>
              <a:avLst/>
              <a:gdLst/>
              <a:ahLst/>
              <a:cxnLst/>
              <a:rect l="l" t="t" r="r" b="b"/>
              <a:pathLst>
                <a:path w="3077" h="596" extrusionOk="0">
                  <a:moveTo>
                    <a:pt x="1" y="1"/>
                  </a:moveTo>
                  <a:lnTo>
                    <a:pt x="1" y="596"/>
                  </a:lnTo>
                  <a:lnTo>
                    <a:pt x="3076" y="596"/>
                  </a:lnTo>
                  <a:lnTo>
                    <a:pt x="307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1"/>
            <p:cNvSpPr/>
            <p:nvPr/>
          </p:nvSpPr>
          <p:spPr>
            <a:xfrm>
              <a:off x="7002363" y="3817550"/>
              <a:ext cx="15150" cy="25850"/>
            </a:xfrm>
            <a:custGeom>
              <a:avLst/>
              <a:gdLst/>
              <a:ahLst/>
              <a:cxnLst/>
              <a:rect l="l" t="t" r="r" b="b"/>
              <a:pathLst>
                <a:path w="606" h="1034" extrusionOk="0">
                  <a:moveTo>
                    <a:pt x="324" y="0"/>
                  </a:moveTo>
                  <a:cubicBezTo>
                    <a:pt x="302" y="0"/>
                    <a:pt x="280" y="3"/>
                    <a:pt x="257" y="8"/>
                  </a:cubicBezTo>
                  <a:cubicBezTo>
                    <a:pt x="93" y="8"/>
                    <a:pt x="1" y="131"/>
                    <a:pt x="1" y="305"/>
                  </a:cubicBezTo>
                  <a:lnTo>
                    <a:pt x="1" y="736"/>
                  </a:lnTo>
                  <a:cubicBezTo>
                    <a:pt x="1" y="859"/>
                    <a:pt x="93" y="992"/>
                    <a:pt x="257" y="1033"/>
                  </a:cubicBezTo>
                  <a:cubicBezTo>
                    <a:pt x="431" y="1033"/>
                    <a:pt x="606" y="900"/>
                    <a:pt x="606" y="736"/>
                  </a:cubicBezTo>
                  <a:lnTo>
                    <a:pt x="606" y="305"/>
                  </a:lnTo>
                  <a:cubicBezTo>
                    <a:pt x="606" y="118"/>
                    <a:pt x="473" y="0"/>
                    <a:pt x="32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a:off x="7084638" y="3762950"/>
              <a:ext cx="14900" cy="36625"/>
            </a:xfrm>
            <a:custGeom>
              <a:avLst/>
              <a:gdLst/>
              <a:ahLst/>
              <a:cxnLst/>
              <a:rect l="l" t="t" r="r" b="b"/>
              <a:pathLst>
                <a:path w="596" h="1465" extrusionOk="0">
                  <a:moveTo>
                    <a:pt x="293" y="1"/>
                  </a:moveTo>
                  <a:cubicBezTo>
                    <a:pt x="268" y="1"/>
                    <a:pt x="243" y="3"/>
                    <a:pt x="216" y="8"/>
                  </a:cubicBezTo>
                  <a:cubicBezTo>
                    <a:pt x="83" y="8"/>
                    <a:pt x="1" y="142"/>
                    <a:pt x="1" y="316"/>
                  </a:cubicBezTo>
                  <a:lnTo>
                    <a:pt x="1" y="1167"/>
                  </a:lnTo>
                  <a:cubicBezTo>
                    <a:pt x="1" y="1290"/>
                    <a:pt x="83" y="1423"/>
                    <a:pt x="216" y="1464"/>
                  </a:cubicBezTo>
                  <a:cubicBezTo>
                    <a:pt x="431" y="1464"/>
                    <a:pt x="595" y="1341"/>
                    <a:pt x="595" y="1167"/>
                  </a:cubicBezTo>
                  <a:lnTo>
                    <a:pt x="595" y="265"/>
                  </a:lnTo>
                  <a:cubicBezTo>
                    <a:pt x="595" y="121"/>
                    <a:pt x="469" y="1"/>
                    <a:pt x="29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6941638" y="3657550"/>
              <a:ext cx="344975" cy="345050"/>
            </a:xfrm>
            <a:custGeom>
              <a:avLst/>
              <a:gdLst/>
              <a:ahLst/>
              <a:cxnLst/>
              <a:rect l="l" t="t" r="r" b="b"/>
              <a:pathLst>
                <a:path w="13799" h="13802" extrusionOk="0">
                  <a:moveTo>
                    <a:pt x="7474" y="595"/>
                  </a:moveTo>
                  <a:lnTo>
                    <a:pt x="7474" y="7474"/>
                  </a:lnTo>
                  <a:lnTo>
                    <a:pt x="4572" y="7474"/>
                  </a:lnTo>
                  <a:lnTo>
                    <a:pt x="4572" y="1200"/>
                  </a:lnTo>
                  <a:lnTo>
                    <a:pt x="4572" y="595"/>
                  </a:lnTo>
                  <a:close/>
                  <a:moveTo>
                    <a:pt x="12261" y="1713"/>
                  </a:moveTo>
                  <a:lnTo>
                    <a:pt x="12261" y="7474"/>
                  </a:lnTo>
                  <a:lnTo>
                    <a:pt x="9780" y="7474"/>
                  </a:lnTo>
                  <a:lnTo>
                    <a:pt x="9780" y="1713"/>
                  </a:lnTo>
                  <a:close/>
                  <a:moveTo>
                    <a:pt x="3968" y="1498"/>
                  </a:moveTo>
                  <a:lnTo>
                    <a:pt x="3968" y="9227"/>
                  </a:lnTo>
                  <a:lnTo>
                    <a:pt x="1497" y="9227"/>
                  </a:lnTo>
                  <a:lnTo>
                    <a:pt x="1497" y="1498"/>
                  </a:lnTo>
                  <a:close/>
                  <a:moveTo>
                    <a:pt x="7474" y="8069"/>
                  </a:moveTo>
                  <a:lnTo>
                    <a:pt x="7474" y="9227"/>
                  </a:lnTo>
                  <a:lnTo>
                    <a:pt x="4572" y="9227"/>
                  </a:lnTo>
                  <a:lnTo>
                    <a:pt x="4572" y="8069"/>
                  </a:lnTo>
                  <a:close/>
                  <a:moveTo>
                    <a:pt x="12261" y="8069"/>
                  </a:moveTo>
                  <a:lnTo>
                    <a:pt x="12261" y="9227"/>
                  </a:lnTo>
                  <a:lnTo>
                    <a:pt x="9780" y="9227"/>
                  </a:lnTo>
                  <a:lnTo>
                    <a:pt x="9780" y="8069"/>
                  </a:lnTo>
                  <a:close/>
                  <a:moveTo>
                    <a:pt x="13194" y="9822"/>
                  </a:moveTo>
                  <a:lnTo>
                    <a:pt x="13194" y="10980"/>
                  </a:lnTo>
                  <a:lnTo>
                    <a:pt x="595" y="10980"/>
                  </a:lnTo>
                  <a:lnTo>
                    <a:pt x="595" y="9822"/>
                  </a:lnTo>
                  <a:close/>
                  <a:moveTo>
                    <a:pt x="3332" y="11575"/>
                  </a:moveTo>
                  <a:lnTo>
                    <a:pt x="3332" y="12600"/>
                  </a:lnTo>
                  <a:cubicBezTo>
                    <a:pt x="3332" y="12913"/>
                    <a:pt x="3077" y="13200"/>
                    <a:pt x="2763" y="13200"/>
                  </a:cubicBezTo>
                  <a:cubicBezTo>
                    <a:pt x="2737" y="13200"/>
                    <a:pt x="2712" y="13198"/>
                    <a:pt x="2686" y="13194"/>
                  </a:cubicBezTo>
                  <a:cubicBezTo>
                    <a:pt x="2389" y="13153"/>
                    <a:pt x="2174" y="12897"/>
                    <a:pt x="2174" y="12600"/>
                  </a:cubicBezTo>
                  <a:lnTo>
                    <a:pt x="2174" y="11575"/>
                  </a:lnTo>
                  <a:close/>
                  <a:moveTo>
                    <a:pt x="11615" y="11575"/>
                  </a:moveTo>
                  <a:lnTo>
                    <a:pt x="11615" y="12600"/>
                  </a:lnTo>
                  <a:cubicBezTo>
                    <a:pt x="11615" y="12913"/>
                    <a:pt x="11360" y="13200"/>
                    <a:pt x="11054" y="13200"/>
                  </a:cubicBezTo>
                  <a:cubicBezTo>
                    <a:pt x="11029" y="13200"/>
                    <a:pt x="11005" y="13198"/>
                    <a:pt x="10980" y="13194"/>
                  </a:cubicBezTo>
                  <a:cubicBezTo>
                    <a:pt x="10672" y="13153"/>
                    <a:pt x="10467" y="12897"/>
                    <a:pt x="10467" y="12600"/>
                  </a:cubicBezTo>
                  <a:lnTo>
                    <a:pt x="10467" y="11575"/>
                  </a:lnTo>
                  <a:close/>
                  <a:moveTo>
                    <a:pt x="4265" y="1"/>
                  </a:moveTo>
                  <a:cubicBezTo>
                    <a:pt x="4101" y="1"/>
                    <a:pt x="3968" y="124"/>
                    <a:pt x="3968" y="298"/>
                  </a:cubicBezTo>
                  <a:lnTo>
                    <a:pt x="3968" y="944"/>
                  </a:lnTo>
                  <a:lnTo>
                    <a:pt x="1189" y="944"/>
                  </a:lnTo>
                  <a:cubicBezTo>
                    <a:pt x="1025" y="944"/>
                    <a:pt x="892" y="1067"/>
                    <a:pt x="892" y="1200"/>
                  </a:cubicBezTo>
                  <a:lnTo>
                    <a:pt x="892" y="9227"/>
                  </a:lnTo>
                  <a:lnTo>
                    <a:pt x="257" y="9227"/>
                  </a:lnTo>
                  <a:cubicBezTo>
                    <a:pt x="123" y="9227"/>
                    <a:pt x="0" y="9350"/>
                    <a:pt x="0" y="9524"/>
                  </a:cubicBezTo>
                  <a:lnTo>
                    <a:pt x="0" y="11277"/>
                  </a:lnTo>
                  <a:cubicBezTo>
                    <a:pt x="0" y="11452"/>
                    <a:pt x="123" y="11575"/>
                    <a:pt x="257" y="11575"/>
                  </a:cubicBezTo>
                  <a:lnTo>
                    <a:pt x="1579" y="11575"/>
                  </a:lnTo>
                  <a:lnTo>
                    <a:pt x="1579" y="12600"/>
                  </a:lnTo>
                  <a:cubicBezTo>
                    <a:pt x="1579" y="13263"/>
                    <a:pt x="2095" y="13801"/>
                    <a:pt x="2748" y="13801"/>
                  </a:cubicBezTo>
                  <a:cubicBezTo>
                    <a:pt x="2772" y="13801"/>
                    <a:pt x="2795" y="13801"/>
                    <a:pt x="2819" y="13799"/>
                  </a:cubicBezTo>
                  <a:cubicBezTo>
                    <a:pt x="3414" y="13758"/>
                    <a:pt x="3886" y="13246"/>
                    <a:pt x="3886" y="12600"/>
                  </a:cubicBezTo>
                  <a:lnTo>
                    <a:pt x="3886" y="11575"/>
                  </a:lnTo>
                  <a:lnTo>
                    <a:pt x="9862" y="11575"/>
                  </a:lnTo>
                  <a:lnTo>
                    <a:pt x="9862" y="12600"/>
                  </a:lnTo>
                  <a:cubicBezTo>
                    <a:pt x="9862" y="13263"/>
                    <a:pt x="10378" y="13801"/>
                    <a:pt x="11031" y="13801"/>
                  </a:cubicBezTo>
                  <a:cubicBezTo>
                    <a:pt x="11055" y="13801"/>
                    <a:pt x="11079" y="13801"/>
                    <a:pt x="11103" y="13799"/>
                  </a:cubicBezTo>
                  <a:cubicBezTo>
                    <a:pt x="11748" y="13758"/>
                    <a:pt x="12210" y="13246"/>
                    <a:pt x="12210" y="12600"/>
                  </a:cubicBezTo>
                  <a:lnTo>
                    <a:pt x="12210" y="11575"/>
                  </a:lnTo>
                  <a:lnTo>
                    <a:pt x="13491" y="11575"/>
                  </a:lnTo>
                  <a:cubicBezTo>
                    <a:pt x="13624" y="11575"/>
                    <a:pt x="13799" y="11452"/>
                    <a:pt x="13799" y="11277"/>
                  </a:cubicBezTo>
                  <a:lnTo>
                    <a:pt x="13799" y="9524"/>
                  </a:lnTo>
                  <a:cubicBezTo>
                    <a:pt x="13799" y="9350"/>
                    <a:pt x="13624" y="9227"/>
                    <a:pt x="13491" y="9227"/>
                  </a:cubicBezTo>
                  <a:lnTo>
                    <a:pt x="12856" y="9227"/>
                  </a:lnTo>
                  <a:lnTo>
                    <a:pt x="12856" y="1457"/>
                  </a:lnTo>
                  <a:cubicBezTo>
                    <a:pt x="12856" y="1282"/>
                    <a:pt x="12722" y="1149"/>
                    <a:pt x="12558" y="1149"/>
                  </a:cubicBezTo>
                  <a:lnTo>
                    <a:pt x="9483" y="1149"/>
                  </a:lnTo>
                  <a:cubicBezTo>
                    <a:pt x="9350" y="1149"/>
                    <a:pt x="9227" y="1282"/>
                    <a:pt x="9227" y="1457"/>
                  </a:cubicBezTo>
                  <a:lnTo>
                    <a:pt x="9227" y="9227"/>
                  </a:lnTo>
                  <a:lnTo>
                    <a:pt x="8027" y="9227"/>
                  </a:lnTo>
                  <a:lnTo>
                    <a:pt x="8027" y="298"/>
                  </a:lnTo>
                  <a:cubicBezTo>
                    <a:pt x="8027" y="124"/>
                    <a:pt x="7904" y="1"/>
                    <a:pt x="777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61"/>
          <p:cNvGrpSpPr/>
          <p:nvPr/>
        </p:nvGrpSpPr>
        <p:grpSpPr>
          <a:xfrm>
            <a:off x="6290138" y="3657550"/>
            <a:ext cx="343975" cy="345000"/>
            <a:chOff x="6290138" y="3657550"/>
            <a:chExt cx="343975" cy="345000"/>
          </a:xfrm>
        </p:grpSpPr>
        <p:sp>
          <p:nvSpPr>
            <p:cNvPr id="898" name="Google Shape;898;p61"/>
            <p:cNvSpPr/>
            <p:nvPr/>
          </p:nvSpPr>
          <p:spPr>
            <a:xfrm>
              <a:off x="6358588" y="3790050"/>
              <a:ext cx="207100" cy="87425"/>
            </a:xfrm>
            <a:custGeom>
              <a:avLst/>
              <a:gdLst/>
              <a:ahLst/>
              <a:cxnLst/>
              <a:rect l="l" t="t" r="r" b="b"/>
              <a:pathLst>
                <a:path w="8284" h="3497" extrusionOk="0">
                  <a:moveTo>
                    <a:pt x="4142" y="1"/>
                  </a:moveTo>
                  <a:cubicBezTo>
                    <a:pt x="2132" y="1"/>
                    <a:pt x="379" y="1405"/>
                    <a:pt x="0" y="3415"/>
                  </a:cubicBezTo>
                  <a:lnTo>
                    <a:pt x="595" y="3497"/>
                  </a:lnTo>
                  <a:cubicBezTo>
                    <a:pt x="892" y="1836"/>
                    <a:pt x="2430" y="595"/>
                    <a:pt x="4142" y="595"/>
                  </a:cubicBezTo>
                  <a:cubicBezTo>
                    <a:pt x="5895" y="595"/>
                    <a:pt x="7391" y="1836"/>
                    <a:pt x="7730" y="3497"/>
                  </a:cubicBezTo>
                  <a:lnTo>
                    <a:pt x="8283" y="3415"/>
                  </a:lnTo>
                  <a:cubicBezTo>
                    <a:pt x="7904" y="1405"/>
                    <a:pt x="6192" y="1"/>
                    <a:pt x="41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1"/>
            <p:cNvSpPr/>
            <p:nvPr/>
          </p:nvSpPr>
          <p:spPr>
            <a:xfrm>
              <a:off x="6290138" y="3746225"/>
              <a:ext cx="343975" cy="256325"/>
            </a:xfrm>
            <a:custGeom>
              <a:avLst/>
              <a:gdLst/>
              <a:ahLst/>
              <a:cxnLst/>
              <a:rect l="l" t="t" r="r" b="b"/>
              <a:pathLst>
                <a:path w="13759" h="10253" extrusionOk="0">
                  <a:moveTo>
                    <a:pt x="6880" y="595"/>
                  </a:moveTo>
                  <a:cubicBezTo>
                    <a:pt x="9525" y="595"/>
                    <a:pt x="11749" y="2471"/>
                    <a:pt x="12221" y="5034"/>
                  </a:cubicBezTo>
                  <a:lnTo>
                    <a:pt x="12180" y="5034"/>
                  </a:lnTo>
                  <a:cubicBezTo>
                    <a:pt x="11196" y="5034"/>
                    <a:pt x="10170" y="4870"/>
                    <a:pt x="9186" y="4522"/>
                  </a:cubicBezTo>
                  <a:lnTo>
                    <a:pt x="9104" y="4522"/>
                  </a:lnTo>
                  <a:cubicBezTo>
                    <a:pt x="9012" y="4481"/>
                    <a:pt x="8930" y="4440"/>
                    <a:pt x="8848" y="4440"/>
                  </a:cubicBezTo>
                  <a:cubicBezTo>
                    <a:pt x="8335" y="3845"/>
                    <a:pt x="7649" y="3497"/>
                    <a:pt x="6880" y="3497"/>
                  </a:cubicBezTo>
                  <a:cubicBezTo>
                    <a:pt x="6111" y="3497"/>
                    <a:pt x="5424" y="3845"/>
                    <a:pt x="4952" y="4440"/>
                  </a:cubicBezTo>
                  <a:cubicBezTo>
                    <a:pt x="4870" y="4440"/>
                    <a:pt x="4747" y="4481"/>
                    <a:pt x="4655" y="4522"/>
                  </a:cubicBezTo>
                  <a:lnTo>
                    <a:pt x="4573" y="4522"/>
                  </a:lnTo>
                  <a:cubicBezTo>
                    <a:pt x="3630" y="4870"/>
                    <a:pt x="2605" y="5034"/>
                    <a:pt x="1580" y="5034"/>
                  </a:cubicBezTo>
                  <a:cubicBezTo>
                    <a:pt x="2051" y="2471"/>
                    <a:pt x="4235" y="595"/>
                    <a:pt x="6880" y="595"/>
                  </a:cubicBezTo>
                  <a:close/>
                  <a:moveTo>
                    <a:pt x="6880" y="4101"/>
                  </a:moveTo>
                  <a:cubicBezTo>
                    <a:pt x="7259" y="4101"/>
                    <a:pt x="7649" y="4183"/>
                    <a:pt x="7946" y="4440"/>
                  </a:cubicBezTo>
                  <a:cubicBezTo>
                    <a:pt x="7515" y="4522"/>
                    <a:pt x="7136" y="4829"/>
                    <a:pt x="6880" y="5168"/>
                  </a:cubicBezTo>
                  <a:cubicBezTo>
                    <a:pt x="6623" y="4829"/>
                    <a:pt x="6285" y="4522"/>
                    <a:pt x="5814" y="4440"/>
                  </a:cubicBezTo>
                  <a:cubicBezTo>
                    <a:pt x="6111" y="4183"/>
                    <a:pt x="6490" y="4101"/>
                    <a:pt x="6880" y="4101"/>
                  </a:cubicBezTo>
                  <a:close/>
                  <a:moveTo>
                    <a:pt x="5424" y="4952"/>
                  </a:moveTo>
                  <a:cubicBezTo>
                    <a:pt x="6070" y="4952"/>
                    <a:pt x="6582" y="5506"/>
                    <a:pt x="6582" y="6152"/>
                  </a:cubicBezTo>
                  <a:lnTo>
                    <a:pt x="6582" y="7136"/>
                  </a:lnTo>
                  <a:cubicBezTo>
                    <a:pt x="6193" y="6880"/>
                    <a:pt x="5773" y="6787"/>
                    <a:pt x="5301" y="6787"/>
                  </a:cubicBezTo>
                  <a:lnTo>
                    <a:pt x="1067" y="6787"/>
                  </a:lnTo>
                  <a:lnTo>
                    <a:pt x="1067" y="6152"/>
                  </a:lnTo>
                  <a:cubicBezTo>
                    <a:pt x="1067" y="5854"/>
                    <a:pt x="1282" y="5598"/>
                    <a:pt x="1580" y="5598"/>
                  </a:cubicBezTo>
                  <a:cubicBezTo>
                    <a:pt x="2646" y="5598"/>
                    <a:pt x="3722" y="5424"/>
                    <a:pt x="4788" y="5086"/>
                  </a:cubicBezTo>
                  <a:lnTo>
                    <a:pt x="4870" y="5086"/>
                  </a:lnTo>
                  <a:cubicBezTo>
                    <a:pt x="5086" y="4993"/>
                    <a:pt x="5209" y="4952"/>
                    <a:pt x="5424" y="4952"/>
                  </a:cubicBezTo>
                  <a:close/>
                  <a:moveTo>
                    <a:pt x="8376" y="4952"/>
                  </a:moveTo>
                  <a:cubicBezTo>
                    <a:pt x="8592" y="4952"/>
                    <a:pt x="8715" y="4993"/>
                    <a:pt x="8930" y="5086"/>
                  </a:cubicBezTo>
                  <a:lnTo>
                    <a:pt x="9012" y="5086"/>
                  </a:lnTo>
                  <a:cubicBezTo>
                    <a:pt x="10037" y="5424"/>
                    <a:pt x="11103" y="5598"/>
                    <a:pt x="12221" y="5598"/>
                  </a:cubicBezTo>
                  <a:cubicBezTo>
                    <a:pt x="12477" y="5598"/>
                    <a:pt x="12733" y="5854"/>
                    <a:pt x="12733" y="6152"/>
                  </a:cubicBezTo>
                  <a:lnTo>
                    <a:pt x="12733" y="6787"/>
                  </a:lnTo>
                  <a:lnTo>
                    <a:pt x="8458" y="6787"/>
                  </a:lnTo>
                  <a:cubicBezTo>
                    <a:pt x="8028" y="6787"/>
                    <a:pt x="7567" y="6880"/>
                    <a:pt x="7177" y="7136"/>
                  </a:cubicBezTo>
                  <a:lnTo>
                    <a:pt x="7177" y="6152"/>
                  </a:lnTo>
                  <a:cubicBezTo>
                    <a:pt x="7177" y="5506"/>
                    <a:pt x="7690" y="4952"/>
                    <a:pt x="8376" y="4952"/>
                  </a:cubicBezTo>
                  <a:close/>
                  <a:moveTo>
                    <a:pt x="5301" y="7341"/>
                  </a:moveTo>
                  <a:cubicBezTo>
                    <a:pt x="5814" y="7392"/>
                    <a:pt x="6326" y="7556"/>
                    <a:pt x="6664" y="7946"/>
                  </a:cubicBezTo>
                  <a:cubicBezTo>
                    <a:pt x="6746" y="7987"/>
                    <a:pt x="6798" y="8028"/>
                    <a:pt x="6880" y="8028"/>
                  </a:cubicBezTo>
                  <a:cubicBezTo>
                    <a:pt x="6962" y="8028"/>
                    <a:pt x="7054" y="7987"/>
                    <a:pt x="7095" y="7946"/>
                  </a:cubicBezTo>
                  <a:cubicBezTo>
                    <a:pt x="7474" y="7556"/>
                    <a:pt x="8458" y="7392"/>
                    <a:pt x="8458" y="7392"/>
                  </a:cubicBezTo>
                  <a:lnTo>
                    <a:pt x="13205" y="7392"/>
                  </a:lnTo>
                  <a:lnTo>
                    <a:pt x="13205" y="8540"/>
                  </a:lnTo>
                  <a:lnTo>
                    <a:pt x="8243" y="8540"/>
                  </a:lnTo>
                  <a:cubicBezTo>
                    <a:pt x="7946" y="8540"/>
                    <a:pt x="7690" y="8715"/>
                    <a:pt x="7649" y="9012"/>
                  </a:cubicBezTo>
                  <a:cubicBezTo>
                    <a:pt x="7567" y="9350"/>
                    <a:pt x="7259" y="9606"/>
                    <a:pt x="6880" y="9606"/>
                  </a:cubicBezTo>
                  <a:cubicBezTo>
                    <a:pt x="6541" y="9606"/>
                    <a:pt x="6193" y="9350"/>
                    <a:pt x="6152" y="9012"/>
                  </a:cubicBezTo>
                  <a:cubicBezTo>
                    <a:pt x="6070" y="8715"/>
                    <a:pt x="5814" y="8540"/>
                    <a:pt x="5516" y="8540"/>
                  </a:cubicBezTo>
                  <a:lnTo>
                    <a:pt x="596" y="8540"/>
                  </a:lnTo>
                  <a:lnTo>
                    <a:pt x="596" y="7341"/>
                  </a:lnTo>
                  <a:close/>
                  <a:moveTo>
                    <a:pt x="6921" y="1"/>
                  </a:moveTo>
                  <a:cubicBezTo>
                    <a:pt x="5424" y="1"/>
                    <a:pt x="3979" y="554"/>
                    <a:pt x="2861" y="1539"/>
                  </a:cubicBezTo>
                  <a:cubicBezTo>
                    <a:pt x="1836" y="2523"/>
                    <a:pt x="1159" y="3804"/>
                    <a:pt x="985" y="5209"/>
                  </a:cubicBezTo>
                  <a:cubicBezTo>
                    <a:pt x="688" y="5424"/>
                    <a:pt x="473" y="5762"/>
                    <a:pt x="473" y="6152"/>
                  </a:cubicBezTo>
                  <a:lnTo>
                    <a:pt x="473" y="6787"/>
                  </a:lnTo>
                  <a:lnTo>
                    <a:pt x="298" y="6787"/>
                  </a:lnTo>
                  <a:cubicBezTo>
                    <a:pt x="134" y="6787"/>
                    <a:pt x="1" y="6921"/>
                    <a:pt x="1" y="7085"/>
                  </a:cubicBezTo>
                  <a:lnTo>
                    <a:pt x="1" y="8797"/>
                  </a:lnTo>
                  <a:cubicBezTo>
                    <a:pt x="1" y="8971"/>
                    <a:pt x="134" y="9094"/>
                    <a:pt x="298" y="9094"/>
                  </a:cubicBezTo>
                  <a:lnTo>
                    <a:pt x="5516" y="9094"/>
                  </a:lnTo>
                  <a:cubicBezTo>
                    <a:pt x="5557" y="9094"/>
                    <a:pt x="5557" y="9135"/>
                    <a:pt x="5557" y="9135"/>
                  </a:cubicBezTo>
                  <a:cubicBezTo>
                    <a:pt x="5680" y="9781"/>
                    <a:pt x="6234" y="10252"/>
                    <a:pt x="6880" y="10252"/>
                  </a:cubicBezTo>
                  <a:cubicBezTo>
                    <a:pt x="7515" y="10252"/>
                    <a:pt x="8120" y="9781"/>
                    <a:pt x="8202" y="9135"/>
                  </a:cubicBezTo>
                  <a:cubicBezTo>
                    <a:pt x="8243" y="9135"/>
                    <a:pt x="8243" y="9094"/>
                    <a:pt x="8243" y="9094"/>
                  </a:cubicBezTo>
                  <a:lnTo>
                    <a:pt x="13502" y="9094"/>
                  </a:lnTo>
                  <a:cubicBezTo>
                    <a:pt x="13625" y="9094"/>
                    <a:pt x="13758" y="8971"/>
                    <a:pt x="13758" y="8797"/>
                  </a:cubicBezTo>
                  <a:lnTo>
                    <a:pt x="13758" y="7044"/>
                  </a:lnTo>
                  <a:cubicBezTo>
                    <a:pt x="13758" y="6921"/>
                    <a:pt x="13625" y="6787"/>
                    <a:pt x="13502" y="6787"/>
                  </a:cubicBezTo>
                  <a:lnTo>
                    <a:pt x="13328" y="6787"/>
                  </a:lnTo>
                  <a:lnTo>
                    <a:pt x="13328" y="6152"/>
                  </a:lnTo>
                  <a:cubicBezTo>
                    <a:pt x="13328" y="5762"/>
                    <a:pt x="13113" y="5424"/>
                    <a:pt x="12815" y="5209"/>
                  </a:cubicBezTo>
                  <a:cubicBezTo>
                    <a:pt x="12641" y="3804"/>
                    <a:pt x="11964" y="2523"/>
                    <a:pt x="10939" y="1539"/>
                  </a:cubicBezTo>
                  <a:cubicBezTo>
                    <a:pt x="9822" y="554"/>
                    <a:pt x="8376" y="1"/>
                    <a:pt x="69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1"/>
            <p:cNvSpPr/>
            <p:nvPr/>
          </p:nvSpPr>
          <p:spPr>
            <a:xfrm>
              <a:off x="6290138" y="3657550"/>
              <a:ext cx="81275" cy="92800"/>
            </a:xfrm>
            <a:custGeom>
              <a:avLst/>
              <a:gdLst/>
              <a:ahLst/>
              <a:cxnLst/>
              <a:rect l="l" t="t" r="r" b="b"/>
              <a:pathLst>
                <a:path w="3251" h="3712" extrusionOk="0">
                  <a:moveTo>
                    <a:pt x="1621" y="1149"/>
                  </a:moveTo>
                  <a:cubicBezTo>
                    <a:pt x="1795" y="1405"/>
                    <a:pt x="2051" y="1662"/>
                    <a:pt x="2308" y="1877"/>
                  </a:cubicBezTo>
                  <a:cubicBezTo>
                    <a:pt x="2051" y="2051"/>
                    <a:pt x="1795" y="2307"/>
                    <a:pt x="1621" y="2605"/>
                  </a:cubicBezTo>
                  <a:cubicBezTo>
                    <a:pt x="1457" y="2307"/>
                    <a:pt x="1241" y="2051"/>
                    <a:pt x="944" y="1877"/>
                  </a:cubicBezTo>
                  <a:cubicBezTo>
                    <a:pt x="1241" y="1662"/>
                    <a:pt x="1457" y="1405"/>
                    <a:pt x="1621" y="1149"/>
                  </a:cubicBezTo>
                  <a:close/>
                  <a:moveTo>
                    <a:pt x="1621" y="1"/>
                  </a:moveTo>
                  <a:cubicBezTo>
                    <a:pt x="1498" y="1"/>
                    <a:pt x="1364" y="124"/>
                    <a:pt x="1364" y="257"/>
                  </a:cubicBezTo>
                  <a:cubicBezTo>
                    <a:pt x="1241" y="852"/>
                    <a:pt x="811" y="1323"/>
                    <a:pt x="257" y="1580"/>
                  </a:cubicBezTo>
                  <a:lnTo>
                    <a:pt x="175" y="1580"/>
                  </a:lnTo>
                  <a:cubicBezTo>
                    <a:pt x="83" y="1621"/>
                    <a:pt x="1" y="1754"/>
                    <a:pt x="1" y="1877"/>
                  </a:cubicBezTo>
                  <a:cubicBezTo>
                    <a:pt x="1" y="2010"/>
                    <a:pt x="83" y="2092"/>
                    <a:pt x="175" y="2133"/>
                  </a:cubicBezTo>
                  <a:lnTo>
                    <a:pt x="257" y="2174"/>
                  </a:lnTo>
                  <a:cubicBezTo>
                    <a:pt x="811" y="2389"/>
                    <a:pt x="1241" y="2861"/>
                    <a:pt x="1364" y="3456"/>
                  </a:cubicBezTo>
                  <a:cubicBezTo>
                    <a:pt x="1364" y="3589"/>
                    <a:pt x="1498" y="3712"/>
                    <a:pt x="1621" y="3712"/>
                  </a:cubicBezTo>
                  <a:cubicBezTo>
                    <a:pt x="1795" y="3712"/>
                    <a:pt x="1877" y="3589"/>
                    <a:pt x="1928" y="3456"/>
                  </a:cubicBezTo>
                  <a:cubicBezTo>
                    <a:pt x="2051" y="2861"/>
                    <a:pt x="2441" y="2389"/>
                    <a:pt x="2994" y="2174"/>
                  </a:cubicBezTo>
                  <a:lnTo>
                    <a:pt x="3076" y="2133"/>
                  </a:lnTo>
                  <a:cubicBezTo>
                    <a:pt x="3158" y="2092"/>
                    <a:pt x="3251" y="2010"/>
                    <a:pt x="3251" y="1877"/>
                  </a:cubicBezTo>
                  <a:cubicBezTo>
                    <a:pt x="3251" y="1754"/>
                    <a:pt x="3158" y="1621"/>
                    <a:pt x="3076" y="1580"/>
                  </a:cubicBezTo>
                  <a:lnTo>
                    <a:pt x="2994" y="1580"/>
                  </a:lnTo>
                  <a:cubicBezTo>
                    <a:pt x="2441" y="1323"/>
                    <a:pt x="2051" y="852"/>
                    <a:pt x="1928" y="257"/>
                  </a:cubicBezTo>
                  <a:cubicBezTo>
                    <a:pt x="1928" y="124"/>
                    <a:pt x="1795" y="1"/>
                    <a:pt x="162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1"/>
            <p:cNvSpPr/>
            <p:nvPr/>
          </p:nvSpPr>
          <p:spPr>
            <a:xfrm>
              <a:off x="6552838" y="3679850"/>
              <a:ext cx="81275" cy="92025"/>
            </a:xfrm>
            <a:custGeom>
              <a:avLst/>
              <a:gdLst/>
              <a:ahLst/>
              <a:cxnLst/>
              <a:rect l="l" t="t" r="r" b="b"/>
              <a:pathLst>
                <a:path w="3251" h="3681" extrusionOk="0">
                  <a:moveTo>
                    <a:pt x="1620" y="1118"/>
                  </a:moveTo>
                  <a:cubicBezTo>
                    <a:pt x="1795" y="1415"/>
                    <a:pt x="2051" y="1672"/>
                    <a:pt x="2307" y="1846"/>
                  </a:cubicBezTo>
                  <a:cubicBezTo>
                    <a:pt x="2051" y="2051"/>
                    <a:pt x="1795" y="2266"/>
                    <a:pt x="1620" y="2564"/>
                  </a:cubicBezTo>
                  <a:cubicBezTo>
                    <a:pt x="1456" y="2266"/>
                    <a:pt x="1241" y="2051"/>
                    <a:pt x="944" y="1846"/>
                  </a:cubicBezTo>
                  <a:cubicBezTo>
                    <a:pt x="1241" y="1672"/>
                    <a:pt x="1456" y="1415"/>
                    <a:pt x="1620" y="1118"/>
                  </a:cubicBezTo>
                  <a:close/>
                  <a:moveTo>
                    <a:pt x="1620" y="1"/>
                  </a:moveTo>
                  <a:cubicBezTo>
                    <a:pt x="1497" y="1"/>
                    <a:pt x="1364" y="93"/>
                    <a:pt x="1323" y="216"/>
                  </a:cubicBezTo>
                  <a:cubicBezTo>
                    <a:pt x="1241" y="862"/>
                    <a:pt x="811" y="1333"/>
                    <a:pt x="257" y="1538"/>
                  </a:cubicBezTo>
                  <a:lnTo>
                    <a:pt x="216" y="1590"/>
                  </a:lnTo>
                  <a:cubicBezTo>
                    <a:pt x="83" y="1631"/>
                    <a:pt x="1" y="1713"/>
                    <a:pt x="1" y="1846"/>
                  </a:cubicBezTo>
                  <a:cubicBezTo>
                    <a:pt x="1" y="1969"/>
                    <a:pt x="83" y="2102"/>
                    <a:pt x="216" y="2143"/>
                  </a:cubicBezTo>
                  <a:lnTo>
                    <a:pt x="257" y="2143"/>
                  </a:lnTo>
                  <a:cubicBezTo>
                    <a:pt x="811" y="2359"/>
                    <a:pt x="1241" y="2871"/>
                    <a:pt x="1323" y="3425"/>
                  </a:cubicBezTo>
                  <a:cubicBezTo>
                    <a:pt x="1364" y="3589"/>
                    <a:pt x="1497" y="3681"/>
                    <a:pt x="1620" y="3681"/>
                  </a:cubicBezTo>
                  <a:cubicBezTo>
                    <a:pt x="1754" y="3681"/>
                    <a:pt x="1877" y="3589"/>
                    <a:pt x="1928" y="3425"/>
                  </a:cubicBezTo>
                  <a:cubicBezTo>
                    <a:pt x="2051" y="2871"/>
                    <a:pt x="2441" y="2400"/>
                    <a:pt x="2994" y="2143"/>
                  </a:cubicBezTo>
                  <a:lnTo>
                    <a:pt x="3076" y="2143"/>
                  </a:lnTo>
                  <a:cubicBezTo>
                    <a:pt x="3209" y="2102"/>
                    <a:pt x="3250" y="1969"/>
                    <a:pt x="3250" y="1846"/>
                  </a:cubicBezTo>
                  <a:cubicBezTo>
                    <a:pt x="3250" y="1713"/>
                    <a:pt x="3209" y="1631"/>
                    <a:pt x="3076" y="1590"/>
                  </a:cubicBezTo>
                  <a:lnTo>
                    <a:pt x="2994" y="1538"/>
                  </a:lnTo>
                  <a:cubicBezTo>
                    <a:pt x="2441" y="1333"/>
                    <a:pt x="2051" y="862"/>
                    <a:pt x="1928" y="216"/>
                  </a:cubicBezTo>
                  <a:cubicBezTo>
                    <a:pt x="1877" y="93"/>
                    <a:pt x="1754"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61"/>
          <p:cNvGrpSpPr/>
          <p:nvPr/>
        </p:nvGrpSpPr>
        <p:grpSpPr>
          <a:xfrm>
            <a:off x="4006113" y="3669350"/>
            <a:ext cx="344725" cy="321400"/>
            <a:chOff x="4006113" y="3669350"/>
            <a:chExt cx="344725" cy="321400"/>
          </a:xfrm>
        </p:grpSpPr>
        <p:sp>
          <p:nvSpPr>
            <p:cNvPr id="903" name="Google Shape;903;p61"/>
            <p:cNvSpPr/>
            <p:nvPr/>
          </p:nvSpPr>
          <p:spPr>
            <a:xfrm>
              <a:off x="4023038" y="3669350"/>
              <a:ext cx="309875" cy="199675"/>
            </a:xfrm>
            <a:custGeom>
              <a:avLst/>
              <a:gdLst/>
              <a:ahLst/>
              <a:cxnLst/>
              <a:rect l="l" t="t" r="r" b="b"/>
              <a:pathLst>
                <a:path w="12395" h="7987" extrusionOk="0">
                  <a:moveTo>
                    <a:pt x="6192" y="0"/>
                  </a:moveTo>
                  <a:cubicBezTo>
                    <a:pt x="6069" y="0"/>
                    <a:pt x="5936" y="82"/>
                    <a:pt x="5895" y="216"/>
                  </a:cubicBezTo>
                  <a:cubicBezTo>
                    <a:pt x="5598" y="1323"/>
                    <a:pt x="4572" y="2092"/>
                    <a:pt x="3424" y="2092"/>
                  </a:cubicBezTo>
                  <a:cubicBezTo>
                    <a:pt x="2778" y="2092"/>
                    <a:pt x="2348" y="1876"/>
                    <a:pt x="2225" y="1794"/>
                  </a:cubicBezTo>
                  <a:cubicBezTo>
                    <a:pt x="2143" y="1753"/>
                    <a:pt x="2092" y="1753"/>
                    <a:pt x="2010" y="1753"/>
                  </a:cubicBezTo>
                  <a:cubicBezTo>
                    <a:pt x="1887" y="1753"/>
                    <a:pt x="1712" y="1876"/>
                    <a:pt x="1712" y="2051"/>
                  </a:cubicBezTo>
                  <a:cubicBezTo>
                    <a:pt x="1712" y="2092"/>
                    <a:pt x="1753" y="2133"/>
                    <a:pt x="1753" y="2174"/>
                  </a:cubicBezTo>
                  <a:cubicBezTo>
                    <a:pt x="2143" y="2861"/>
                    <a:pt x="2184" y="3670"/>
                    <a:pt x="1887" y="4398"/>
                  </a:cubicBezTo>
                  <a:cubicBezTo>
                    <a:pt x="1579" y="5167"/>
                    <a:pt x="984" y="5680"/>
                    <a:pt x="216" y="5936"/>
                  </a:cubicBezTo>
                  <a:cubicBezTo>
                    <a:pt x="93" y="5977"/>
                    <a:pt x="0" y="6059"/>
                    <a:pt x="0" y="6192"/>
                  </a:cubicBezTo>
                  <a:cubicBezTo>
                    <a:pt x="0" y="6315"/>
                    <a:pt x="93" y="6449"/>
                    <a:pt x="216" y="6490"/>
                  </a:cubicBezTo>
                  <a:cubicBezTo>
                    <a:pt x="984" y="6705"/>
                    <a:pt x="1579" y="7258"/>
                    <a:pt x="1887" y="7986"/>
                  </a:cubicBezTo>
                  <a:lnTo>
                    <a:pt x="2440" y="7771"/>
                  </a:lnTo>
                  <a:cubicBezTo>
                    <a:pt x="2143" y="7084"/>
                    <a:pt x="1671" y="6531"/>
                    <a:pt x="1066" y="6192"/>
                  </a:cubicBezTo>
                  <a:cubicBezTo>
                    <a:pt x="1671" y="5854"/>
                    <a:pt x="2143" y="5290"/>
                    <a:pt x="2440" y="4655"/>
                  </a:cubicBezTo>
                  <a:cubicBezTo>
                    <a:pt x="2696" y="3968"/>
                    <a:pt x="2737" y="3240"/>
                    <a:pt x="2563" y="2563"/>
                  </a:cubicBezTo>
                  <a:lnTo>
                    <a:pt x="2563" y="2563"/>
                  </a:lnTo>
                  <a:cubicBezTo>
                    <a:pt x="2819" y="2645"/>
                    <a:pt x="3117" y="2686"/>
                    <a:pt x="3424" y="2686"/>
                  </a:cubicBezTo>
                  <a:cubicBezTo>
                    <a:pt x="4101" y="2686"/>
                    <a:pt x="4747" y="2471"/>
                    <a:pt x="5300" y="2051"/>
                  </a:cubicBezTo>
                  <a:cubicBezTo>
                    <a:pt x="5680" y="1794"/>
                    <a:pt x="5987" y="1446"/>
                    <a:pt x="6192" y="1067"/>
                  </a:cubicBezTo>
                  <a:cubicBezTo>
                    <a:pt x="6541" y="1661"/>
                    <a:pt x="7094" y="2133"/>
                    <a:pt x="7781" y="2430"/>
                  </a:cubicBezTo>
                  <a:cubicBezTo>
                    <a:pt x="8165" y="2585"/>
                    <a:pt x="8583" y="2661"/>
                    <a:pt x="9004" y="2661"/>
                  </a:cubicBezTo>
                  <a:cubicBezTo>
                    <a:pt x="9281" y="2661"/>
                    <a:pt x="9559" y="2628"/>
                    <a:pt x="9831" y="2563"/>
                  </a:cubicBezTo>
                  <a:lnTo>
                    <a:pt x="9831" y="2563"/>
                  </a:lnTo>
                  <a:cubicBezTo>
                    <a:pt x="9657" y="3240"/>
                    <a:pt x="9698" y="3968"/>
                    <a:pt x="9954" y="4655"/>
                  </a:cubicBezTo>
                  <a:cubicBezTo>
                    <a:pt x="10252" y="5290"/>
                    <a:pt x="10723" y="5854"/>
                    <a:pt x="11369" y="6192"/>
                  </a:cubicBezTo>
                  <a:cubicBezTo>
                    <a:pt x="10723" y="6531"/>
                    <a:pt x="10252" y="7084"/>
                    <a:pt x="9954" y="7771"/>
                  </a:cubicBezTo>
                  <a:lnTo>
                    <a:pt x="10508" y="7986"/>
                  </a:lnTo>
                  <a:cubicBezTo>
                    <a:pt x="10805" y="7258"/>
                    <a:pt x="11451" y="6705"/>
                    <a:pt x="12179" y="6490"/>
                  </a:cubicBezTo>
                  <a:cubicBezTo>
                    <a:pt x="12302" y="6449"/>
                    <a:pt x="12394" y="6315"/>
                    <a:pt x="12394" y="6192"/>
                  </a:cubicBezTo>
                  <a:cubicBezTo>
                    <a:pt x="12394" y="6059"/>
                    <a:pt x="12302" y="5977"/>
                    <a:pt x="12179" y="5936"/>
                  </a:cubicBezTo>
                  <a:cubicBezTo>
                    <a:pt x="11451" y="5680"/>
                    <a:pt x="10805" y="5167"/>
                    <a:pt x="10508" y="4398"/>
                  </a:cubicBezTo>
                  <a:cubicBezTo>
                    <a:pt x="10211" y="3670"/>
                    <a:pt x="10252" y="2861"/>
                    <a:pt x="10641" y="2174"/>
                  </a:cubicBezTo>
                  <a:cubicBezTo>
                    <a:pt x="10682" y="2133"/>
                    <a:pt x="10682" y="2092"/>
                    <a:pt x="10682" y="2051"/>
                  </a:cubicBezTo>
                  <a:cubicBezTo>
                    <a:pt x="10682" y="1876"/>
                    <a:pt x="10549" y="1753"/>
                    <a:pt x="10385" y="1753"/>
                  </a:cubicBezTo>
                  <a:lnTo>
                    <a:pt x="10252" y="1753"/>
                  </a:lnTo>
                  <a:cubicBezTo>
                    <a:pt x="9844" y="1966"/>
                    <a:pt x="9410" y="2072"/>
                    <a:pt x="8979" y="2072"/>
                  </a:cubicBezTo>
                  <a:cubicBezTo>
                    <a:pt x="8642" y="2072"/>
                    <a:pt x="8306" y="2007"/>
                    <a:pt x="7986" y="1876"/>
                  </a:cubicBezTo>
                  <a:cubicBezTo>
                    <a:pt x="7269" y="1579"/>
                    <a:pt x="6705" y="985"/>
                    <a:pt x="6500" y="216"/>
                  </a:cubicBezTo>
                  <a:cubicBezTo>
                    <a:pt x="6448" y="82"/>
                    <a:pt x="6325" y="0"/>
                    <a:pt x="619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1"/>
            <p:cNvSpPr/>
            <p:nvPr/>
          </p:nvSpPr>
          <p:spPr>
            <a:xfrm>
              <a:off x="4006113" y="3751625"/>
              <a:ext cx="344725" cy="239125"/>
            </a:xfrm>
            <a:custGeom>
              <a:avLst/>
              <a:gdLst/>
              <a:ahLst/>
              <a:cxnLst/>
              <a:rect l="l" t="t" r="r" b="b"/>
              <a:pathLst>
                <a:path w="13789" h="9565" extrusionOk="0">
                  <a:moveTo>
                    <a:pt x="6869" y="595"/>
                  </a:moveTo>
                  <a:cubicBezTo>
                    <a:pt x="8151" y="595"/>
                    <a:pt x="9227" y="1620"/>
                    <a:pt x="9227" y="2901"/>
                  </a:cubicBezTo>
                  <a:cubicBezTo>
                    <a:pt x="9227" y="3240"/>
                    <a:pt x="9135" y="3537"/>
                    <a:pt x="9012" y="3844"/>
                  </a:cubicBezTo>
                  <a:cubicBezTo>
                    <a:pt x="8837" y="3752"/>
                    <a:pt x="8663" y="3711"/>
                    <a:pt x="8366" y="3711"/>
                  </a:cubicBezTo>
                  <a:cubicBezTo>
                    <a:pt x="7771" y="3711"/>
                    <a:pt x="7218" y="4049"/>
                    <a:pt x="6869" y="4521"/>
                  </a:cubicBezTo>
                  <a:cubicBezTo>
                    <a:pt x="6572" y="4049"/>
                    <a:pt x="6018" y="3711"/>
                    <a:pt x="5383" y="3711"/>
                  </a:cubicBezTo>
                  <a:cubicBezTo>
                    <a:pt x="5126" y="3711"/>
                    <a:pt x="4911" y="3752"/>
                    <a:pt x="4737" y="3844"/>
                  </a:cubicBezTo>
                  <a:cubicBezTo>
                    <a:pt x="4614" y="3537"/>
                    <a:pt x="4563" y="3240"/>
                    <a:pt x="4563" y="2901"/>
                  </a:cubicBezTo>
                  <a:cubicBezTo>
                    <a:pt x="4563" y="1620"/>
                    <a:pt x="5588" y="595"/>
                    <a:pt x="6869" y="595"/>
                  </a:cubicBezTo>
                  <a:close/>
                  <a:moveTo>
                    <a:pt x="5424" y="4306"/>
                  </a:moveTo>
                  <a:cubicBezTo>
                    <a:pt x="6059" y="4306"/>
                    <a:pt x="6572" y="4870"/>
                    <a:pt x="6572" y="5505"/>
                  </a:cubicBezTo>
                  <a:lnTo>
                    <a:pt x="6572" y="6489"/>
                  </a:lnTo>
                  <a:cubicBezTo>
                    <a:pt x="6193" y="6233"/>
                    <a:pt x="5762" y="6100"/>
                    <a:pt x="5290" y="6100"/>
                  </a:cubicBezTo>
                  <a:lnTo>
                    <a:pt x="1067" y="6100"/>
                  </a:lnTo>
                  <a:lnTo>
                    <a:pt x="1067" y="5505"/>
                  </a:lnTo>
                  <a:cubicBezTo>
                    <a:pt x="1067" y="5208"/>
                    <a:pt x="1282" y="4952"/>
                    <a:pt x="1579" y="4952"/>
                  </a:cubicBezTo>
                  <a:cubicBezTo>
                    <a:pt x="2646" y="4952"/>
                    <a:pt x="3753" y="4777"/>
                    <a:pt x="4778" y="4439"/>
                  </a:cubicBezTo>
                  <a:lnTo>
                    <a:pt x="4870" y="4439"/>
                  </a:lnTo>
                  <a:cubicBezTo>
                    <a:pt x="5075" y="4357"/>
                    <a:pt x="5208" y="4306"/>
                    <a:pt x="5424" y="4306"/>
                  </a:cubicBezTo>
                  <a:close/>
                  <a:moveTo>
                    <a:pt x="8325" y="4306"/>
                  </a:moveTo>
                  <a:cubicBezTo>
                    <a:pt x="8540" y="4306"/>
                    <a:pt x="8663" y="4357"/>
                    <a:pt x="8878" y="4439"/>
                  </a:cubicBezTo>
                  <a:lnTo>
                    <a:pt x="8971" y="4439"/>
                  </a:lnTo>
                  <a:cubicBezTo>
                    <a:pt x="10037" y="4777"/>
                    <a:pt x="11103" y="4952"/>
                    <a:pt x="12169" y="4952"/>
                  </a:cubicBezTo>
                  <a:cubicBezTo>
                    <a:pt x="12467" y="4952"/>
                    <a:pt x="12682" y="5208"/>
                    <a:pt x="12682" y="5505"/>
                  </a:cubicBezTo>
                  <a:lnTo>
                    <a:pt x="12682" y="6100"/>
                  </a:lnTo>
                  <a:lnTo>
                    <a:pt x="8458" y="6100"/>
                  </a:lnTo>
                  <a:cubicBezTo>
                    <a:pt x="7987" y="6100"/>
                    <a:pt x="7556" y="6233"/>
                    <a:pt x="7177" y="6489"/>
                  </a:cubicBezTo>
                  <a:lnTo>
                    <a:pt x="7177" y="5505"/>
                  </a:lnTo>
                  <a:cubicBezTo>
                    <a:pt x="7177" y="4870"/>
                    <a:pt x="7689" y="4306"/>
                    <a:pt x="8325" y="4306"/>
                  </a:cubicBezTo>
                  <a:close/>
                  <a:moveTo>
                    <a:pt x="13194" y="6705"/>
                  </a:moveTo>
                  <a:lnTo>
                    <a:pt x="13194" y="7853"/>
                  </a:lnTo>
                  <a:lnTo>
                    <a:pt x="8243" y="7853"/>
                  </a:lnTo>
                  <a:cubicBezTo>
                    <a:pt x="7946" y="7853"/>
                    <a:pt x="7689" y="8068"/>
                    <a:pt x="7638" y="8324"/>
                  </a:cubicBezTo>
                  <a:cubicBezTo>
                    <a:pt x="7556" y="8714"/>
                    <a:pt x="7259" y="8970"/>
                    <a:pt x="6869" y="8970"/>
                  </a:cubicBezTo>
                  <a:cubicBezTo>
                    <a:pt x="6531" y="8970"/>
                    <a:pt x="6193" y="8714"/>
                    <a:pt x="6152" y="8324"/>
                  </a:cubicBezTo>
                  <a:cubicBezTo>
                    <a:pt x="6059" y="8068"/>
                    <a:pt x="5844" y="7853"/>
                    <a:pt x="5547" y="7853"/>
                  </a:cubicBezTo>
                  <a:lnTo>
                    <a:pt x="595" y="7853"/>
                  </a:lnTo>
                  <a:lnTo>
                    <a:pt x="595" y="6705"/>
                  </a:lnTo>
                  <a:lnTo>
                    <a:pt x="5290" y="6705"/>
                  </a:lnTo>
                  <a:cubicBezTo>
                    <a:pt x="5803" y="6705"/>
                    <a:pt x="6316" y="6920"/>
                    <a:pt x="6664" y="7299"/>
                  </a:cubicBezTo>
                  <a:cubicBezTo>
                    <a:pt x="6746" y="7340"/>
                    <a:pt x="6828" y="7381"/>
                    <a:pt x="6869" y="7381"/>
                  </a:cubicBezTo>
                  <a:cubicBezTo>
                    <a:pt x="6961" y="7381"/>
                    <a:pt x="7043" y="7340"/>
                    <a:pt x="7084" y="7299"/>
                  </a:cubicBezTo>
                  <a:cubicBezTo>
                    <a:pt x="7474" y="6920"/>
                    <a:pt x="7946" y="6705"/>
                    <a:pt x="8458" y="6705"/>
                  </a:cubicBezTo>
                  <a:close/>
                  <a:moveTo>
                    <a:pt x="6869" y="0"/>
                  </a:moveTo>
                  <a:cubicBezTo>
                    <a:pt x="5249" y="0"/>
                    <a:pt x="3968" y="1323"/>
                    <a:pt x="3968" y="2901"/>
                  </a:cubicBezTo>
                  <a:cubicBezTo>
                    <a:pt x="3968" y="3281"/>
                    <a:pt x="4009" y="3670"/>
                    <a:pt x="4183" y="4008"/>
                  </a:cubicBezTo>
                  <a:cubicBezTo>
                    <a:pt x="3434" y="4234"/>
                    <a:pt x="2677" y="4364"/>
                    <a:pt x="1899" y="4364"/>
                  </a:cubicBezTo>
                  <a:cubicBezTo>
                    <a:pt x="1793" y="4364"/>
                    <a:pt x="1686" y="4362"/>
                    <a:pt x="1579" y="4357"/>
                  </a:cubicBezTo>
                  <a:cubicBezTo>
                    <a:pt x="975" y="4357"/>
                    <a:pt x="462" y="4870"/>
                    <a:pt x="462" y="5505"/>
                  </a:cubicBezTo>
                  <a:lnTo>
                    <a:pt x="462" y="6100"/>
                  </a:lnTo>
                  <a:lnTo>
                    <a:pt x="298" y="6100"/>
                  </a:lnTo>
                  <a:cubicBezTo>
                    <a:pt x="124" y="6100"/>
                    <a:pt x="1" y="6274"/>
                    <a:pt x="1" y="6407"/>
                  </a:cubicBezTo>
                  <a:lnTo>
                    <a:pt x="1" y="8150"/>
                  </a:lnTo>
                  <a:cubicBezTo>
                    <a:pt x="1" y="8324"/>
                    <a:pt x="124" y="8458"/>
                    <a:pt x="298" y="8458"/>
                  </a:cubicBezTo>
                  <a:lnTo>
                    <a:pt x="5547" y="8458"/>
                  </a:lnTo>
                  <a:cubicBezTo>
                    <a:pt x="5680" y="9093"/>
                    <a:pt x="6234" y="9565"/>
                    <a:pt x="6869" y="9565"/>
                  </a:cubicBezTo>
                  <a:cubicBezTo>
                    <a:pt x="7556" y="9565"/>
                    <a:pt x="8110" y="9093"/>
                    <a:pt x="8243" y="8458"/>
                  </a:cubicBezTo>
                  <a:lnTo>
                    <a:pt x="13492" y="8458"/>
                  </a:lnTo>
                  <a:cubicBezTo>
                    <a:pt x="13625" y="8458"/>
                    <a:pt x="13789" y="8324"/>
                    <a:pt x="13789" y="8150"/>
                  </a:cubicBezTo>
                  <a:lnTo>
                    <a:pt x="13789" y="6407"/>
                  </a:lnTo>
                  <a:cubicBezTo>
                    <a:pt x="13789" y="6274"/>
                    <a:pt x="13625" y="6100"/>
                    <a:pt x="13492" y="6100"/>
                  </a:cubicBezTo>
                  <a:lnTo>
                    <a:pt x="13276" y="6100"/>
                  </a:lnTo>
                  <a:lnTo>
                    <a:pt x="13276" y="5505"/>
                  </a:lnTo>
                  <a:cubicBezTo>
                    <a:pt x="13276" y="4870"/>
                    <a:pt x="12815" y="4357"/>
                    <a:pt x="12169" y="4357"/>
                  </a:cubicBezTo>
                  <a:cubicBezTo>
                    <a:pt x="12067" y="4362"/>
                    <a:pt x="11965" y="4364"/>
                    <a:pt x="11861" y="4364"/>
                  </a:cubicBezTo>
                  <a:cubicBezTo>
                    <a:pt x="11103" y="4364"/>
                    <a:pt x="10314" y="4234"/>
                    <a:pt x="9565" y="4008"/>
                  </a:cubicBezTo>
                  <a:cubicBezTo>
                    <a:pt x="9740" y="3670"/>
                    <a:pt x="9781" y="3281"/>
                    <a:pt x="9781" y="2901"/>
                  </a:cubicBezTo>
                  <a:cubicBezTo>
                    <a:pt x="9781" y="1323"/>
                    <a:pt x="8499" y="0"/>
                    <a:pt x="68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61"/>
          <p:cNvGrpSpPr/>
          <p:nvPr/>
        </p:nvGrpSpPr>
        <p:grpSpPr>
          <a:xfrm>
            <a:off x="1063938" y="3093725"/>
            <a:ext cx="222225" cy="345000"/>
            <a:chOff x="1063938" y="3093725"/>
            <a:chExt cx="222225" cy="345000"/>
          </a:xfrm>
        </p:grpSpPr>
        <p:sp>
          <p:nvSpPr>
            <p:cNvPr id="906" name="Google Shape;906;p61"/>
            <p:cNvSpPr/>
            <p:nvPr/>
          </p:nvSpPr>
          <p:spPr>
            <a:xfrm>
              <a:off x="1063938" y="3093725"/>
              <a:ext cx="222225" cy="345000"/>
            </a:xfrm>
            <a:custGeom>
              <a:avLst/>
              <a:gdLst/>
              <a:ahLst/>
              <a:cxnLst/>
              <a:rect l="l" t="t" r="r" b="b"/>
              <a:pathLst>
                <a:path w="8889" h="13800" extrusionOk="0">
                  <a:moveTo>
                    <a:pt x="6326" y="595"/>
                  </a:moveTo>
                  <a:lnTo>
                    <a:pt x="6326" y="1282"/>
                  </a:lnTo>
                  <a:cubicBezTo>
                    <a:pt x="6326" y="1538"/>
                    <a:pt x="6110" y="1795"/>
                    <a:pt x="5813" y="1795"/>
                  </a:cubicBezTo>
                  <a:lnTo>
                    <a:pt x="3076" y="1795"/>
                  </a:lnTo>
                  <a:cubicBezTo>
                    <a:pt x="2779" y="1795"/>
                    <a:pt x="2563" y="1538"/>
                    <a:pt x="2563" y="1282"/>
                  </a:cubicBezTo>
                  <a:lnTo>
                    <a:pt x="2563" y="595"/>
                  </a:lnTo>
                  <a:close/>
                  <a:moveTo>
                    <a:pt x="7607" y="595"/>
                  </a:moveTo>
                  <a:cubicBezTo>
                    <a:pt x="7997" y="595"/>
                    <a:pt x="8294" y="893"/>
                    <a:pt x="8294" y="1282"/>
                  </a:cubicBezTo>
                  <a:lnTo>
                    <a:pt x="8294" y="11872"/>
                  </a:lnTo>
                  <a:cubicBezTo>
                    <a:pt x="8294" y="12600"/>
                    <a:pt x="7740" y="13194"/>
                    <a:pt x="7013" y="13194"/>
                  </a:cubicBezTo>
                  <a:lnTo>
                    <a:pt x="1928" y="13194"/>
                  </a:lnTo>
                  <a:cubicBezTo>
                    <a:pt x="1159" y="13194"/>
                    <a:pt x="605" y="12600"/>
                    <a:pt x="605" y="11872"/>
                  </a:cubicBezTo>
                  <a:lnTo>
                    <a:pt x="605" y="1661"/>
                  </a:lnTo>
                  <a:cubicBezTo>
                    <a:pt x="605" y="1067"/>
                    <a:pt x="1077" y="595"/>
                    <a:pt x="1631" y="595"/>
                  </a:cubicBezTo>
                  <a:lnTo>
                    <a:pt x="1969" y="595"/>
                  </a:lnTo>
                  <a:lnTo>
                    <a:pt x="1969" y="1497"/>
                  </a:lnTo>
                  <a:cubicBezTo>
                    <a:pt x="1969" y="1969"/>
                    <a:pt x="2358" y="2389"/>
                    <a:pt x="2871" y="2389"/>
                  </a:cubicBezTo>
                  <a:lnTo>
                    <a:pt x="6367" y="2389"/>
                  </a:lnTo>
                  <a:cubicBezTo>
                    <a:pt x="6664" y="2389"/>
                    <a:pt x="6920" y="2133"/>
                    <a:pt x="6920" y="1795"/>
                  </a:cubicBezTo>
                  <a:lnTo>
                    <a:pt x="6920" y="595"/>
                  </a:lnTo>
                  <a:close/>
                  <a:moveTo>
                    <a:pt x="1928" y="1"/>
                  </a:moveTo>
                  <a:cubicBezTo>
                    <a:pt x="862" y="1"/>
                    <a:pt x="1" y="852"/>
                    <a:pt x="1" y="1918"/>
                  </a:cubicBezTo>
                  <a:lnTo>
                    <a:pt x="1" y="11872"/>
                  </a:lnTo>
                  <a:cubicBezTo>
                    <a:pt x="1" y="12938"/>
                    <a:pt x="862" y="13799"/>
                    <a:pt x="1928" y="13799"/>
                  </a:cubicBezTo>
                  <a:lnTo>
                    <a:pt x="7013" y="13799"/>
                  </a:lnTo>
                  <a:cubicBezTo>
                    <a:pt x="8038" y="13799"/>
                    <a:pt x="8889" y="12938"/>
                    <a:pt x="8889" y="11872"/>
                  </a:cubicBezTo>
                  <a:lnTo>
                    <a:pt x="8889" y="1918"/>
                  </a:lnTo>
                  <a:cubicBezTo>
                    <a:pt x="8889" y="852"/>
                    <a:pt x="8038" y="1"/>
                    <a:pt x="701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1"/>
            <p:cNvSpPr/>
            <p:nvPr/>
          </p:nvSpPr>
          <p:spPr>
            <a:xfrm>
              <a:off x="1106738" y="3182400"/>
              <a:ext cx="59750" cy="58725"/>
            </a:xfrm>
            <a:custGeom>
              <a:avLst/>
              <a:gdLst/>
              <a:ahLst/>
              <a:cxnLst/>
              <a:rect l="l" t="t" r="r" b="b"/>
              <a:pathLst>
                <a:path w="2390" h="2349" extrusionOk="0">
                  <a:moveTo>
                    <a:pt x="339" y="1"/>
                  </a:moveTo>
                  <a:cubicBezTo>
                    <a:pt x="175" y="1"/>
                    <a:pt x="42" y="83"/>
                    <a:pt x="1" y="257"/>
                  </a:cubicBezTo>
                  <a:cubicBezTo>
                    <a:pt x="1" y="421"/>
                    <a:pt x="134" y="595"/>
                    <a:pt x="298" y="595"/>
                  </a:cubicBezTo>
                  <a:lnTo>
                    <a:pt x="903" y="595"/>
                  </a:lnTo>
                  <a:lnTo>
                    <a:pt x="903" y="2051"/>
                  </a:lnTo>
                  <a:cubicBezTo>
                    <a:pt x="903" y="2174"/>
                    <a:pt x="985" y="2307"/>
                    <a:pt x="1159" y="2348"/>
                  </a:cubicBezTo>
                  <a:cubicBezTo>
                    <a:pt x="1323" y="2348"/>
                    <a:pt x="1497" y="2215"/>
                    <a:pt x="1497" y="2051"/>
                  </a:cubicBezTo>
                  <a:lnTo>
                    <a:pt x="1497" y="595"/>
                  </a:lnTo>
                  <a:lnTo>
                    <a:pt x="2051" y="595"/>
                  </a:lnTo>
                  <a:cubicBezTo>
                    <a:pt x="2225" y="595"/>
                    <a:pt x="2348" y="472"/>
                    <a:pt x="2348" y="339"/>
                  </a:cubicBezTo>
                  <a:cubicBezTo>
                    <a:pt x="2389" y="165"/>
                    <a:pt x="2225" y="1"/>
                    <a:pt x="205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1"/>
            <p:cNvSpPr/>
            <p:nvPr/>
          </p:nvSpPr>
          <p:spPr>
            <a:xfrm>
              <a:off x="1194388" y="3182400"/>
              <a:ext cx="48975" cy="14900"/>
            </a:xfrm>
            <a:custGeom>
              <a:avLst/>
              <a:gdLst/>
              <a:ahLst/>
              <a:cxnLst/>
              <a:rect l="l" t="t" r="r" b="b"/>
              <a:pathLst>
                <a:path w="1959" h="596" extrusionOk="0">
                  <a:moveTo>
                    <a:pt x="339" y="1"/>
                  </a:moveTo>
                  <a:cubicBezTo>
                    <a:pt x="124" y="1"/>
                    <a:pt x="1" y="165"/>
                    <a:pt x="42" y="339"/>
                  </a:cubicBezTo>
                  <a:cubicBezTo>
                    <a:pt x="42" y="472"/>
                    <a:pt x="165" y="595"/>
                    <a:pt x="339" y="595"/>
                  </a:cubicBezTo>
                  <a:lnTo>
                    <a:pt x="1620" y="595"/>
                  </a:lnTo>
                  <a:cubicBezTo>
                    <a:pt x="1795" y="595"/>
                    <a:pt x="1959" y="421"/>
                    <a:pt x="1918" y="257"/>
                  </a:cubicBezTo>
                  <a:cubicBezTo>
                    <a:pt x="1918" y="83"/>
                    <a:pt x="1754"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1"/>
            <p:cNvSpPr/>
            <p:nvPr/>
          </p:nvSpPr>
          <p:spPr>
            <a:xfrm>
              <a:off x="1194388" y="3226225"/>
              <a:ext cx="48975" cy="14900"/>
            </a:xfrm>
            <a:custGeom>
              <a:avLst/>
              <a:gdLst/>
              <a:ahLst/>
              <a:cxnLst/>
              <a:rect l="l" t="t" r="r" b="b"/>
              <a:pathLst>
                <a:path w="1959" h="596" extrusionOk="0">
                  <a:moveTo>
                    <a:pt x="339" y="1"/>
                  </a:moveTo>
                  <a:cubicBezTo>
                    <a:pt x="124" y="1"/>
                    <a:pt x="1" y="165"/>
                    <a:pt x="42" y="339"/>
                  </a:cubicBezTo>
                  <a:cubicBezTo>
                    <a:pt x="42" y="513"/>
                    <a:pt x="165" y="595"/>
                    <a:pt x="339" y="595"/>
                  </a:cubicBezTo>
                  <a:lnTo>
                    <a:pt x="1620" y="595"/>
                  </a:lnTo>
                  <a:cubicBezTo>
                    <a:pt x="1795" y="595"/>
                    <a:pt x="1959" y="462"/>
                    <a:pt x="1918" y="257"/>
                  </a:cubicBezTo>
                  <a:cubicBezTo>
                    <a:pt x="1918" y="124"/>
                    <a:pt x="1754"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1"/>
            <p:cNvSpPr/>
            <p:nvPr/>
          </p:nvSpPr>
          <p:spPr>
            <a:xfrm>
              <a:off x="1106738" y="3269800"/>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1"/>
            <p:cNvSpPr/>
            <p:nvPr/>
          </p:nvSpPr>
          <p:spPr>
            <a:xfrm>
              <a:off x="1106738" y="3313625"/>
              <a:ext cx="136625" cy="15150"/>
            </a:xfrm>
            <a:custGeom>
              <a:avLst/>
              <a:gdLst/>
              <a:ahLst/>
              <a:cxnLst/>
              <a:rect l="l" t="t" r="r" b="b"/>
              <a:pathLst>
                <a:path w="5465" h="606" extrusionOk="0">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1"/>
            <p:cNvSpPr/>
            <p:nvPr/>
          </p:nvSpPr>
          <p:spPr>
            <a:xfrm>
              <a:off x="1106738" y="3357450"/>
              <a:ext cx="136625" cy="14875"/>
            </a:xfrm>
            <a:custGeom>
              <a:avLst/>
              <a:gdLst/>
              <a:ahLst/>
              <a:cxnLst/>
              <a:rect l="l" t="t" r="r" b="b"/>
              <a:pathLst>
                <a:path w="5465" h="595" extrusionOk="0">
                  <a:moveTo>
                    <a:pt x="339" y="0"/>
                  </a:moveTo>
                  <a:cubicBezTo>
                    <a:pt x="134" y="0"/>
                    <a:pt x="1" y="175"/>
                    <a:pt x="42" y="339"/>
                  </a:cubicBezTo>
                  <a:cubicBezTo>
                    <a:pt x="42" y="513"/>
                    <a:pt x="175" y="595"/>
                    <a:pt x="339" y="595"/>
                  </a:cubicBezTo>
                  <a:lnTo>
                    <a:pt x="5126" y="595"/>
                  </a:lnTo>
                  <a:cubicBezTo>
                    <a:pt x="5301" y="595"/>
                    <a:pt x="5465" y="431"/>
                    <a:pt x="5424" y="257"/>
                  </a:cubicBezTo>
                  <a:cubicBezTo>
                    <a:pt x="5424" y="134"/>
                    <a:pt x="5260" y="0"/>
                    <a:pt x="512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61"/>
          <p:cNvGrpSpPr/>
          <p:nvPr/>
        </p:nvGrpSpPr>
        <p:grpSpPr>
          <a:xfrm>
            <a:off x="5522313" y="3680625"/>
            <a:ext cx="343950" cy="299375"/>
            <a:chOff x="5522313" y="3680625"/>
            <a:chExt cx="343950" cy="299375"/>
          </a:xfrm>
        </p:grpSpPr>
        <p:sp>
          <p:nvSpPr>
            <p:cNvPr id="914" name="Google Shape;914;p61"/>
            <p:cNvSpPr/>
            <p:nvPr/>
          </p:nvSpPr>
          <p:spPr>
            <a:xfrm>
              <a:off x="5538463" y="3680625"/>
              <a:ext cx="313975" cy="75125"/>
            </a:xfrm>
            <a:custGeom>
              <a:avLst/>
              <a:gdLst/>
              <a:ahLst/>
              <a:cxnLst/>
              <a:rect l="l" t="t" r="r" b="b"/>
              <a:pathLst>
                <a:path w="12559" h="3005" extrusionOk="0">
                  <a:moveTo>
                    <a:pt x="1216" y="0"/>
                  </a:moveTo>
                  <a:cubicBezTo>
                    <a:pt x="1128" y="0"/>
                    <a:pt x="1055" y="44"/>
                    <a:pt x="1025" y="103"/>
                  </a:cubicBezTo>
                  <a:lnTo>
                    <a:pt x="0" y="1559"/>
                  </a:lnTo>
                  <a:lnTo>
                    <a:pt x="472" y="1897"/>
                  </a:lnTo>
                  <a:lnTo>
                    <a:pt x="1364" y="616"/>
                  </a:lnTo>
                  <a:lnTo>
                    <a:pt x="3752" y="1087"/>
                  </a:lnTo>
                  <a:cubicBezTo>
                    <a:pt x="4870" y="1302"/>
                    <a:pt x="5639" y="1897"/>
                    <a:pt x="5977" y="2789"/>
                  </a:cubicBezTo>
                  <a:cubicBezTo>
                    <a:pt x="6018" y="2922"/>
                    <a:pt x="6151" y="3004"/>
                    <a:pt x="6274" y="3004"/>
                  </a:cubicBezTo>
                  <a:cubicBezTo>
                    <a:pt x="6367" y="3004"/>
                    <a:pt x="6490" y="2922"/>
                    <a:pt x="6531" y="2789"/>
                  </a:cubicBezTo>
                  <a:cubicBezTo>
                    <a:pt x="6961" y="1682"/>
                    <a:pt x="8027" y="1251"/>
                    <a:pt x="8837" y="1087"/>
                  </a:cubicBezTo>
                  <a:lnTo>
                    <a:pt x="11185" y="616"/>
                  </a:lnTo>
                  <a:lnTo>
                    <a:pt x="12087" y="1897"/>
                  </a:lnTo>
                  <a:lnTo>
                    <a:pt x="12558" y="1507"/>
                  </a:lnTo>
                  <a:lnTo>
                    <a:pt x="11574" y="103"/>
                  </a:lnTo>
                  <a:cubicBezTo>
                    <a:pt x="11515" y="44"/>
                    <a:pt x="11429" y="0"/>
                    <a:pt x="11355" y="0"/>
                  </a:cubicBezTo>
                  <a:cubicBezTo>
                    <a:pt x="11326" y="0"/>
                    <a:pt x="11300" y="7"/>
                    <a:pt x="11277" y="21"/>
                  </a:cubicBezTo>
                  <a:lnTo>
                    <a:pt x="8714" y="482"/>
                  </a:lnTo>
                  <a:cubicBezTo>
                    <a:pt x="7597" y="739"/>
                    <a:pt x="6746" y="1251"/>
                    <a:pt x="6274" y="2020"/>
                  </a:cubicBezTo>
                  <a:cubicBezTo>
                    <a:pt x="5762" y="1251"/>
                    <a:pt x="4952" y="739"/>
                    <a:pt x="3845" y="482"/>
                  </a:cubicBezTo>
                  <a:lnTo>
                    <a:pt x="1323" y="21"/>
                  </a:lnTo>
                  <a:cubicBezTo>
                    <a:pt x="1286" y="7"/>
                    <a:pt x="1250" y="0"/>
                    <a:pt x="1216"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5522313" y="3713175"/>
              <a:ext cx="343950" cy="266825"/>
            </a:xfrm>
            <a:custGeom>
              <a:avLst/>
              <a:gdLst/>
              <a:ahLst/>
              <a:cxnLst/>
              <a:rect l="l" t="t" r="r" b="b"/>
              <a:pathLst>
                <a:path w="13758" h="10673" extrusionOk="0">
                  <a:moveTo>
                    <a:pt x="646" y="677"/>
                  </a:moveTo>
                  <a:lnTo>
                    <a:pt x="5301" y="1579"/>
                  </a:lnTo>
                  <a:lnTo>
                    <a:pt x="5301" y="9052"/>
                  </a:lnTo>
                  <a:lnTo>
                    <a:pt x="646" y="7515"/>
                  </a:lnTo>
                  <a:lnTo>
                    <a:pt x="646" y="677"/>
                  </a:lnTo>
                  <a:close/>
                  <a:moveTo>
                    <a:pt x="13204" y="677"/>
                  </a:moveTo>
                  <a:lnTo>
                    <a:pt x="13204" y="7515"/>
                  </a:lnTo>
                  <a:lnTo>
                    <a:pt x="8499" y="9052"/>
                  </a:lnTo>
                  <a:lnTo>
                    <a:pt x="8499" y="1620"/>
                  </a:lnTo>
                  <a:lnTo>
                    <a:pt x="13204" y="677"/>
                  </a:lnTo>
                  <a:close/>
                  <a:moveTo>
                    <a:pt x="5854" y="1661"/>
                  </a:moveTo>
                  <a:lnTo>
                    <a:pt x="6879" y="1876"/>
                  </a:lnTo>
                  <a:lnTo>
                    <a:pt x="6961" y="1876"/>
                  </a:lnTo>
                  <a:lnTo>
                    <a:pt x="7904" y="1702"/>
                  </a:lnTo>
                  <a:lnTo>
                    <a:pt x="7904" y="9432"/>
                  </a:lnTo>
                  <a:lnTo>
                    <a:pt x="7904" y="9483"/>
                  </a:lnTo>
                  <a:cubicBezTo>
                    <a:pt x="7689" y="9862"/>
                    <a:pt x="7310" y="10078"/>
                    <a:pt x="6879" y="10078"/>
                  </a:cubicBezTo>
                  <a:cubicBezTo>
                    <a:pt x="6449" y="10078"/>
                    <a:pt x="6069" y="9862"/>
                    <a:pt x="5895" y="9483"/>
                  </a:cubicBezTo>
                  <a:lnTo>
                    <a:pt x="5854" y="9432"/>
                  </a:lnTo>
                  <a:lnTo>
                    <a:pt x="5854" y="1661"/>
                  </a:lnTo>
                  <a:close/>
                  <a:moveTo>
                    <a:pt x="349" y="0"/>
                  </a:moveTo>
                  <a:cubicBezTo>
                    <a:pt x="216" y="0"/>
                    <a:pt x="93" y="41"/>
                    <a:pt x="42" y="164"/>
                  </a:cubicBezTo>
                  <a:cubicBezTo>
                    <a:pt x="1" y="205"/>
                    <a:pt x="1" y="257"/>
                    <a:pt x="1" y="298"/>
                  </a:cubicBezTo>
                  <a:lnTo>
                    <a:pt x="1" y="7730"/>
                  </a:lnTo>
                  <a:cubicBezTo>
                    <a:pt x="1" y="7853"/>
                    <a:pt x="93" y="7986"/>
                    <a:pt x="216" y="8027"/>
                  </a:cubicBezTo>
                  <a:lnTo>
                    <a:pt x="5383" y="9739"/>
                  </a:lnTo>
                  <a:cubicBezTo>
                    <a:pt x="5639" y="10293"/>
                    <a:pt x="6244" y="10672"/>
                    <a:pt x="6879" y="10672"/>
                  </a:cubicBezTo>
                  <a:cubicBezTo>
                    <a:pt x="7525" y="10672"/>
                    <a:pt x="8120" y="10293"/>
                    <a:pt x="8417" y="9739"/>
                  </a:cubicBezTo>
                  <a:lnTo>
                    <a:pt x="13584" y="8027"/>
                  </a:lnTo>
                  <a:cubicBezTo>
                    <a:pt x="13717" y="7986"/>
                    <a:pt x="13758" y="7853"/>
                    <a:pt x="13758" y="7730"/>
                  </a:cubicBezTo>
                  <a:lnTo>
                    <a:pt x="13758" y="298"/>
                  </a:lnTo>
                  <a:cubicBezTo>
                    <a:pt x="13758" y="205"/>
                    <a:pt x="13717" y="123"/>
                    <a:pt x="13676" y="82"/>
                  </a:cubicBezTo>
                  <a:cubicBezTo>
                    <a:pt x="13584" y="0"/>
                    <a:pt x="13502" y="0"/>
                    <a:pt x="13420" y="0"/>
                  </a:cubicBezTo>
                  <a:lnTo>
                    <a:pt x="6920" y="1323"/>
                  </a:lnTo>
                  <a:lnTo>
                    <a:pt x="349"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1"/>
            <p:cNvSpPr/>
            <p:nvPr/>
          </p:nvSpPr>
          <p:spPr>
            <a:xfrm>
              <a:off x="5763738" y="3811325"/>
              <a:ext cx="59725" cy="25650"/>
            </a:xfrm>
            <a:custGeom>
              <a:avLst/>
              <a:gdLst/>
              <a:ahLst/>
              <a:cxnLst/>
              <a:rect l="l" t="t" r="r" b="b"/>
              <a:pathLst>
                <a:path w="2389" h="1026" extrusionOk="0">
                  <a:moveTo>
                    <a:pt x="1969" y="1"/>
                  </a:moveTo>
                  <a:lnTo>
                    <a:pt x="257" y="472"/>
                  </a:lnTo>
                  <a:cubicBezTo>
                    <a:pt x="82" y="513"/>
                    <a:pt x="0" y="636"/>
                    <a:pt x="0" y="811"/>
                  </a:cubicBezTo>
                  <a:cubicBezTo>
                    <a:pt x="41" y="944"/>
                    <a:pt x="175" y="1026"/>
                    <a:pt x="298" y="1026"/>
                  </a:cubicBezTo>
                  <a:lnTo>
                    <a:pt x="380" y="1026"/>
                  </a:lnTo>
                  <a:lnTo>
                    <a:pt x="2133" y="595"/>
                  </a:lnTo>
                  <a:cubicBezTo>
                    <a:pt x="2307" y="554"/>
                    <a:pt x="2389" y="380"/>
                    <a:pt x="2348" y="257"/>
                  </a:cubicBezTo>
                  <a:cubicBezTo>
                    <a:pt x="2307" y="83"/>
                    <a:pt x="2133" y="1"/>
                    <a:pt x="196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1"/>
            <p:cNvSpPr/>
            <p:nvPr/>
          </p:nvSpPr>
          <p:spPr>
            <a:xfrm>
              <a:off x="5763738" y="3768275"/>
              <a:ext cx="59725" cy="24875"/>
            </a:xfrm>
            <a:custGeom>
              <a:avLst/>
              <a:gdLst/>
              <a:ahLst/>
              <a:cxnLst/>
              <a:rect l="l" t="t" r="r" b="b"/>
              <a:pathLst>
                <a:path w="2389" h="995" extrusionOk="0">
                  <a:moveTo>
                    <a:pt x="2053" y="0"/>
                  </a:moveTo>
                  <a:cubicBezTo>
                    <a:pt x="2025" y="0"/>
                    <a:pt x="1997" y="4"/>
                    <a:pt x="1969" y="11"/>
                  </a:cubicBezTo>
                  <a:lnTo>
                    <a:pt x="257" y="441"/>
                  </a:lnTo>
                  <a:cubicBezTo>
                    <a:pt x="82" y="482"/>
                    <a:pt x="0" y="616"/>
                    <a:pt x="0" y="780"/>
                  </a:cubicBezTo>
                  <a:cubicBezTo>
                    <a:pt x="41" y="913"/>
                    <a:pt x="175" y="995"/>
                    <a:pt x="298" y="995"/>
                  </a:cubicBezTo>
                  <a:lnTo>
                    <a:pt x="380" y="995"/>
                  </a:lnTo>
                  <a:lnTo>
                    <a:pt x="2133" y="564"/>
                  </a:lnTo>
                  <a:cubicBezTo>
                    <a:pt x="2307" y="523"/>
                    <a:pt x="2389" y="359"/>
                    <a:pt x="2348" y="226"/>
                  </a:cubicBezTo>
                  <a:cubicBezTo>
                    <a:pt x="2314" y="81"/>
                    <a:pt x="2188" y="0"/>
                    <a:pt x="205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61"/>
          <p:cNvGrpSpPr/>
          <p:nvPr/>
        </p:nvGrpSpPr>
        <p:grpSpPr>
          <a:xfrm>
            <a:off x="4803688" y="3657550"/>
            <a:ext cx="266050" cy="345000"/>
            <a:chOff x="4803688" y="3657550"/>
            <a:chExt cx="266050" cy="345000"/>
          </a:xfrm>
        </p:grpSpPr>
        <p:sp>
          <p:nvSpPr>
            <p:cNvPr id="919" name="Google Shape;919;p61"/>
            <p:cNvSpPr/>
            <p:nvPr/>
          </p:nvSpPr>
          <p:spPr>
            <a:xfrm>
              <a:off x="4803688" y="3657550"/>
              <a:ext cx="266050" cy="345000"/>
            </a:xfrm>
            <a:custGeom>
              <a:avLst/>
              <a:gdLst/>
              <a:ahLst/>
              <a:cxnLst/>
              <a:rect l="l" t="t" r="r" b="b"/>
              <a:pathLst>
                <a:path w="10642" h="13800" extrusionOk="0">
                  <a:moveTo>
                    <a:pt x="10037" y="595"/>
                  </a:moveTo>
                  <a:lnTo>
                    <a:pt x="10037" y="10980"/>
                  </a:lnTo>
                  <a:lnTo>
                    <a:pt x="2307" y="10980"/>
                  </a:lnTo>
                  <a:lnTo>
                    <a:pt x="2307" y="595"/>
                  </a:lnTo>
                  <a:close/>
                  <a:moveTo>
                    <a:pt x="1753" y="595"/>
                  </a:moveTo>
                  <a:lnTo>
                    <a:pt x="1753" y="10980"/>
                  </a:lnTo>
                  <a:lnTo>
                    <a:pt x="1364" y="10980"/>
                  </a:lnTo>
                  <a:cubicBezTo>
                    <a:pt x="1066" y="10980"/>
                    <a:pt x="810" y="11062"/>
                    <a:pt x="554" y="11236"/>
                  </a:cubicBezTo>
                  <a:lnTo>
                    <a:pt x="554" y="1364"/>
                  </a:lnTo>
                  <a:cubicBezTo>
                    <a:pt x="554" y="944"/>
                    <a:pt x="943" y="595"/>
                    <a:pt x="1364" y="595"/>
                  </a:cubicBezTo>
                  <a:close/>
                  <a:moveTo>
                    <a:pt x="10037" y="11575"/>
                  </a:moveTo>
                  <a:lnTo>
                    <a:pt x="10037" y="13153"/>
                  </a:lnTo>
                  <a:lnTo>
                    <a:pt x="1456" y="13153"/>
                  </a:lnTo>
                  <a:cubicBezTo>
                    <a:pt x="1025" y="13153"/>
                    <a:pt x="646" y="12815"/>
                    <a:pt x="646" y="12385"/>
                  </a:cubicBezTo>
                  <a:cubicBezTo>
                    <a:pt x="595" y="11913"/>
                    <a:pt x="984" y="11575"/>
                    <a:pt x="1456" y="11575"/>
                  </a:cubicBezTo>
                  <a:close/>
                  <a:moveTo>
                    <a:pt x="1364" y="1"/>
                  </a:moveTo>
                  <a:cubicBezTo>
                    <a:pt x="595" y="1"/>
                    <a:pt x="0" y="636"/>
                    <a:pt x="0" y="1364"/>
                  </a:cubicBezTo>
                  <a:lnTo>
                    <a:pt x="0" y="12385"/>
                  </a:lnTo>
                  <a:cubicBezTo>
                    <a:pt x="0" y="13153"/>
                    <a:pt x="595" y="13799"/>
                    <a:pt x="1415" y="13799"/>
                  </a:cubicBezTo>
                  <a:lnTo>
                    <a:pt x="10334" y="13799"/>
                  </a:lnTo>
                  <a:cubicBezTo>
                    <a:pt x="10508" y="13799"/>
                    <a:pt x="10641" y="13666"/>
                    <a:pt x="10641" y="13502"/>
                  </a:cubicBezTo>
                  <a:lnTo>
                    <a:pt x="10641" y="11277"/>
                  </a:lnTo>
                  <a:lnTo>
                    <a:pt x="10641" y="298"/>
                  </a:lnTo>
                  <a:cubicBezTo>
                    <a:pt x="10641" y="124"/>
                    <a:pt x="10508" y="1"/>
                    <a:pt x="1033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4895438" y="3746225"/>
              <a:ext cx="125100" cy="113050"/>
            </a:xfrm>
            <a:custGeom>
              <a:avLst/>
              <a:gdLst/>
              <a:ahLst/>
              <a:cxnLst/>
              <a:rect l="l" t="t" r="r" b="b"/>
              <a:pathLst>
                <a:path w="5004" h="4522" extrusionOk="0">
                  <a:moveTo>
                    <a:pt x="3588" y="595"/>
                  </a:moveTo>
                  <a:cubicBezTo>
                    <a:pt x="4060" y="595"/>
                    <a:pt x="4409" y="934"/>
                    <a:pt x="4409" y="1364"/>
                  </a:cubicBezTo>
                  <a:cubicBezTo>
                    <a:pt x="4409" y="1580"/>
                    <a:pt x="4316" y="1795"/>
                    <a:pt x="4193" y="1959"/>
                  </a:cubicBezTo>
                  <a:lnTo>
                    <a:pt x="2522" y="3804"/>
                  </a:lnTo>
                  <a:lnTo>
                    <a:pt x="820" y="1959"/>
                  </a:lnTo>
                  <a:cubicBezTo>
                    <a:pt x="687" y="1795"/>
                    <a:pt x="605" y="1580"/>
                    <a:pt x="605" y="1364"/>
                  </a:cubicBezTo>
                  <a:cubicBezTo>
                    <a:pt x="605" y="934"/>
                    <a:pt x="943" y="595"/>
                    <a:pt x="1415" y="595"/>
                  </a:cubicBezTo>
                  <a:cubicBezTo>
                    <a:pt x="1630" y="595"/>
                    <a:pt x="1794" y="677"/>
                    <a:pt x="1969" y="811"/>
                  </a:cubicBezTo>
                  <a:lnTo>
                    <a:pt x="2307" y="1149"/>
                  </a:lnTo>
                  <a:cubicBezTo>
                    <a:pt x="2358" y="1190"/>
                    <a:pt x="2440" y="1241"/>
                    <a:pt x="2522" y="1241"/>
                  </a:cubicBezTo>
                  <a:cubicBezTo>
                    <a:pt x="2563" y="1241"/>
                    <a:pt x="2655" y="1190"/>
                    <a:pt x="2697" y="1149"/>
                  </a:cubicBezTo>
                  <a:lnTo>
                    <a:pt x="3035" y="811"/>
                  </a:lnTo>
                  <a:cubicBezTo>
                    <a:pt x="3209" y="677"/>
                    <a:pt x="3383" y="595"/>
                    <a:pt x="3588" y="595"/>
                  </a:cubicBezTo>
                  <a:close/>
                  <a:moveTo>
                    <a:pt x="1415" y="1"/>
                  </a:moveTo>
                  <a:cubicBezTo>
                    <a:pt x="646" y="1"/>
                    <a:pt x="0" y="595"/>
                    <a:pt x="0" y="1364"/>
                  </a:cubicBezTo>
                  <a:cubicBezTo>
                    <a:pt x="0" y="1754"/>
                    <a:pt x="175" y="2092"/>
                    <a:pt x="390" y="2348"/>
                  </a:cubicBezTo>
                  <a:lnTo>
                    <a:pt x="2266" y="4440"/>
                  </a:lnTo>
                  <a:cubicBezTo>
                    <a:pt x="2358" y="4481"/>
                    <a:pt x="2440" y="4522"/>
                    <a:pt x="2522" y="4522"/>
                  </a:cubicBezTo>
                  <a:cubicBezTo>
                    <a:pt x="2563" y="4522"/>
                    <a:pt x="2655" y="4481"/>
                    <a:pt x="2738" y="4440"/>
                  </a:cubicBezTo>
                  <a:lnTo>
                    <a:pt x="4614" y="2348"/>
                  </a:lnTo>
                  <a:cubicBezTo>
                    <a:pt x="4870" y="2092"/>
                    <a:pt x="5003" y="1754"/>
                    <a:pt x="5003" y="1364"/>
                  </a:cubicBezTo>
                  <a:cubicBezTo>
                    <a:pt x="5003" y="595"/>
                    <a:pt x="4357" y="1"/>
                    <a:pt x="3588" y="1"/>
                  </a:cubicBezTo>
                  <a:cubicBezTo>
                    <a:pt x="3250" y="1"/>
                    <a:pt x="2912" y="124"/>
                    <a:pt x="2655" y="380"/>
                  </a:cubicBezTo>
                  <a:lnTo>
                    <a:pt x="2522" y="513"/>
                  </a:lnTo>
                  <a:lnTo>
                    <a:pt x="2358" y="380"/>
                  </a:lnTo>
                  <a:cubicBezTo>
                    <a:pt x="2102" y="124"/>
                    <a:pt x="1753" y="1"/>
                    <a:pt x="141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1"/>
            <p:cNvSpPr/>
            <p:nvPr/>
          </p:nvSpPr>
          <p:spPr>
            <a:xfrm>
              <a:off x="4906188" y="3888225"/>
              <a:ext cx="103575" cy="14875"/>
            </a:xfrm>
            <a:custGeom>
              <a:avLst/>
              <a:gdLst/>
              <a:ahLst/>
              <a:cxnLst/>
              <a:rect l="l" t="t" r="r" b="b"/>
              <a:pathLst>
                <a:path w="4143" h="595" extrusionOk="0">
                  <a:moveTo>
                    <a:pt x="339" y="0"/>
                  </a:moveTo>
                  <a:cubicBezTo>
                    <a:pt x="134" y="0"/>
                    <a:pt x="1" y="174"/>
                    <a:pt x="42" y="338"/>
                  </a:cubicBezTo>
                  <a:cubicBezTo>
                    <a:pt x="42" y="472"/>
                    <a:pt x="175" y="595"/>
                    <a:pt x="339" y="595"/>
                  </a:cubicBezTo>
                  <a:lnTo>
                    <a:pt x="3804" y="595"/>
                  </a:lnTo>
                  <a:cubicBezTo>
                    <a:pt x="4020" y="595"/>
                    <a:pt x="4143" y="431"/>
                    <a:pt x="4102" y="256"/>
                  </a:cubicBezTo>
                  <a:cubicBezTo>
                    <a:pt x="4102" y="82"/>
                    <a:pt x="3979" y="0"/>
                    <a:pt x="380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1"/>
            <p:cNvSpPr/>
            <p:nvPr/>
          </p:nvSpPr>
          <p:spPr>
            <a:xfrm>
              <a:off x="4922338" y="3702400"/>
              <a:ext cx="71525" cy="13875"/>
            </a:xfrm>
            <a:custGeom>
              <a:avLst/>
              <a:gdLst/>
              <a:ahLst/>
              <a:cxnLst/>
              <a:rect l="l" t="t" r="r" b="b"/>
              <a:pathLst>
                <a:path w="2861" h="555" extrusionOk="0">
                  <a:moveTo>
                    <a:pt x="339" y="1"/>
                  </a:moveTo>
                  <a:cubicBezTo>
                    <a:pt x="165" y="1"/>
                    <a:pt x="1" y="124"/>
                    <a:pt x="42" y="339"/>
                  </a:cubicBezTo>
                  <a:cubicBezTo>
                    <a:pt x="83" y="472"/>
                    <a:pt x="206" y="554"/>
                    <a:pt x="339" y="554"/>
                  </a:cubicBezTo>
                  <a:lnTo>
                    <a:pt x="2512" y="554"/>
                  </a:lnTo>
                  <a:cubicBezTo>
                    <a:pt x="2687" y="554"/>
                    <a:pt x="2861" y="431"/>
                    <a:pt x="2820" y="216"/>
                  </a:cubicBezTo>
                  <a:cubicBezTo>
                    <a:pt x="2769" y="83"/>
                    <a:pt x="2646"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61"/>
          <p:cNvGrpSpPr/>
          <p:nvPr/>
        </p:nvGrpSpPr>
        <p:grpSpPr>
          <a:xfrm>
            <a:off x="2532463" y="3657550"/>
            <a:ext cx="278600" cy="345000"/>
            <a:chOff x="2532463" y="3657550"/>
            <a:chExt cx="278600" cy="345000"/>
          </a:xfrm>
        </p:grpSpPr>
        <p:sp>
          <p:nvSpPr>
            <p:cNvPr id="924" name="Google Shape;924;p61"/>
            <p:cNvSpPr/>
            <p:nvPr/>
          </p:nvSpPr>
          <p:spPr>
            <a:xfrm>
              <a:off x="2752363"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1"/>
            <p:cNvSpPr/>
            <p:nvPr/>
          </p:nvSpPr>
          <p:spPr>
            <a:xfrm>
              <a:off x="2708538" y="3666025"/>
              <a:ext cx="14875" cy="284225"/>
            </a:xfrm>
            <a:custGeom>
              <a:avLst/>
              <a:gdLst/>
              <a:ahLst/>
              <a:cxnLst/>
              <a:rect l="l" t="t" r="r" b="b"/>
              <a:pathLst>
                <a:path w="595" h="11369" extrusionOk="0">
                  <a:moveTo>
                    <a:pt x="0" y="0"/>
                  </a:moveTo>
                  <a:lnTo>
                    <a:pt x="0" y="11369"/>
                  </a:lnTo>
                  <a:lnTo>
                    <a:pt x="595" y="11369"/>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1"/>
            <p:cNvSpPr/>
            <p:nvPr/>
          </p:nvSpPr>
          <p:spPr>
            <a:xfrm>
              <a:off x="2598588" y="3950225"/>
              <a:ext cx="58725" cy="52325"/>
            </a:xfrm>
            <a:custGeom>
              <a:avLst/>
              <a:gdLst/>
              <a:ahLst/>
              <a:cxnLst/>
              <a:rect l="l" t="t" r="r" b="b"/>
              <a:pathLst>
                <a:path w="2349" h="2093" extrusionOk="0">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1"/>
            <p:cNvSpPr/>
            <p:nvPr/>
          </p:nvSpPr>
          <p:spPr>
            <a:xfrm>
              <a:off x="2532463" y="3657550"/>
              <a:ext cx="278600" cy="300150"/>
            </a:xfrm>
            <a:custGeom>
              <a:avLst/>
              <a:gdLst/>
              <a:ahLst/>
              <a:cxnLst/>
              <a:rect l="l" t="t" r="r" b="b"/>
              <a:pathLst>
                <a:path w="11144" h="12006" extrusionOk="0">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1"/>
            <p:cNvSpPr/>
            <p:nvPr/>
          </p:nvSpPr>
          <p:spPr>
            <a:xfrm>
              <a:off x="2619863" y="3702400"/>
              <a:ext cx="60000" cy="14900"/>
            </a:xfrm>
            <a:custGeom>
              <a:avLst/>
              <a:gdLst/>
              <a:ahLst/>
              <a:cxnLst/>
              <a:rect l="l" t="t" r="r" b="b"/>
              <a:pathLst>
                <a:path w="2400" h="596" extrusionOk="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1"/>
            <p:cNvSpPr/>
            <p:nvPr/>
          </p:nvSpPr>
          <p:spPr>
            <a:xfrm>
              <a:off x="2619863" y="3746225"/>
              <a:ext cx="38475" cy="14900"/>
            </a:xfrm>
            <a:custGeom>
              <a:avLst/>
              <a:gdLst/>
              <a:ahLst/>
              <a:cxnLst/>
              <a:rect l="l" t="t" r="r" b="b"/>
              <a:pathLst>
                <a:path w="1539" h="596" extrusionOk="0">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61"/>
          <p:cNvGrpSpPr/>
          <p:nvPr/>
        </p:nvGrpSpPr>
        <p:grpSpPr>
          <a:xfrm>
            <a:off x="3247763" y="3702400"/>
            <a:ext cx="345000" cy="255300"/>
            <a:chOff x="3247763" y="3702400"/>
            <a:chExt cx="345000" cy="255300"/>
          </a:xfrm>
        </p:grpSpPr>
        <p:sp>
          <p:nvSpPr>
            <p:cNvPr id="931" name="Google Shape;931;p61"/>
            <p:cNvSpPr/>
            <p:nvPr/>
          </p:nvSpPr>
          <p:spPr>
            <a:xfrm>
              <a:off x="3466638" y="3704450"/>
              <a:ext cx="47175" cy="212500"/>
            </a:xfrm>
            <a:custGeom>
              <a:avLst/>
              <a:gdLst/>
              <a:ahLst/>
              <a:cxnLst/>
              <a:rect l="l" t="t" r="r" b="b"/>
              <a:pathLst>
                <a:path w="1887" h="8500" extrusionOk="0">
                  <a:moveTo>
                    <a:pt x="564" y="1"/>
                  </a:moveTo>
                  <a:lnTo>
                    <a:pt x="134" y="431"/>
                  </a:lnTo>
                  <a:lnTo>
                    <a:pt x="984" y="1323"/>
                  </a:lnTo>
                  <a:lnTo>
                    <a:pt x="134" y="2184"/>
                  </a:lnTo>
                  <a:cubicBezTo>
                    <a:pt x="52" y="2266"/>
                    <a:pt x="52" y="2307"/>
                    <a:pt x="52" y="2400"/>
                  </a:cubicBezTo>
                  <a:cubicBezTo>
                    <a:pt x="52" y="2482"/>
                    <a:pt x="52" y="2564"/>
                    <a:pt x="134" y="2605"/>
                  </a:cubicBezTo>
                  <a:lnTo>
                    <a:pt x="984" y="3507"/>
                  </a:lnTo>
                  <a:lnTo>
                    <a:pt x="134" y="4399"/>
                  </a:lnTo>
                  <a:cubicBezTo>
                    <a:pt x="0" y="4491"/>
                    <a:pt x="0" y="4706"/>
                    <a:pt x="134" y="4788"/>
                  </a:cubicBezTo>
                  <a:lnTo>
                    <a:pt x="984" y="5680"/>
                  </a:lnTo>
                  <a:lnTo>
                    <a:pt x="134" y="6582"/>
                  </a:lnTo>
                  <a:cubicBezTo>
                    <a:pt x="0" y="6664"/>
                    <a:pt x="0" y="6839"/>
                    <a:pt x="93" y="6962"/>
                  </a:cubicBezTo>
                  <a:lnTo>
                    <a:pt x="1415" y="8499"/>
                  </a:lnTo>
                  <a:lnTo>
                    <a:pt x="1887" y="8120"/>
                  </a:lnTo>
                  <a:lnTo>
                    <a:pt x="728" y="6798"/>
                  </a:lnTo>
                  <a:lnTo>
                    <a:pt x="1630" y="5895"/>
                  </a:lnTo>
                  <a:cubicBezTo>
                    <a:pt x="1671" y="5854"/>
                    <a:pt x="1712" y="5772"/>
                    <a:pt x="1712" y="5680"/>
                  </a:cubicBezTo>
                  <a:cubicBezTo>
                    <a:pt x="1712" y="5598"/>
                    <a:pt x="1671" y="5516"/>
                    <a:pt x="1630" y="5475"/>
                  </a:cubicBezTo>
                  <a:lnTo>
                    <a:pt x="728" y="4573"/>
                  </a:lnTo>
                  <a:lnTo>
                    <a:pt x="1630" y="3722"/>
                  </a:lnTo>
                  <a:cubicBezTo>
                    <a:pt x="1671" y="3630"/>
                    <a:pt x="1712" y="3589"/>
                    <a:pt x="1712" y="3507"/>
                  </a:cubicBezTo>
                  <a:cubicBezTo>
                    <a:pt x="1712" y="3425"/>
                    <a:pt x="1671" y="3333"/>
                    <a:pt x="1630" y="3292"/>
                  </a:cubicBezTo>
                  <a:lnTo>
                    <a:pt x="728" y="2400"/>
                  </a:lnTo>
                  <a:lnTo>
                    <a:pt x="1630" y="1539"/>
                  </a:lnTo>
                  <a:cubicBezTo>
                    <a:pt x="1753" y="1416"/>
                    <a:pt x="1753" y="1200"/>
                    <a:pt x="1630" y="1118"/>
                  </a:cubicBezTo>
                  <a:lnTo>
                    <a:pt x="56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1"/>
            <p:cNvSpPr/>
            <p:nvPr/>
          </p:nvSpPr>
          <p:spPr>
            <a:xfrm>
              <a:off x="3247763" y="3702400"/>
              <a:ext cx="345000" cy="255300"/>
            </a:xfrm>
            <a:custGeom>
              <a:avLst/>
              <a:gdLst/>
              <a:ahLst/>
              <a:cxnLst/>
              <a:rect l="l" t="t" r="r" b="b"/>
              <a:pathLst>
                <a:path w="13800" h="10212" extrusionOk="0">
                  <a:moveTo>
                    <a:pt x="5167" y="595"/>
                  </a:moveTo>
                  <a:cubicBezTo>
                    <a:pt x="5731" y="595"/>
                    <a:pt x="6244" y="852"/>
                    <a:pt x="6623" y="1282"/>
                  </a:cubicBezTo>
                  <a:lnTo>
                    <a:pt x="6623" y="2092"/>
                  </a:lnTo>
                  <a:lnTo>
                    <a:pt x="6623" y="8540"/>
                  </a:lnTo>
                  <a:cubicBezTo>
                    <a:pt x="6192" y="8243"/>
                    <a:pt x="5680" y="8069"/>
                    <a:pt x="5167" y="8069"/>
                  </a:cubicBezTo>
                  <a:lnTo>
                    <a:pt x="605" y="8069"/>
                  </a:lnTo>
                  <a:lnTo>
                    <a:pt x="605" y="595"/>
                  </a:lnTo>
                  <a:close/>
                  <a:moveTo>
                    <a:pt x="13204" y="595"/>
                  </a:moveTo>
                  <a:lnTo>
                    <a:pt x="13204" y="8069"/>
                  </a:lnTo>
                  <a:lnTo>
                    <a:pt x="8632" y="8069"/>
                  </a:lnTo>
                  <a:cubicBezTo>
                    <a:pt x="8120" y="8069"/>
                    <a:pt x="7607" y="8243"/>
                    <a:pt x="7177" y="8540"/>
                  </a:cubicBezTo>
                  <a:lnTo>
                    <a:pt x="7177" y="2092"/>
                  </a:lnTo>
                  <a:lnTo>
                    <a:pt x="7177" y="1282"/>
                  </a:lnTo>
                  <a:cubicBezTo>
                    <a:pt x="7566" y="852"/>
                    <a:pt x="8079" y="595"/>
                    <a:pt x="8632" y="595"/>
                  </a:cubicBezTo>
                  <a:close/>
                  <a:moveTo>
                    <a:pt x="5167" y="8674"/>
                  </a:moveTo>
                  <a:cubicBezTo>
                    <a:pt x="5598" y="8674"/>
                    <a:pt x="6028" y="8838"/>
                    <a:pt x="6367" y="9094"/>
                  </a:cubicBezTo>
                  <a:cubicBezTo>
                    <a:pt x="6151" y="9227"/>
                    <a:pt x="5936" y="9401"/>
                    <a:pt x="5854" y="9606"/>
                  </a:cubicBezTo>
                  <a:lnTo>
                    <a:pt x="605" y="9606"/>
                  </a:lnTo>
                  <a:lnTo>
                    <a:pt x="605" y="8674"/>
                  </a:lnTo>
                  <a:close/>
                  <a:moveTo>
                    <a:pt x="13204" y="8674"/>
                  </a:moveTo>
                  <a:lnTo>
                    <a:pt x="13204" y="9606"/>
                  </a:lnTo>
                  <a:lnTo>
                    <a:pt x="7945" y="9606"/>
                  </a:lnTo>
                  <a:cubicBezTo>
                    <a:pt x="7863" y="9401"/>
                    <a:pt x="7648" y="9227"/>
                    <a:pt x="7433" y="9094"/>
                  </a:cubicBezTo>
                  <a:cubicBezTo>
                    <a:pt x="7781" y="8838"/>
                    <a:pt x="8202" y="8674"/>
                    <a:pt x="8632" y="8674"/>
                  </a:cubicBezTo>
                  <a:close/>
                  <a:moveTo>
                    <a:pt x="298" y="1"/>
                  </a:moveTo>
                  <a:cubicBezTo>
                    <a:pt x="134" y="1"/>
                    <a:pt x="1" y="124"/>
                    <a:pt x="1" y="298"/>
                  </a:cubicBezTo>
                  <a:lnTo>
                    <a:pt x="1" y="8417"/>
                  </a:lnTo>
                  <a:lnTo>
                    <a:pt x="1" y="9914"/>
                  </a:lnTo>
                  <a:cubicBezTo>
                    <a:pt x="1" y="10078"/>
                    <a:pt x="134" y="10211"/>
                    <a:pt x="298" y="10211"/>
                  </a:cubicBezTo>
                  <a:lnTo>
                    <a:pt x="6028" y="10211"/>
                  </a:lnTo>
                  <a:cubicBezTo>
                    <a:pt x="6151" y="10211"/>
                    <a:pt x="6285" y="10119"/>
                    <a:pt x="6326" y="9996"/>
                  </a:cubicBezTo>
                  <a:cubicBezTo>
                    <a:pt x="6408" y="9740"/>
                    <a:pt x="6623" y="9565"/>
                    <a:pt x="6879" y="9565"/>
                  </a:cubicBezTo>
                  <a:lnTo>
                    <a:pt x="6920" y="9565"/>
                  </a:lnTo>
                  <a:cubicBezTo>
                    <a:pt x="7177" y="9565"/>
                    <a:pt x="7392" y="9740"/>
                    <a:pt x="7474" y="9996"/>
                  </a:cubicBezTo>
                  <a:cubicBezTo>
                    <a:pt x="7525" y="10119"/>
                    <a:pt x="7648" y="10211"/>
                    <a:pt x="7781" y="10211"/>
                  </a:cubicBezTo>
                  <a:lnTo>
                    <a:pt x="13502" y="10211"/>
                  </a:lnTo>
                  <a:cubicBezTo>
                    <a:pt x="13676" y="10211"/>
                    <a:pt x="13799" y="10078"/>
                    <a:pt x="13799" y="9914"/>
                  </a:cubicBezTo>
                  <a:lnTo>
                    <a:pt x="13799" y="8376"/>
                  </a:lnTo>
                  <a:lnTo>
                    <a:pt x="13799" y="298"/>
                  </a:lnTo>
                  <a:cubicBezTo>
                    <a:pt x="13799" y="124"/>
                    <a:pt x="13676" y="1"/>
                    <a:pt x="13502" y="1"/>
                  </a:cubicBezTo>
                  <a:lnTo>
                    <a:pt x="8632" y="1"/>
                  </a:lnTo>
                  <a:cubicBezTo>
                    <a:pt x="7986" y="1"/>
                    <a:pt x="7351" y="257"/>
                    <a:pt x="6879" y="729"/>
                  </a:cubicBezTo>
                  <a:cubicBezTo>
                    <a:pt x="6449" y="257"/>
                    <a:pt x="5813" y="1"/>
                    <a:pt x="516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1"/>
            <p:cNvSpPr/>
            <p:nvPr/>
          </p:nvSpPr>
          <p:spPr>
            <a:xfrm>
              <a:off x="3291588" y="3751625"/>
              <a:ext cx="93050" cy="14875"/>
            </a:xfrm>
            <a:custGeom>
              <a:avLst/>
              <a:gdLst/>
              <a:ahLst/>
              <a:cxnLst/>
              <a:rect l="l" t="t" r="r" b="b"/>
              <a:pathLst>
                <a:path w="3722" h="595" extrusionOk="0">
                  <a:moveTo>
                    <a:pt x="339" y="0"/>
                  </a:moveTo>
                  <a:cubicBezTo>
                    <a:pt x="175" y="0"/>
                    <a:pt x="1" y="164"/>
                    <a:pt x="42" y="338"/>
                  </a:cubicBezTo>
                  <a:cubicBezTo>
                    <a:pt x="83" y="513"/>
                    <a:pt x="216" y="595"/>
                    <a:pt x="339" y="595"/>
                  </a:cubicBezTo>
                  <a:lnTo>
                    <a:pt x="3373" y="595"/>
                  </a:lnTo>
                  <a:cubicBezTo>
                    <a:pt x="3589" y="595"/>
                    <a:pt x="3722" y="461"/>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1"/>
            <p:cNvSpPr/>
            <p:nvPr/>
          </p:nvSpPr>
          <p:spPr>
            <a:xfrm>
              <a:off x="3291588" y="3800575"/>
              <a:ext cx="93050" cy="15125"/>
            </a:xfrm>
            <a:custGeom>
              <a:avLst/>
              <a:gdLst/>
              <a:ahLst/>
              <a:cxnLst/>
              <a:rect l="l" t="t" r="r" b="b"/>
              <a:pathLst>
                <a:path w="3722" h="605" extrusionOk="0">
                  <a:moveTo>
                    <a:pt x="339" y="0"/>
                  </a:moveTo>
                  <a:cubicBezTo>
                    <a:pt x="175" y="0"/>
                    <a:pt x="1" y="174"/>
                    <a:pt x="42" y="349"/>
                  </a:cubicBezTo>
                  <a:cubicBezTo>
                    <a:pt x="83" y="513"/>
                    <a:pt x="216" y="605"/>
                    <a:pt x="339" y="605"/>
                  </a:cubicBezTo>
                  <a:lnTo>
                    <a:pt x="3373" y="605"/>
                  </a:lnTo>
                  <a:cubicBezTo>
                    <a:pt x="3589" y="605"/>
                    <a:pt x="3722" y="472"/>
                    <a:pt x="3671" y="256"/>
                  </a:cubicBezTo>
                  <a:cubicBezTo>
                    <a:pt x="3671" y="133"/>
                    <a:pt x="3548"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1"/>
            <p:cNvSpPr/>
            <p:nvPr/>
          </p:nvSpPr>
          <p:spPr>
            <a:xfrm>
              <a:off x="3291588" y="3849775"/>
              <a:ext cx="82300" cy="14875"/>
            </a:xfrm>
            <a:custGeom>
              <a:avLst/>
              <a:gdLst/>
              <a:ahLst/>
              <a:cxnLst/>
              <a:rect l="l" t="t" r="r" b="b"/>
              <a:pathLst>
                <a:path w="3292" h="595" extrusionOk="0">
                  <a:moveTo>
                    <a:pt x="339" y="0"/>
                  </a:moveTo>
                  <a:cubicBezTo>
                    <a:pt x="175" y="0"/>
                    <a:pt x="1" y="175"/>
                    <a:pt x="42" y="339"/>
                  </a:cubicBezTo>
                  <a:cubicBezTo>
                    <a:pt x="83" y="513"/>
                    <a:pt x="216" y="595"/>
                    <a:pt x="339" y="595"/>
                  </a:cubicBezTo>
                  <a:lnTo>
                    <a:pt x="2953" y="595"/>
                  </a:lnTo>
                  <a:cubicBezTo>
                    <a:pt x="3117" y="595"/>
                    <a:pt x="3291" y="431"/>
                    <a:pt x="3250" y="257"/>
                  </a:cubicBezTo>
                  <a:cubicBezTo>
                    <a:pt x="3250" y="123"/>
                    <a:pt x="3076" y="0"/>
                    <a:pt x="295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61"/>
          <p:cNvGrpSpPr/>
          <p:nvPr/>
        </p:nvGrpSpPr>
        <p:grpSpPr>
          <a:xfrm>
            <a:off x="1727213" y="3674725"/>
            <a:ext cx="359850" cy="310650"/>
            <a:chOff x="1727213" y="3674725"/>
            <a:chExt cx="359850" cy="310650"/>
          </a:xfrm>
        </p:grpSpPr>
        <p:sp>
          <p:nvSpPr>
            <p:cNvPr id="937" name="Google Shape;937;p61"/>
            <p:cNvSpPr/>
            <p:nvPr/>
          </p:nvSpPr>
          <p:spPr>
            <a:xfrm>
              <a:off x="2048588" y="3851825"/>
              <a:ext cx="13875" cy="66400"/>
            </a:xfrm>
            <a:custGeom>
              <a:avLst/>
              <a:gdLst/>
              <a:ahLst/>
              <a:cxnLst/>
              <a:rect l="l" t="t" r="r" b="b"/>
              <a:pathLst>
                <a:path w="555" h="2656" extrusionOk="0">
                  <a:moveTo>
                    <a:pt x="1" y="0"/>
                  </a:moveTo>
                  <a:lnTo>
                    <a:pt x="1" y="2656"/>
                  </a:lnTo>
                  <a:lnTo>
                    <a:pt x="554" y="2656"/>
                  </a:ln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1"/>
            <p:cNvSpPr/>
            <p:nvPr/>
          </p:nvSpPr>
          <p:spPr>
            <a:xfrm>
              <a:off x="1802038" y="3720600"/>
              <a:ext cx="14900" cy="54350"/>
            </a:xfrm>
            <a:custGeom>
              <a:avLst/>
              <a:gdLst/>
              <a:ahLst/>
              <a:cxnLst/>
              <a:rect l="l" t="t" r="r" b="b"/>
              <a:pathLst>
                <a:path w="596" h="2174" extrusionOk="0">
                  <a:moveTo>
                    <a:pt x="1" y="1"/>
                  </a:moveTo>
                  <a:lnTo>
                    <a:pt x="1" y="2174"/>
                  </a:lnTo>
                  <a:lnTo>
                    <a:pt x="595" y="2174"/>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1"/>
            <p:cNvSpPr/>
            <p:nvPr/>
          </p:nvSpPr>
          <p:spPr>
            <a:xfrm>
              <a:off x="1884063" y="3910500"/>
              <a:ext cx="203000" cy="52575"/>
            </a:xfrm>
            <a:custGeom>
              <a:avLst/>
              <a:gdLst/>
              <a:ahLst/>
              <a:cxnLst/>
              <a:rect l="l" t="t" r="r" b="b"/>
              <a:pathLst>
                <a:path w="8120" h="2103" extrusionOk="0">
                  <a:moveTo>
                    <a:pt x="308" y="1"/>
                  </a:moveTo>
                  <a:cubicBezTo>
                    <a:pt x="134" y="1"/>
                    <a:pt x="0" y="134"/>
                    <a:pt x="0" y="350"/>
                  </a:cubicBezTo>
                  <a:cubicBezTo>
                    <a:pt x="52" y="473"/>
                    <a:pt x="175" y="606"/>
                    <a:pt x="308" y="606"/>
                  </a:cubicBezTo>
                  <a:lnTo>
                    <a:pt x="7012" y="606"/>
                  </a:lnTo>
                  <a:cubicBezTo>
                    <a:pt x="7310" y="606"/>
                    <a:pt x="7525" y="821"/>
                    <a:pt x="7484" y="1118"/>
                  </a:cubicBezTo>
                  <a:cubicBezTo>
                    <a:pt x="7433" y="1334"/>
                    <a:pt x="7228" y="1539"/>
                    <a:pt x="7012" y="1539"/>
                  </a:cubicBezTo>
                  <a:lnTo>
                    <a:pt x="308" y="1539"/>
                  </a:lnTo>
                  <a:cubicBezTo>
                    <a:pt x="134" y="1539"/>
                    <a:pt x="0" y="1672"/>
                    <a:pt x="0" y="1887"/>
                  </a:cubicBezTo>
                  <a:cubicBezTo>
                    <a:pt x="52" y="2010"/>
                    <a:pt x="175" y="2103"/>
                    <a:pt x="308" y="2103"/>
                  </a:cubicBezTo>
                  <a:lnTo>
                    <a:pt x="7012" y="2103"/>
                  </a:lnTo>
                  <a:cubicBezTo>
                    <a:pt x="7648" y="2103"/>
                    <a:pt x="8120" y="1590"/>
                    <a:pt x="8079" y="944"/>
                  </a:cubicBezTo>
                  <a:cubicBezTo>
                    <a:pt x="7997" y="391"/>
                    <a:pt x="7525" y="1"/>
                    <a:pt x="70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1"/>
            <p:cNvSpPr/>
            <p:nvPr/>
          </p:nvSpPr>
          <p:spPr>
            <a:xfrm>
              <a:off x="1727213" y="3674725"/>
              <a:ext cx="358825" cy="288350"/>
            </a:xfrm>
            <a:custGeom>
              <a:avLst/>
              <a:gdLst/>
              <a:ahLst/>
              <a:cxnLst/>
              <a:rect l="l" t="t" r="r" b="b"/>
              <a:pathLst>
                <a:path w="14353" h="11534" extrusionOk="0">
                  <a:moveTo>
                    <a:pt x="10939" y="595"/>
                  </a:moveTo>
                  <a:cubicBezTo>
                    <a:pt x="12220" y="595"/>
                    <a:pt x="13327" y="1661"/>
                    <a:pt x="13286" y="2984"/>
                  </a:cubicBezTo>
                  <a:cubicBezTo>
                    <a:pt x="13286" y="4224"/>
                    <a:pt x="12220" y="5249"/>
                    <a:pt x="10980" y="5249"/>
                  </a:cubicBezTo>
                  <a:lnTo>
                    <a:pt x="2994" y="5249"/>
                  </a:lnTo>
                  <a:cubicBezTo>
                    <a:pt x="2779" y="5249"/>
                    <a:pt x="2563" y="5075"/>
                    <a:pt x="2522" y="4870"/>
                  </a:cubicBezTo>
                  <a:cubicBezTo>
                    <a:pt x="2481" y="4563"/>
                    <a:pt x="2686" y="4306"/>
                    <a:pt x="2994" y="4306"/>
                  </a:cubicBezTo>
                  <a:lnTo>
                    <a:pt x="10939" y="4306"/>
                  </a:lnTo>
                  <a:cubicBezTo>
                    <a:pt x="11708" y="4306"/>
                    <a:pt x="12343" y="3712"/>
                    <a:pt x="12343" y="2943"/>
                  </a:cubicBezTo>
                  <a:cubicBezTo>
                    <a:pt x="12343" y="2174"/>
                    <a:pt x="11749" y="1538"/>
                    <a:pt x="10980" y="1538"/>
                  </a:cubicBezTo>
                  <a:lnTo>
                    <a:pt x="2994" y="1538"/>
                  </a:lnTo>
                  <a:cubicBezTo>
                    <a:pt x="2779" y="1538"/>
                    <a:pt x="2563" y="1364"/>
                    <a:pt x="2522" y="1149"/>
                  </a:cubicBezTo>
                  <a:cubicBezTo>
                    <a:pt x="2481" y="852"/>
                    <a:pt x="2686" y="595"/>
                    <a:pt x="2994" y="595"/>
                  </a:cubicBezTo>
                  <a:close/>
                  <a:moveTo>
                    <a:pt x="2994" y="1"/>
                  </a:moveTo>
                  <a:cubicBezTo>
                    <a:pt x="2430" y="1"/>
                    <a:pt x="1969" y="421"/>
                    <a:pt x="1917" y="975"/>
                  </a:cubicBezTo>
                  <a:cubicBezTo>
                    <a:pt x="1835" y="1579"/>
                    <a:pt x="2348" y="2133"/>
                    <a:pt x="2994" y="2133"/>
                  </a:cubicBezTo>
                  <a:lnTo>
                    <a:pt x="10939" y="2133"/>
                  </a:lnTo>
                  <a:cubicBezTo>
                    <a:pt x="11359" y="2133"/>
                    <a:pt x="11749" y="2471"/>
                    <a:pt x="11749" y="2902"/>
                  </a:cubicBezTo>
                  <a:cubicBezTo>
                    <a:pt x="11790" y="3373"/>
                    <a:pt x="11400" y="3712"/>
                    <a:pt x="10980" y="3712"/>
                  </a:cubicBezTo>
                  <a:lnTo>
                    <a:pt x="2902" y="3712"/>
                  </a:lnTo>
                  <a:cubicBezTo>
                    <a:pt x="2563" y="3712"/>
                    <a:pt x="2225" y="3886"/>
                    <a:pt x="2092" y="4183"/>
                  </a:cubicBezTo>
                  <a:cubicBezTo>
                    <a:pt x="1794" y="4737"/>
                    <a:pt x="1917" y="5290"/>
                    <a:pt x="2307" y="5588"/>
                  </a:cubicBezTo>
                  <a:cubicBezTo>
                    <a:pt x="810" y="6357"/>
                    <a:pt x="0" y="8243"/>
                    <a:pt x="1026" y="10078"/>
                  </a:cubicBezTo>
                  <a:cubicBezTo>
                    <a:pt x="1538" y="10970"/>
                    <a:pt x="2481" y="11534"/>
                    <a:pt x="3455" y="11534"/>
                  </a:cubicBezTo>
                  <a:lnTo>
                    <a:pt x="4398" y="11534"/>
                  </a:lnTo>
                  <a:cubicBezTo>
                    <a:pt x="4532" y="11534"/>
                    <a:pt x="4655" y="11400"/>
                    <a:pt x="4696" y="11277"/>
                  </a:cubicBezTo>
                  <a:cubicBezTo>
                    <a:pt x="4737" y="11103"/>
                    <a:pt x="4573" y="10929"/>
                    <a:pt x="4398" y="10929"/>
                  </a:cubicBezTo>
                  <a:lnTo>
                    <a:pt x="3763" y="10929"/>
                  </a:lnTo>
                  <a:cubicBezTo>
                    <a:pt x="2307" y="10929"/>
                    <a:pt x="1149" y="9781"/>
                    <a:pt x="1149" y="8325"/>
                  </a:cubicBezTo>
                  <a:cubicBezTo>
                    <a:pt x="1200" y="6961"/>
                    <a:pt x="2307" y="5844"/>
                    <a:pt x="3711" y="5844"/>
                  </a:cubicBezTo>
                  <a:lnTo>
                    <a:pt x="13286" y="5844"/>
                  </a:lnTo>
                  <a:cubicBezTo>
                    <a:pt x="13502" y="5844"/>
                    <a:pt x="13707" y="6018"/>
                    <a:pt x="13758" y="6234"/>
                  </a:cubicBezTo>
                  <a:cubicBezTo>
                    <a:pt x="13799" y="6531"/>
                    <a:pt x="13584" y="6787"/>
                    <a:pt x="13286" y="6787"/>
                  </a:cubicBezTo>
                  <a:lnTo>
                    <a:pt x="3763" y="6787"/>
                  </a:lnTo>
                  <a:cubicBezTo>
                    <a:pt x="2943" y="6787"/>
                    <a:pt x="2266" y="7382"/>
                    <a:pt x="2133" y="8151"/>
                  </a:cubicBezTo>
                  <a:cubicBezTo>
                    <a:pt x="2010" y="9135"/>
                    <a:pt x="2779" y="10037"/>
                    <a:pt x="3763" y="10037"/>
                  </a:cubicBezTo>
                  <a:lnTo>
                    <a:pt x="4398" y="10037"/>
                  </a:lnTo>
                  <a:cubicBezTo>
                    <a:pt x="4532" y="10037"/>
                    <a:pt x="4655" y="9904"/>
                    <a:pt x="4696" y="9781"/>
                  </a:cubicBezTo>
                  <a:cubicBezTo>
                    <a:pt x="4737" y="9565"/>
                    <a:pt x="4573" y="9432"/>
                    <a:pt x="4398" y="9432"/>
                  </a:cubicBezTo>
                  <a:lnTo>
                    <a:pt x="3763" y="9432"/>
                  </a:lnTo>
                  <a:cubicBezTo>
                    <a:pt x="3250" y="9432"/>
                    <a:pt x="2820" y="9094"/>
                    <a:pt x="2738" y="8581"/>
                  </a:cubicBezTo>
                  <a:cubicBezTo>
                    <a:pt x="2604" y="7946"/>
                    <a:pt x="3117" y="7382"/>
                    <a:pt x="3763" y="7382"/>
                  </a:cubicBezTo>
                  <a:lnTo>
                    <a:pt x="13286" y="7382"/>
                  </a:lnTo>
                  <a:cubicBezTo>
                    <a:pt x="13881" y="7382"/>
                    <a:pt x="14353" y="6920"/>
                    <a:pt x="14353" y="6316"/>
                  </a:cubicBezTo>
                  <a:cubicBezTo>
                    <a:pt x="14353" y="5721"/>
                    <a:pt x="13881" y="5249"/>
                    <a:pt x="13286" y="5249"/>
                  </a:cubicBezTo>
                  <a:lnTo>
                    <a:pt x="12733" y="5249"/>
                  </a:lnTo>
                  <a:cubicBezTo>
                    <a:pt x="13409" y="4737"/>
                    <a:pt x="13840" y="3927"/>
                    <a:pt x="13881" y="3025"/>
                  </a:cubicBezTo>
                  <a:cubicBezTo>
                    <a:pt x="13922" y="1364"/>
                    <a:pt x="12600" y="1"/>
                    <a:pt x="1093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1"/>
            <p:cNvSpPr/>
            <p:nvPr/>
          </p:nvSpPr>
          <p:spPr>
            <a:xfrm>
              <a:off x="1829738" y="3888050"/>
              <a:ext cx="69475" cy="97325"/>
            </a:xfrm>
            <a:custGeom>
              <a:avLst/>
              <a:gdLst/>
              <a:ahLst/>
              <a:cxnLst/>
              <a:rect l="l" t="t" r="r" b="b"/>
              <a:pathLst>
                <a:path w="2779" h="3893" extrusionOk="0">
                  <a:moveTo>
                    <a:pt x="311" y="1"/>
                  </a:moveTo>
                  <a:cubicBezTo>
                    <a:pt x="293" y="1"/>
                    <a:pt x="275" y="3"/>
                    <a:pt x="256" y="7"/>
                  </a:cubicBezTo>
                  <a:cubicBezTo>
                    <a:pt x="82" y="48"/>
                    <a:pt x="0" y="181"/>
                    <a:pt x="0" y="304"/>
                  </a:cubicBezTo>
                  <a:lnTo>
                    <a:pt x="0" y="3595"/>
                  </a:lnTo>
                  <a:cubicBezTo>
                    <a:pt x="0" y="3677"/>
                    <a:pt x="41" y="3769"/>
                    <a:pt x="123" y="3810"/>
                  </a:cubicBezTo>
                  <a:cubicBezTo>
                    <a:pt x="174" y="3851"/>
                    <a:pt x="215" y="3892"/>
                    <a:pt x="297" y="3892"/>
                  </a:cubicBezTo>
                  <a:cubicBezTo>
                    <a:pt x="338" y="3892"/>
                    <a:pt x="431" y="3851"/>
                    <a:pt x="472" y="3810"/>
                  </a:cubicBezTo>
                  <a:lnTo>
                    <a:pt x="1363" y="3083"/>
                  </a:lnTo>
                  <a:lnTo>
                    <a:pt x="2307" y="3810"/>
                  </a:lnTo>
                  <a:cubicBezTo>
                    <a:pt x="2348" y="3851"/>
                    <a:pt x="2412" y="3872"/>
                    <a:pt x="2476" y="3872"/>
                  </a:cubicBezTo>
                  <a:cubicBezTo>
                    <a:pt x="2540" y="3872"/>
                    <a:pt x="2604" y="3851"/>
                    <a:pt x="2645" y="3810"/>
                  </a:cubicBezTo>
                  <a:cubicBezTo>
                    <a:pt x="2737" y="3769"/>
                    <a:pt x="2778" y="3677"/>
                    <a:pt x="2778" y="3595"/>
                  </a:cubicBezTo>
                  <a:lnTo>
                    <a:pt x="2778" y="304"/>
                  </a:lnTo>
                  <a:cubicBezTo>
                    <a:pt x="2778" y="148"/>
                    <a:pt x="2639" y="1"/>
                    <a:pt x="2484" y="1"/>
                  </a:cubicBezTo>
                  <a:cubicBezTo>
                    <a:pt x="2466" y="1"/>
                    <a:pt x="2448" y="3"/>
                    <a:pt x="2430" y="7"/>
                  </a:cubicBezTo>
                  <a:cubicBezTo>
                    <a:pt x="2266" y="48"/>
                    <a:pt x="2173" y="181"/>
                    <a:pt x="2173" y="304"/>
                  </a:cubicBezTo>
                  <a:lnTo>
                    <a:pt x="2173" y="2949"/>
                  </a:lnTo>
                  <a:lnTo>
                    <a:pt x="1579" y="2488"/>
                  </a:lnTo>
                  <a:cubicBezTo>
                    <a:pt x="1517" y="2442"/>
                    <a:pt x="1453" y="2419"/>
                    <a:pt x="1389" y="2419"/>
                  </a:cubicBezTo>
                  <a:cubicBezTo>
                    <a:pt x="1325" y="2419"/>
                    <a:pt x="1261" y="2442"/>
                    <a:pt x="1199" y="2488"/>
                  </a:cubicBezTo>
                  <a:lnTo>
                    <a:pt x="595" y="2949"/>
                  </a:lnTo>
                  <a:lnTo>
                    <a:pt x="595" y="304"/>
                  </a:lnTo>
                  <a:cubicBezTo>
                    <a:pt x="595" y="148"/>
                    <a:pt x="463" y="1"/>
                    <a:pt x="31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61"/>
          <p:cNvGrpSpPr/>
          <p:nvPr/>
        </p:nvGrpSpPr>
        <p:grpSpPr>
          <a:xfrm>
            <a:off x="2508888" y="3074500"/>
            <a:ext cx="344975" cy="345000"/>
            <a:chOff x="2508888" y="3074500"/>
            <a:chExt cx="344975" cy="345000"/>
          </a:xfrm>
        </p:grpSpPr>
        <p:sp>
          <p:nvSpPr>
            <p:cNvPr id="943" name="Google Shape;943;p61"/>
            <p:cNvSpPr/>
            <p:nvPr/>
          </p:nvSpPr>
          <p:spPr>
            <a:xfrm>
              <a:off x="2508888" y="3074500"/>
              <a:ext cx="344975" cy="217875"/>
            </a:xfrm>
            <a:custGeom>
              <a:avLst/>
              <a:gdLst/>
              <a:ahLst/>
              <a:cxnLst/>
              <a:rect l="l" t="t" r="r" b="b"/>
              <a:pathLst>
                <a:path w="13799" h="8715" extrusionOk="0">
                  <a:moveTo>
                    <a:pt x="6490" y="1"/>
                  </a:moveTo>
                  <a:cubicBezTo>
                    <a:pt x="4952" y="1"/>
                    <a:pt x="3589" y="985"/>
                    <a:pt x="3076" y="2430"/>
                  </a:cubicBezTo>
                  <a:cubicBezTo>
                    <a:pt x="2307" y="2482"/>
                    <a:pt x="1579" y="2779"/>
                    <a:pt x="985" y="3333"/>
                  </a:cubicBezTo>
                  <a:cubicBezTo>
                    <a:pt x="339" y="3927"/>
                    <a:pt x="0" y="4737"/>
                    <a:pt x="0" y="5598"/>
                  </a:cubicBezTo>
                  <a:cubicBezTo>
                    <a:pt x="0" y="7300"/>
                    <a:pt x="1456" y="8715"/>
                    <a:pt x="3199" y="8715"/>
                  </a:cubicBezTo>
                  <a:lnTo>
                    <a:pt x="3199" y="8120"/>
                  </a:lnTo>
                  <a:cubicBezTo>
                    <a:pt x="1753" y="8120"/>
                    <a:pt x="595" y="7003"/>
                    <a:pt x="595" y="5598"/>
                  </a:cubicBezTo>
                  <a:cubicBezTo>
                    <a:pt x="595" y="4870"/>
                    <a:pt x="892" y="4224"/>
                    <a:pt x="1405" y="3763"/>
                  </a:cubicBezTo>
                  <a:cubicBezTo>
                    <a:pt x="1882" y="3286"/>
                    <a:pt x="2510" y="3031"/>
                    <a:pt x="3148" y="3031"/>
                  </a:cubicBezTo>
                  <a:cubicBezTo>
                    <a:pt x="3196" y="3031"/>
                    <a:pt x="3244" y="3032"/>
                    <a:pt x="3291" y="3035"/>
                  </a:cubicBezTo>
                  <a:cubicBezTo>
                    <a:pt x="3414" y="3035"/>
                    <a:pt x="3548" y="2943"/>
                    <a:pt x="3589" y="2820"/>
                  </a:cubicBezTo>
                  <a:cubicBezTo>
                    <a:pt x="3927" y="1498"/>
                    <a:pt x="5126" y="595"/>
                    <a:pt x="6490" y="595"/>
                  </a:cubicBezTo>
                  <a:cubicBezTo>
                    <a:pt x="7607" y="595"/>
                    <a:pt x="8673" y="1282"/>
                    <a:pt x="9186" y="2307"/>
                  </a:cubicBezTo>
                  <a:cubicBezTo>
                    <a:pt x="9220" y="2410"/>
                    <a:pt x="9347" y="2492"/>
                    <a:pt x="9460" y="2492"/>
                  </a:cubicBezTo>
                  <a:cubicBezTo>
                    <a:pt x="9482" y="2492"/>
                    <a:pt x="9504" y="2488"/>
                    <a:pt x="9524" y="2482"/>
                  </a:cubicBezTo>
                  <a:cubicBezTo>
                    <a:pt x="9682" y="2411"/>
                    <a:pt x="9845" y="2376"/>
                    <a:pt x="10005" y="2376"/>
                  </a:cubicBezTo>
                  <a:cubicBezTo>
                    <a:pt x="10242" y="2376"/>
                    <a:pt x="10475" y="2452"/>
                    <a:pt x="10683" y="2605"/>
                  </a:cubicBezTo>
                  <a:cubicBezTo>
                    <a:pt x="11021" y="2861"/>
                    <a:pt x="11236" y="3199"/>
                    <a:pt x="11236" y="3630"/>
                  </a:cubicBezTo>
                  <a:cubicBezTo>
                    <a:pt x="11236" y="3804"/>
                    <a:pt x="11318" y="3927"/>
                    <a:pt x="11451" y="3927"/>
                  </a:cubicBezTo>
                  <a:cubicBezTo>
                    <a:pt x="12477" y="4142"/>
                    <a:pt x="13194" y="4993"/>
                    <a:pt x="13194" y="6018"/>
                  </a:cubicBezTo>
                  <a:cubicBezTo>
                    <a:pt x="13194" y="7177"/>
                    <a:pt x="12261" y="8120"/>
                    <a:pt x="11062" y="8120"/>
                  </a:cubicBezTo>
                  <a:lnTo>
                    <a:pt x="10631" y="8120"/>
                  </a:lnTo>
                  <a:lnTo>
                    <a:pt x="10631" y="8715"/>
                  </a:lnTo>
                  <a:lnTo>
                    <a:pt x="11062" y="8715"/>
                  </a:lnTo>
                  <a:cubicBezTo>
                    <a:pt x="11790" y="8715"/>
                    <a:pt x="12477" y="8458"/>
                    <a:pt x="12989" y="7946"/>
                  </a:cubicBezTo>
                  <a:cubicBezTo>
                    <a:pt x="13543" y="7433"/>
                    <a:pt x="13799" y="6746"/>
                    <a:pt x="13799" y="6018"/>
                  </a:cubicBezTo>
                  <a:cubicBezTo>
                    <a:pt x="13799" y="5383"/>
                    <a:pt x="13584" y="4788"/>
                    <a:pt x="13153" y="4276"/>
                  </a:cubicBezTo>
                  <a:cubicBezTo>
                    <a:pt x="12815" y="3845"/>
                    <a:pt x="12343" y="3548"/>
                    <a:pt x="11790" y="3415"/>
                  </a:cubicBezTo>
                  <a:cubicBezTo>
                    <a:pt x="11749" y="2902"/>
                    <a:pt x="11492" y="2430"/>
                    <a:pt x="11021" y="2133"/>
                  </a:cubicBezTo>
                  <a:cubicBezTo>
                    <a:pt x="10702" y="1913"/>
                    <a:pt x="10339" y="1788"/>
                    <a:pt x="9963" y="1788"/>
                  </a:cubicBezTo>
                  <a:cubicBezTo>
                    <a:pt x="9832" y="1788"/>
                    <a:pt x="9698" y="1804"/>
                    <a:pt x="9565" y="1836"/>
                  </a:cubicBezTo>
                  <a:cubicBezTo>
                    <a:pt x="8930" y="729"/>
                    <a:pt x="7730" y="1"/>
                    <a:pt x="64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1"/>
            <p:cNvSpPr/>
            <p:nvPr/>
          </p:nvSpPr>
          <p:spPr>
            <a:xfrm>
              <a:off x="2581413" y="3189825"/>
              <a:ext cx="200950" cy="229675"/>
            </a:xfrm>
            <a:custGeom>
              <a:avLst/>
              <a:gdLst/>
              <a:ahLst/>
              <a:cxnLst/>
              <a:rect l="l" t="t" r="r" b="b"/>
              <a:pathLst>
                <a:path w="8038" h="9187" extrusionOk="0">
                  <a:moveTo>
                    <a:pt x="7433" y="596"/>
                  </a:moveTo>
                  <a:lnTo>
                    <a:pt x="7433" y="6787"/>
                  </a:lnTo>
                  <a:lnTo>
                    <a:pt x="2348" y="6787"/>
                  </a:lnTo>
                  <a:lnTo>
                    <a:pt x="2348" y="596"/>
                  </a:lnTo>
                  <a:close/>
                  <a:moveTo>
                    <a:pt x="1754" y="596"/>
                  </a:moveTo>
                  <a:lnTo>
                    <a:pt x="1754" y="6787"/>
                  </a:lnTo>
                  <a:lnTo>
                    <a:pt x="1200" y="6787"/>
                  </a:lnTo>
                  <a:cubicBezTo>
                    <a:pt x="985" y="6787"/>
                    <a:pt x="770" y="6880"/>
                    <a:pt x="606" y="6962"/>
                  </a:cubicBezTo>
                  <a:lnTo>
                    <a:pt x="606" y="1200"/>
                  </a:lnTo>
                  <a:cubicBezTo>
                    <a:pt x="606" y="852"/>
                    <a:pt x="862" y="596"/>
                    <a:pt x="1200" y="596"/>
                  </a:cubicBezTo>
                  <a:close/>
                  <a:moveTo>
                    <a:pt x="7433" y="7392"/>
                  </a:moveTo>
                  <a:lnTo>
                    <a:pt x="7433" y="8581"/>
                  </a:lnTo>
                  <a:lnTo>
                    <a:pt x="1200" y="8581"/>
                  </a:lnTo>
                  <a:cubicBezTo>
                    <a:pt x="903" y="8581"/>
                    <a:pt x="606" y="8325"/>
                    <a:pt x="606" y="7987"/>
                  </a:cubicBezTo>
                  <a:cubicBezTo>
                    <a:pt x="606" y="7649"/>
                    <a:pt x="862" y="7392"/>
                    <a:pt x="1200" y="7392"/>
                  </a:cubicBezTo>
                  <a:close/>
                  <a:moveTo>
                    <a:pt x="1159" y="1"/>
                  </a:moveTo>
                  <a:cubicBezTo>
                    <a:pt x="513" y="1"/>
                    <a:pt x="1" y="555"/>
                    <a:pt x="1" y="1200"/>
                  </a:cubicBezTo>
                  <a:lnTo>
                    <a:pt x="1" y="7987"/>
                  </a:lnTo>
                  <a:cubicBezTo>
                    <a:pt x="1" y="8633"/>
                    <a:pt x="513" y="9186"/>
                    <a:pt x="1159" y="9186"/>
                  </a:cubicBezTo>
                  <a:lnTo>
                    <a:pt x="7730" y="9186"/>
                  </a:lnTo>
                  <a:cubicBezTo>
                    <a:pt x="7905" y="9186"/>
                    <a:pt x="8038" y="9012"/>
                    <a:pt x="8038" y="8889"/>
                  </a:cubicBezTo>
                  <a:lnTo>
                    <a:pt x="8038" y="7095"/>
                  </a:lnTo>
                  <a:lnTo>
                    <a:pt x="8038" y="298"/>
                  </a:lnTo>
                  <a:cubicBezTo>
                    <a:pt x="8038" y="175"/>
                    <a:pt x="7905" y="1"/>
                    <a:pt x="773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1"/>
            <p:cNvSpPr/>
            <p:nvPr/>
          </p:nvSpPr>
          <p:spPr>
            <a:xfrm>
              <a:off x="2668038" y="3233650"/>
              <a:ext cx="71525" cy="14900"/>
            </a:xfrm>
            <a:custGeom>
              <a:avLst/>
              <a:gdLst/>
              <a:ahLst/>
              <a:cxnLst/>
              <a:rect l="l" t="t" r="r" b="b"/>
              <a:pathLst>
                <a:path w="2861" h="596" extrusionOk="0">
                  <a:moveTo>
                    <a:pt x="339" y="1"/>
                  </a:moveTo>
                  <a:cubicBezTo>
                    <a:pt x="165" y="1"/>
                    <a:pt x="1" y="165"/>
                    <a:pt x="42" y="339"/>
                  </a:cubicBezTo>
                  <a:cubicBezTo>
                    <a:pt x="83" y="514"/>
                    <a:pt x="216" y="596"/>
                    <a:pt x="339" y="596"/>
                  </a:cubicBezTo>
                  <a:lnTo>
                    <a:pt x="2523" y="596"/>
                  </a:lnTo>
                  <a:cubicBezTo>
                    <a:pt x="2687" y="596"/>
                    <a:pt x="2861" y="473"/>
                    <a:pt x="2820" y="257"/>
                  </a:cubicBezTo>
                  <a:cubicBezTo>
                    <a:pt x="2779" y="124"/>
                    <a:pt x="2646" y="1"/>
                    <a:pt x="252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1"/>
            <p:cNvSpPr/>
            <p:nvPr/>
          </p:nvSpPr>
          <p:spPr>
            <a:xfrm>
              <a:off x="2684963" y="3277475"/>
              <a:ext cx="37425" cy="14900"/>
            </a:xfrm>
            <a:custGeom>
              <a:avLst/>
              <a:gdLst/>
              <a:ahLst/>
              <a:cxnLst/>
              <a:rect l="l" t="t" r="r" b="b"/>
              <a:pathLst>
                <a:path w="1497" h="596" extrusionOk="0">
                  <a:moveTo>
                    <a:pt x="308" y="1"/>
                  </a:moveTo>
                  <a:cubicBezTo>
                    <a:pt x="134" y="1"/>
                    <a:pt x="0" y="165"/>
                    <a:pt x="0" y="339"/>
                  </a:cubicBezTo>
                  <a:cubicBezTo>
                    <a:pt x="52" y="514"/>
                    <a:pt x="175" y="596"/>
                    <a:pt x="349" y="596"/>
                  </a:cubicBezTo>
                  <a:lnTo>
                    <a:pt x="1200" y="596"/>
                  </a:lnTo>
                  <a:cubicBezTo>
                    <a:pt x="1374" y="596"/>
                    <a:pt x="1497" y="421"/>
                    <a:pt x="1497" y="257"/>
                  </a:cubicBezTo>
                  <a:cubicBezTo>
                    <a:pt x="1456" y="124"/>
                    <a:pt x="1333" y="1"/>
                    <a:pt x="12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61"/>
          <p:cNvGrpSpPr/>
          <p:nvPr/>
        </p:nvGrpSpPr>
        <p:grpSpPr>
          <a:xfrm>
            <a:off x="6980063" y="3074500"/>
            <a:ext cx="345000" cy="343975"/>
            <a:chOff x="6980063" y="3074500"/>
            <a:chExt cx="345000" cy="343975"/>
          </a:xfrm>
        </p:grpSpPr>
        <p:sp>
          <p:nvSpPr>
            <p:cNvPr id="948" name="Google Shape;948;p61"/>
            <p:cNvSpPr/>
            <p:nvPr/>
          </p:nvSpPr>
          <p:spPr>
            <a:xfrm>
              <a:off x="7008788" y="3158825"/>
              <a:ext cx="44875" cy="13875"/>
            </a:xfrm>
            <a:custGeom>
              <a:avLst/>
              <a:gdLst/>
              <a:ahLst/>
              <a:cxnLst/>
              <a:rect l="l" t="t" r="r" b="b"/>
              <a:pathLst>
                <a:path w="1795" h="555" extrusionOk="0">
                  <a:moveTo>
                    <a:pt x="0" y="1"/>
                  </a:moveTo>
                  <a:lnTo>
                    <a:pt x="0" y="554"/>
                  </a:lnTo>
                  <a:lnTo>
                    <a:pt x="1794" y="554"/>
                  </a:lnTo>
                  <a:lnTo>
                    <a:pt x="179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1"/>
            <p:cNvSpPr/>
            <p:nvPr/>
          </p:nvSpPr>
          <p:spPr>
            <a:xfrm>
              <a:off x="7216113" y="3179075"/>
              <a:ext cx="43600" cy="15150"/>
            </a:xfrm>
            <a:custGeom>
              <a:avLst/>
              <a:gdLst/>
              <a:ahLst/>
              <a:cxnLst/>
              <a:rect l="l" t="t" r="r" b="b"/>
              <a:pathLst>
                <a:path w="1744" h="606" extrusionOk="0">
                  <a:moveTo>
                    <a:pt x="1" y="0"/>
                  </a:moveTo>
                  <a:lnTo>
                    <a:pt x="1" y="605"/>
                  </a:lnTo>
                  <a:lnTo>
                    <a:pt x="1743" y="605"/>
                  </a:lnTo>
                  <a:lnTo>
                    <a:pt x="1743"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1"/>
            <p:cNvSpPr/>
            <p:nvPr/>
          </p:nvSpPr>
          <p:spPr>
            <a:xfrm>
              <a:off x="7152038" y="3363850"/>
              <a:ext cx="48975" cy="13875"/>
            </a:xfrm>
            <a:custGeom>
              <a:avLst/>
              <a:gdLst/>
              <a:ahLst/>
              <a:cxnLst/>
              <a:rect l="l" t="t" r="r" b="b"/>
              <a:pathLst>
                <a:path w="1959" h="555" extrusionOk="0">
                  <a:moveTo>
                    <a:pt x="1" y="1"/>
                  </a:moveTo>
                  <a:lnTo>
                    <a:pt x="1" y="554"/>
                  </a:lnTo>
                  <a:lnTo>
                    <a:pt x="1959" y="554"/>
                  </a:lnTo>
                  <a:lnTo>
                    <a:pt x="1959"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1"/>
            <p:cNvSpPr/>
            <p:nvPr/>
          </p:nvSpPr>
          <p:spPr>
            <a:xfrm>
              <a:off x="6980063" y="3261350"/>
              <a:ext cx="345000" cy="157125"/>
            </a:xfrm>
            <a:custGeom>
              <a:avLst/>
              <a:gdLst/>
              <a:ahLst/>
              <a:cxnLst/>
              <a:rect l="l" t="t" r="r" b="b"/>
              <a:pathLst>
                <a:path w="13800" h="6285" extrusionOk="0">
                  <a:moveTo>
                    <a:pt x="4655" y="2778"/>
                  </a:moveTo>
                  <a:lnTo>
                    <a:pt x="4655" y="5679"/>
                  </a:lnTo>
                  <a:lnTo>
                    <a:pt x="3292" y="5679"/>
                  </a:lnTo>
                  <a:lnTo>
                    <a:pt x="3292" y="2778"/>
                  </a:lnTo>
                  <a:close/>
                  <a:moveTo>
                    <a:pt x="8540" y="2009"/>
                  </a:moveTo>
                  <a:lnTo>
                    <a:pt x="8540" y="5679"/>
                  </a:lnTo>
                  <a:lnTo>
                    <a:pt x="7177" y="5679"/>
                  </a:lnTo>
                  <a:lnTo>
                    <a:pt x="7177" y="2009"/>
                  </a:lnTo>
                  <a:close/>
                  <a:moveTo>
                    <a:pt x="10509" y="3076"/>
                  </a:moveTo>
                  <a:lnTo>
                    <a:pt x="10509" y="5679"/>
                  </a:lnTo>
                  <a:lnTo>
                    <a:pt x="9135" y="5679"/>
                  </a:lnTo>
                  <a:lnTo>
                    <a:pt x="9135" y="3076"/>
                  </a:lnTo>
                  <a:close/>
                  <a:moveTo>
                    <a:pt x="6572" y="595"/>
                  </a:moveTo>
                  <a:lnTo>
                    <a:pt x="6572" y="5720"/>
                  </a:lnTo>
                  <a:lnTo>
                    <a:pt x="5209" y="5720"/>
                  </a:lnTo>
                  <a:lnTo>
                    <a:pt x="5209" y="2778"/>
                  </a:lnTo>
                  <a:lnTo>
                    <a:pt x="5209" y="2481"/>
                  </a:lnTo>
                  <a:lnTo>
                    <a:pt x="5209" y="595"/>
                  </a:lnTo>
                  <a:close/>
                  <a:moveTo>
                    <a:pt x="4952" y="0"/>
                  </a:moveTo>
                  <a:cubicBezTo>
                    <a:pt x="4778" y="0"/>
                    <a:pt x="4655" y="133"/>
                    <a:pt x="4655" y="297"/>
                  </a:cubicBezTo>
                  <a:lnTo>
                    <a:pt x="4655" y="2184"/>
                  </a:lnTo>
                  <a:lnTo>
                    <a:pt x="2984" y="2184"/>
                  </a:lnTo>
                  <a:cubicBezTo>
                    <a:pt x="2820" y="2184"/>
                    <a:pt x="2687" y="2307"/>
                    <a:pt x="2687" y="2481"/>
                  </a:cubicBezTo>
                  <a:lnTo>
                    <a:pt x="2687" y="5679"/>
                  </a:lnTo>
                  <a:lnTo>
                    <a:pt x="298" y="5679"/>
                  </a:lnTo>
                  <a:cubicBezTo>
                    <a:pt x="165" y="5679"/>
                    <a:pt x="42" y="5813"/>
                    <a:pt x="1" y="5936"/>
                  </a:cubicBezTo>
                  <a:cubicBezTo>
                    <a:pt x="1" y="6151"/>
                    <a:pt x="124" y="6284"/>
                    <a:pt x="298" y="6284"/>
                  </a:cubicBezTo>
                  <a:lnTo>
                    <a:pt x="13451" y="6284"/>
                  </a:lnTo>
                  <a:cubicBezTo>
                    <a:pt x="13625" y="6284"/>
                    <a:pt x="13748" y="6192"/>
                    <a:pt x="13748" y="6028"/>
                  </a:cubicBezTo>
                  <a:cubicBezTo>
                    <a:pt x="13799" y="5854"/>
                    <a:pt x="13666" y="5679"/>
                    <a:pt x="13492" y="5679"/>
                  </a:cubicBezTo>
                  <a:lnTo>
                    <a:pt x="11103" y="5679"/>
                  </a:lnTo>
                  <a:lnTo>
                    <a:pt x="11103" y="2778"/>
                  </a:lnTo>
                  <a:cubicBezTo>
                    <a:pt x="11103" y="2645"/>
                    <a:pt x="10929" y="2481"/>
                    <a:pt x="10806" y="2481"/>
                  </a:cubicBezTo>
                  <a:lnTo>
                    <a:pt x="9135" y="2481"/>
                  </a:lnTo>
                  <a:lnTo>
                    <a:pt x="9135" y="1753"/>
                  </a:lnTo>
                  <a:cubicBezTo>
                    <a:pt x="9135" y="1579"/>
                    <a:pt x="9012" y="1456"/>
                    <a:pt x="8838" y="1456"/>
                  </a:cubicBezTo>
                  <a:lnTo>
                    <a:pt x="7177" y="1456"/>
                  </a:lnTo>
                  <a:lnTo>
                    <a:pt x="7177" y="297"/>
                  </a:lnTo>
                  <a:cubicBezTo>
                    <a:pt x="7177" y="133"/>
                    <a:pt x="7044" y="0"/>
                    <a:pt x="68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1"/>
            <p:cNvSpPr/>
            <p:nvPr/>
          </p:nvSpPr>
          <p:spPr>
            <a:xfrm>
              <a:off x="6980063" y="3074500"/>
              <a:ext cx="345000" cy="158150"/>
            </a:xfrm>
            <a:custGeom>
              <a:avLst/>
              <a:gdLst/>
              <a:ahLst/>
              <a:cxnLst/>
              <a:rect l="l" t="t" r="r" b="b"/>
              <a:pathLst>
                <a:path w="13800" h="6326" extrusionOk="0">
                  <a:moveTo>
                    <a:pt x="2605" y="2389"/>
                  </a:moveTo>
                  <a:lnTo>
                    <a:pt x="2605" y="5721"/>
                  </a:lnTo>
                  <a:lnTo>
                    <a:pt x="1446" y="5721"/>
                  </a:lnTo>
                  <a:lnTo>
                    <a:pt x="1446" y="2389"/>
                  </a:lnTo>
                  <a:close/>
                  <a:moveTo>
                    <a:pt x="4399" y="595"/>
                  </a:moveTo>
                  <a:lnTo>
                    <a:pt x="4399" y="5721"/>
                  </a:lnTo>
                  <a:lnTo>
                    <a:pt x="3199" y="5721"/>
                  </a:lnTo>
                  <a:lnTo>
                    <a:pt x="3199" y="595"/>
                  </a:lnTo>
                  <a:close/>
                  <a:moveTo>
                    <a:pt x="7341" y="2861"/>
                  </a:moveTo>
                  <a:lnTo>
                    <a:pt x="7341" y="5721"/>
                  </a:lnTo>
                  <a:lnTo>
                    <a:pt x="5250" y="5721"/>
                  </a:lnTo>
                  <a:lnTo>
                    <a:pt x="7341" y="2861"/>
                  </a:lnTo>
                  <a:close/>
                  <a:moveTo>
                    <a:pt x="9135" y="2389"/>
                  </a:moveTo>
                  <a:lnTo>
                    <a:pt x="9135" y="5721"/>
                  </a:lnTo>
                  <a:lnTo>
                    <a:pt x="7946" y="5721"/>
                  </a:lnTo>
                  <a:lnTo>
                    <a:pt x="7946" y="2389"/>
                  </a:lnTo>
                  <a:close/>
                  <a:moveTo>
                    <a:pt x="10888" y="2389"/>
                  </a:moveTo>
                  <a:lnTo>
                    <a:pt x="10888" y="5721"/>
                  </a:lnTo>
                  <a:lnTo>
                    <a:pt x="9699" y="5721"/>
                  </a:lnTo>
                  <a:lnTo>
                    <a:pt x="9699" y="2389"/>
                  </a:lnTo>
                  <a:close/>
                  <a:moveTo>
                    <a:pt x="2943" y="1"/>
                  </a:moveTo>
                  <a:cubicBezTo>
                    <a:pt x="2779" y="1"/>
                    <a:pt x="2646" y="175"/>
                    <a:pt x="2646" y="298"/>
                  </a:cubicBezTo>
                  <a:lnTo>
                    <a:pt x="2646" y="1795"/>
                  </a:lnTo>
                  <a:lnTo>
                    <a:pt x="1149" y="1795"/>
                  </a:lnTo>
                  <a:cubicBezTo>
                    <a:pt x="985" y="1795"/>
                    <a:pt x="852" y="1918"/>
                    <a:pt x="852" y="2092"/>
                  </a:cubicBezTo>
                  <a:lnTo>
                    <a:pt x="852" y="5721"/>
                  </a:lnTo>
                  <a:lnTo>
                    <a:pt x="339" y="5721"/>
                  </a:lnTo>
                  <a:cubicBezTo>
                    <a:pt x="165" y="5721"/>
                    <a:pt x="42" y="5854"/>
                    <a:pt x="1" y="5977"/>
                  </a:cubicBezTo>
                  <a:cubicBezTo>
                    <a:pt x="1" y="6152"/>
                    <a:pt x="124" y="6326"/>
                    <a:pt x="298" y="6326"/>
                  </a:cubicBezTo>
                  <a:lnTo>
                    <a:pt x="13492" y="6326"/>
                  </a:lnTo>
                  <a:cubicBezTo>
                    <a:pt x="13625" y="6326"/>
                    <a:pt x="13748" y="6193"/>
                    <a:pt x="13799" y="6070"/>
                  </a:cubicBezTo>
                  <a:cubicBezTo>
                    <a:pt x="13799" y="5854"/>
                    <a:pt x="13666" y="5721"/>
                    <a:pt x="13492" y="5721"/>
                  </a:cubicBezTo>
                  <a:lnTo>
                    <a:pt x="11493" y="5721"/>
                  </a:lnTo>
                  <a:lnTo>
                    <a:pt x="11493" y="2092"/>
                  </a:lnTo>
                  <a:cubicBezTo>
                    <a:pt x="11493" y="1918"/>
                    <a:pt x="11360" y="1795"/>
                    <a:pt x="11185" y="1795"/>
                  </a:cubicBezTo>
                  <a:lnTo>
                    <a:pt x="8161" y="1795"/>
                  </a:lnTo>
                  <a:lnTo>
                    <a:pt x="8202" y="1754"/>
                  </a:lnTo>
                  <a:cubicBezTo>
                    <a:pt x="8284" y="1621"/>
                    <a:pt x="8243" y="1456"/>
                    <a:pt x="8110" y="1323"/>
                  </a:cubicBezTo>
                  <a:cubicBezTo>
                    <a:pt x="8066" y="1294"/>
                    <a:pt x="8016" y="1281"/>
                    <a:pt x="7964" y="1281"/>
                  </a:cubicBezTo>
                  <a:cubicBezTo>
                    <a:pt x="7870" y="1281"/>
                    <a:pt x="7769" y="1326"/>
                    <a:pt x="7690" y="1405"/>
                  </a:cubicBezTo>
                  <a:lnTo>
                    <a:pt x="4993" y="5127"/>
                  </a:lnTo>
                  <a:lnTo>
                    <a:pt x="4993" y="298"/>
                  </a:lnTo>
                  <a:cubicBezTo>
                    <a:pt x="4993" y="175"/>
                    <a:pt x="4870" y="1"/>
                    <a:pt x="469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61"/>
          <p:cNvGrpSpPr/>
          <p:nvPr/>
        </p:nvGrpSpPr>
        <p:grpSpPr>
          <a:xfrm>
            <a:off x="4757813" y="3074500"/>
            <a:ext cx="260675" cy="345000"/>
            <a:chOff x="4757813" y="3074500"/>
            <a:chExt cx="260675" cy="345000"/>
          </a:xfrm>
        </p:grpSpPr>
        <p:sp>
          <p:nvSpPr>
            <p:cNvPr id="954" name="Google Shape;954;p61"/>
            <p:cNvSpPr/>
            <p:nvPr/>
          </p:nvSpPr>
          <p:spPr>
            <a:xfrm>
              <a:off x="4757813" y="3074500"/>
              <a:ext cx="260675" cy="345000"/>
            </a:xfrm>
            <a:custGeom>
              <a:avLst/>
              <a:gdLst/>
              <a:ahLst/>
              <a:cxnLst/>
              <a:rect l="l" t="t" r="r" b="b"/>
              <a:pathLst>
                <a:path w="10427" h="13800" extrusionOk="0">
                  <a:moveTo>
                    <a:pt x="1620" y="595"/>
                  </a:moveTo>
                  <a:lnTo>
                    <a:pt x="1620" y="5045"/>
                  </a:lnTo>
                  <a:lnTo>
                    <a:pt x="554" y="5045"/>
                  </a:lnTo>
                  <a:lnTo>
                    <a:pt x="554" y="1323"/>
                  </a:lnTo>
                  <a:cubicBezTo>
                    <a:pt x="554" y="944"/>
                    <a:pt x="892" y="595"/>
                    <a:pt x="1323" y="595"/>
                  </a:cubicBezTo>
                  <a:close/>
                  <a:moveTo>
                    <a:pt x="1620" y="5639"/>
                  </a:moveTo>
                  <a:lnTo>
                    <a:pt x="1620" y="6787"/>
                  </a:lnTo>
                  <a:lnTo>
                    <a:pt x="554" y="6787"/>
                  </a:lnTo>
                  <a:lnTo>
                    <a:pt x="554" y="5639"/>
                  </a:lnTo>
                  <a:close/>
                  <a:moveTo>
                    <a:pt x="9821" y="595"/>
                  </a:moveTo>
                  <a:lnTo>
                    <a:pt x="9821" y="5045"/>
                  </a:lnTo>
                  <a:lnTo>
                    <a:pt x="8581" y="5045"/>
                  </a:lnTo>
                  <a:lnTo>
                    <a:pt x="8581" y="5639"/>
                  </a:lnTo>
                  <a:lnTo>
                    <a:pt x="9821" y="5639"/>
                  </a:lnTo>
                  <a:lnTo>
                    <a:pt x="9821" y="6787"/>
                  </a:lnTo>
                  <a:lnTo>
                    <a:pt x="8581" y="6787"/>
                  </a:lnTo>
                  <a:lnTo>
                    <a:pt x="8581" y="7392"/>
                  </a:lnTo>
                  <a:lnTo>
                    <a:pt x="9821" y="7392"/>
                  </a:lnTo>
                  <a:lnTo>
                    <a:pt x="9821" y="11144"/>
                  </a:lnTo>
                  <a:lnTo>
                    <a:pt x="7258" y="11144"/>
                  </a:lnTo>
                  <a:lnTo>
                    <a:pt x="7258" y="7392"/>
                  </a:lnTo>
                  <a:lnTo>
                    <a:pt x="6664" y="7392"/>
                  </a:lnTo>
                  <a:lnTo>
                    <a:pt x="6664" y="11144"/>
                  </a:lnTo>
                  <a:lnTo>
                    <a:pt x="5464" y="11144"/>
                  </a:lnTo>
                  <a:lnTo>
                    <a:pt x="5464" y="7392"/>
                  </a:lnTo>
                  <a:lnTo>
                    <a:pt x="4870" y="7392"/>
                  </a:lnTo>
                  <a:lnTo>
                    <a:pt x="4870" y="11144"/>
                  </a:lnTo>
                  <a:lnTo>
                    <a:pt x="2225" y="11144"/>
                  </a:lnTo>
                  <a:lnTo>
                    <a:pt x="2225" y="7392"/>
                  </a:lnTo>
                  <a:lnTo>
                    <a:pt x="3506" y="7392"/>
                  </a:lnTo>
                  <a:lnTo>
                    <a:pt x="3506" y="6787"/>
                  </a:lnTo>
                  <a:lnTo>
                    <a:pt x="2225" y="6787"/>
                  </a:lnTo>
                  <a:lnTo>
                    <a:pt x="2225" y="5639"/>
                  </a:lnTo>
                  <a:lnTo>
                    <a:pt x="3506" y="5639"/>
                  </a:lnTo>
                  <a:lnTo>
                    <a:pt x="3506" y="5045"/>
                  </a:lnTo>
                  <a:lnTo>
                    <a:pt x="2225" y="5045"/>
                  </a:lnTo>
                  <a:lnTo>
                    <a:pt x="2225" y="595"/>
                  </a:lnTo>
                  <a:lnTo>
                    <a:pt x="4870" y="595"/>
                  </a:lnTo>
                  <a:lnTo>
                    <a:pt x="4870" y="5045"/>
                  </a:lnTo>
                  <a:lnTo>
                    <a:pt x="5464" y="5045"/>
                  </a:lnTo>
                  <a:lnTo>
                    <a:pt x="5464" y="595"/>
                  </a:lnTo>
                  <a:lnTo>
                    <a:pt x="6664" y="595"/>
                  </a:lnTo>
                  <a:lnTo>
                    <a:pt x="6664" y="5045"/>
                  </a:lnTo>
                  <a:lnTo>
                    <a:pt x="7258" y="5045"/>
                  </a:lnTo>
                  <a:lnTo>
                    <a:pt x="7258" y="595"/>
                  </a:lnTo>
                  <a:close/>
                  <a:moveTo>
                    <a:pt x="1620" y="7392"/>
                  </a:moveTo>
                  <a:lnTo>
                    <a:pt x="1620" y="11144"/>
                  </a:lnTo>
                  <a:lnTo>
                    <a:pt x="1323" y="11144"/>
                  </a:lnTo>
                  <a:cubicBezTo>
                    <a:pt x="1025" y="11144"/>
                    <a:pt x="769" y="11236"/>
                    <a:pt x="554" y="11359"/>
                  </a:cubicBezTo>
                  <a:lnTo>
                    <a:pt x="554" y="7392"/>
                  </a:lnTo>
                  <a:close/>
                  <a:moveTo>
                    <a:pt x="4870" y="11749"/>
                  </a:moveTo>
                  <a:lnTo>
                    <a:pt x="4870" y="13194"/>
                  </a:lnTo>
                  <a:lnTo>
                    <a:pt x="1323" y="13194"/>
                  </a:lnTo>
                  <a:cubicBezTo>
                    <a:pt x="943" y="13194"/>
                    <a:pt x="595" y="12856"/>
                    <a:pt x="595" y="12426"/>
                  </a:cubicBezTo>
                  <a:cubicBezTo>
                    <a:pt x="595" y="12046"/>
                    <a:pt x="943" y="11749"/>
                    <a:pt x="1364" y="11749"/>
                  </a:cubicBezTo>
                  <a:close/>
                  <a:moveTo>
                    <a:pt x="6664" y="11749"/>
                  </a:moveTo>
                  <a:lnTo>
                    <a:pt x="6664" y="13194"/>
                  </a:lnTo>
                  <a:lnTo>
                    <a:pt x="5464" y="13194"/>
                  </a:lnTo>
                  <a:lnTo>
                    <a:pt x="5464" y="11749"/>
                  </a:lnTo>
                  <a:close/>
                  <a:moveTo>
                    <a:pt x="9821" y="11749"/>
                  </a:moveTo>
                  <a:lnTo>
                    <a:pt x="9821" y="13194"/>
                  </a:lnTo>
                  <a:lnTo>
                    <a:pt x="7258" y="13194"/>
                  </a:lnTo>
                  <a:lnTo>
                    <a:pt x="7258" y="11749"/>
                  </a:lnTo>
                  <a:close/>
                  <a:moveTo>
                    <a:pt x="1323" y="1"/>
                  </a:moveTo>
                  <a:cubicBezTo>
                    <a:pt x="554" y="1"/>
                    <a:pt x="0" y="595"/>
                    <a:pt x="0" y="1323"/>
                  </a:cubicBezTo>
                  <a:lnTo>
                    <a:pt x="0" y="12477"/>
                  </a:lnTo>
                  <a:cubicBezTo>
                    <a:pt x="0" y="13194"/>
                    <a:pt x="554" y="13799"/>
                    <a:pt x="1323" y="13799"/>
                  </a:cubicBezTo>
                  <a:lnTo>
                    <a:pt x="10119" y="13799"/>
                  </a:lnTo>
                  <a:cubicBezTo>
                    <a:pt x="10293" y="13799"/>
                    <a:pt x="10426" y="13625"/>
                    <a:pt x="10426" y="13502"/>
                  </a:cubicBezTo>
                  <a:lnTo>
                    <a:pt x="10426" y="298"/>
                  </a:lnTo>
                  <a:cubicBezTo>
                    <a:pt x="10426" y="124"/>
                    <a:pt x="10293" y="1"/>
                    <a:pt x="1011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1"/>
            <p:cNvSpPr/>
            <p:nvPr/>
          </p:nvSpPr>
          <p:spPr>
            <a:xfrm>
              <a:off x="4837763" y="3186500"/>
              <a:ext cx="142275" cy="87675"/>
            </a:xfrm>
            <a:custGeom>
              <a:avLst/>
              <a:gdLst/>
              <a:ahLst/>
              <a:cxnLst/>
              <a:rect l="l" t="t" r="r" b="b"/>
              <a:pathLst>
                <a:path w="5691" h="3507" extrusionOk="0">
                  <a:moveTo>
                    <a:pt x="2820" y="1200"/>
                  </a:moveTo>
                  <a:cubicBezTo>
                    <a:pt x="3168" y="1200"/>
                    <a:pt x="3384" y="1456"/>
                    <a:pt x="3384" y="1754"/>
                  </a:cubicBezTo>
                  <a:cubicBezTo>
                    <a:pt x="3384" y="2051"/>
                    <a:pt x="3168" y="2266"/>
                    <a:pt x="2820" y="2266"/>
                  </a:cubicBezTo>
                  <a:cubicBezTo>
                    <a:pt x="2523" y="2266"/>
                    <a:pt x="2307" y="2051"/>
                    <a:pt x="2307" y="1754"/>
                  </a:cubicBezTo>
                  <a:cubicBezTo>
                    <a:pt x="2307" y="1456"/>
                    <a:pt x="2523" y="1200"/>
                    <a:pt x="2820" y="1200"/>
                  </a:cubicBezTo>
                  <a:close/>
                  <a:moveTo>
                    <a:pt x="1159" y="606"/>
                  </a:moveTo>
                  <a:cubicBezTo>
                    <a:pt x="1456" y="606"/>
                    <a:pt x="1795" y="729"/>
                    <a:pt x="1969" y="985"/>
                  </a:cubicBezTo>
                  <a:cubicBezTo>
                    <a:pt x="1795" y="1200"/>
                    <a:pt x="1713" y="1456"/>
                    <a:pt x="1713" y="1754"/>
                  </a:cubicBezTo>
                  <a:cubicBezTo>
                    <a:pt x="1713" y="2010"/>
                    <a:pt x="1795" y="2266"/>
                    <a:pt x="1969" y="2482"/>
                  </a:cubicBezTo>
                  <a:cubicBezTo>
                    <a:pt x="1795" y="2738"/>
                    <a:pt x="1456" y="2912"/>
                    <a:pt x="1159" y="2912"/>
                  </a:cubicBezTo>
                  <a:lnTo>
                    <a:pt x="606" y="2912"/>
                  </a:lnTo>
                  <a:lnTo>
                    <a:pt x="606" y="606"/>
                  </a:lnTo>
                  <a:close/>
                  <a:moveTo>
                    <a:pt x="5086" y="606"/>
                  </a:moveTo>
                  <a:lnTo>
                    <a:pt x="5086" y="2912"/>
                  </a:lnTo>
                  <a:lnTo>
                    <a:pt x="4573" y="2912"/>
                  </a:lnTo>
                  <a:cubicBezTo>
                    <a:pt x="4194" y="2912"/>
                    <a:pt x="3896" y="2779"/>
                    <a:pt x="3722" y="2482"/>
                  </a:cubicBezTo>
                  <a:cubicBezTo>
                    <a:pt x="3896" y="2307"/>
                    <a:pt x="3978" y="2051"/>
                    <a:pt x="3978" y="1754"/>
                  </a:cubicBezTo>
                  <a:cubicBezTo>
                    <a:pt x="3978" y="1456"/>
                    <a:pt x="3896" y="1200"/>
                    <a:pt x="3722" y="1026"/>
                  </a:cubicBezTo>
                  <a:cubicBezTo>
                    <a:pt x="3896" y="729"/>
                    <a:pt x="4235" y="606"/>
                    <a:pt x="4573" y="606"/>
                  </a:cubicBezTo>
                  <a:close/>
                  <a:moveTo>
                    <a:pt x="606" y="1"/>
                  </a:moveTo>
                  <a:cubicBezTo>
                    <a:pt x="257" y="1"/>
                    <a:pt x="1" y="257"/>
                    <a:pt x="1" y="606"/>
                  </a:cubicBezTo>
                  <a:lnTo>
                    <a:pt x="1" y="2912"/>
                  </a:lnTo>
                  <a:cubicBezTo>
                    <a:pt x="1" y="3209"/>
                    <a:pt x="257" y="3507"/>
                    <a:pt x="606" y="3507"/>
                  </a:cubicBezTo>
                  <a:lnTo>
                    <a:pt x="1159" y="3507"/>
                  </a:lnTo>
                  <a:cubicBezTo>
                    <a:pt x="1672" y="3507"/>
                    <a:pt x="2184" y="3250"/>
                    <a:pt x="2482" y="2820"/>
                  </a:cubicBezTo>
                  <a:cubicBezTo>
                    <a:pt x="2564" y="2871"/>
                    <a:pt x="2697" y="2871"/>
                    <a:pt x="2820" y="2871"/>
                  </a:cubicBezTo>
                  <a:cubicBezTo>
                    <a:pt x="2994" y="2871"/>
                    <a:pt x="3127" y="2871"/>
                    <a:pt x="3209" y="2820"/>
                  </a:cubicBezTo>
                  <a:cubicBezTo>
                    <a:pt x="3548" y="3250"/>
                    <a:pt x="4019" y="3507"/>
                    <a:pt x="4573" y="3507"/>
                  </a:cubicBezTo>
                  <a:lnTo>
                    <a:pt x="5086" y="3507"/>
                  </a:lnTo>
                  <a:cubicBezTo>
                    <a:pt x="5434" y="3507"/>
                    <a:pt x="5690" y="3209"/>
                    <a:pt x="5690" y="2912"/>
                  </a:cubicBezTo>
                  <a:lnTo>
                    <a:pt x="5690" y="606"/>
                  </a:lnTo>
                  <a:cubicBezTo>
                    <a:pt x="5690" y="257"/>
                    <a:pt x="5434" y="1"/>
                    <a:pt x="5086" y="1"/>
                  </a:cubicBezTo>
                  <a:lnTo>
                    <a:pt x="4573" y="1"/>
                  </a:lnTo>
                  <a:cubicBezTo>
                    <a:pt x="4019" y="1"/>
                    <a:pt x="3548" y="257"/>
                    <a:pt x="3209" y="688"/>
                  </a:cubicBezTo>
                  <a:cubicBezTo>
                    <a:pt x="3127" y="647"/>
                    <a:pt x="2994" y="606"/>
                    <a:pt x="2820" y="606"/>
                  </a:cubicBezTo>
                  <a:cubicBezTo>
                    <a:pt x="2697" y="606"/>
                    <a:pt x="2615" y="647"/>
                    <a:pt x="2482" y="647"/>
                  </a:cubicBezTo>
                  <a:cubicBezTo>
                    <a:pt x="2184" y="257"/>
                    <a:pt x="1672" y="1"/>
                    <a:pt x="115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61"/>
          <p:cNvGrpSpPr/>
          <p:nvPr/>
        </p:nvGrpSpPr>
        <p:grpSpPr>
          <a:xfrm>
            <a:off x="7756363" y="3074500"/>
            <a:ext cx="288350" cy="345000"/>
            <a:chOff x="7756363" y="3074500"/>
            <a:chExt cx="288350" cy="345000"/>
          </a:xfrm>
        </p:grpSpPr>
        <p:sp>
          <p:nvSpPr>
            <p:cNvPr id="957" name="Google Shape;957;p61"/>
            <p:cNvSpPr/>
            <p:nvPr/>
          </p:nvSpPr>
          <p:spPr>
            <a:xfrm>
              <a:off x="7854538" y="3212125"/>
              <a:ext cx="138925" cy="31050"/>
            </a:xfrm>
            <a:custGeom>
              <a:avLst/>
              <a:gdLst/>
              <a:ahLst/>
              <a:cxnLst/>
              <a:rect l="l" t="t" r="r" b="b"/>
              <a:pathLst>
                <a:path w="5557" h="1242" extrusionOk="0">
                  <a:moveTo>
                    <a:pt x="0" y="1"/>
                  </a:moveTo>
                  <a:lnTo>
                    <a:pt x="0" y="565"/>
                  </a:lnTo>
                  <a:lnTo>
                    <a:pt x="1712" y="565"/>
                  </a:lnTo>
                  <a:cubicBezTo>
                    <a:pt x="2009" y="565"/>
                    <a:pt x="2307" y="688"/>
                    <a:pt x="2522" y="862"/>
                  </a:cubicBezTo>
                  <a:cubicBezTo>
                    <a:pt x="2860" y="1077"/>
                    <a:pt x="3291" y="1241"/>
                    <a:pt x="3721" y="1241"/>
                  </a:cubicBezTo>
                  <a:lnTo>
                    <a:pt x="5556" y="1241"/>
                  </a:lnTo>
                  <a:lnTo>
                    <a:pt x="5556" y="647"/>
                  </a:lnTo>
                  <a:lnTo>
                    <a:pt x="3721" y="647"/>
                  </a:lnTo>
                  <a:cubicBezTo>
                    <a:pt x="3424" y="647"/>
                    <a:pt x="3117" y="565"/>
                    <a:pt x="2911" y="390"/>
                  </a:cubicBezTo>
                  <a:cubicBezTo>
                    <a:pt x="2563" y="134"/>
                    <a:pt x="2143" y="1"/>
                    <a:pt x="171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1"/>
            <p:cNvSpPr/>
            <p:nvPr/>
          </p:nvSpPr>
          <p:spPr>
            <a:xfrm>
              <a:off x="7756363" y="3074500"/>
              <a:ext cx="288350" cy="345000"/>
            </a:xfrm>
            <a:custGeom>
              <a:avLst/>
              <a:gdLst/>
              <a:ahLst/>
              <a:cxnLst/>
              <a:rect l="l" t="t" r="r" b="b"/>
              <a:pathLst>
                <a:path w="11534" h="13800" extrusionOk="0">
                  <a:moveTo>
                    <a:pt x="10939" y="554"/>
                  </a:moveTo>
                  <a:lnTo>
                    <a:pt x="10939" y="10939"/>
                  </a:lnTo>
                  <a:lnTo>
                    <a:pt x="2348" y="10939"/>
                  </a:lnTo>
                  <a:lnTo>
                    <a:pt x="2348" y="554"/>
                  </a:lnTo>
                  <a:close/>
                  <a:moveTo>
                    <a:pt x="1754" y="554"/>
                  </a:moveTo>
                  <a:lnTo>
                    <a:pt x="1754" y="10939"/>
                  </a:lnTo>
                  <a:lnTo>
                    <a:pt x="1405" y="10939"/>
                  </a:lnTo>
                  <a:cubicBezTo>
                    <a:pt x="1108" y="10939"/>
                    <a:pt x="811" y="11062"/>
                    <a:pt x="595" y="11236"/>
                  </a:cubicBezTo>
                  <a:lnTo>
                    <a:pt x="595" y="1364"/>
                  </a:lnTo>
                  <a:cubicBezTo>
                    <a:pt x="595" y="944"/>
                    <a:pt x="944" y="554"/>
                    <a:pt x="1405" y="554"/>
                  </a:cubicBezTo>
                  <a:close/>
                  <a:moveTo>
                    <a:pt x="10939" y="11534"/>
                  </a:moveTo>
                  <a:lnTo>
                    <a:pt x="10939" y="13153"/>
                  </a:lnTo>
                  <a:lnTo>
                    <a:pt x="1497" y="13153"/>
                  </a:lnTo>
                  <a:cubicBezTo>
                    <a:pt x="1067" y="13153"/>
                    <a:pt x="688" y="12815"/>
                    <a:pt x="688" y="12385"/>
                  </a:cubicBezTo>
                  <a:cubicBezTo>
                    <a:pt x="636" y="11913"/>
                    <a:pt x="1026" y="11534"/>
                    <a:pt x="1497" y="11534"/>
                  </a:cubicBezTo>
                  <a:close/>
                  <a:moveTo>
                    <a:pt x="1405" y="1"/>
                  </a:moveTo>
                  <a:cubicBezTo>
                    <a:pt x="636" y="1"/>
                    <a:pt x="1" y="636"/>
                    <a:pt x="1" y="1405"/>
                  </a:cubicBezTo>
                  <a:lnTo>
                    <a:pt x="1" y="12344"/>
                  </a:lnTo>
                  <a:lnTo>
                    <a:pt x="1" y="12385"/>
                  </a:lnTo>
                  <a:cubicBezTo>
                    <a:pt x="1" y="13153"/>
                    <a:pt x="636" y="13799"/>
                    <a:pt x="1405" y="13799"/>
                  </a:cubicBezTo>
                  <a:lnTo>
                    <a:pt x="11236" y="13799"/>
                  </a:lnTo>
                  <a:cubicBezTo>
                    <a:pt x="11400" y="13799"/>
                    <a:pt x="11534" y="13625"/>
                    <a:pt x="11534" y="13502"/>
                  </a:cubicBezTo>
                  <a:lnTo>
                    <a:pt x="11534" y="11277"/>
                  </a:lnTo>
                  <a:lnTo>
                    <a:pt x="11534" y="298"/>
                  </a:lnTo>
                  <a:cubicBezTo>
                    <a:pt x="11534" y="124"/>
                    <a:pt x="11400" y="1"/>
                    <a:pt x="112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1"/>
            <p:cNvSpPr/>
            <p:nvPr/>
          </p:nvSpPr>
          <p:spPr>
            <a:xfrm>
              <a:off x="7844013" y="3119350"/>
              <a:ext cx="156875" cy="200700"/>
            </a:xfrm>
            <a:custGeom>
              <a:avLst/>
              <a:gdLst/>
              <a:ahLst/>
              <a:cxnLst/>
              <a:rect l="l" t="t" r="r" b="b"/>
              <a:pathLst>
                <a:path w="6275" h="8028" extrusionOk="0">
                  <a:moveTo>
                    <a:pt x="3927" y="595"/>
                  </a:moveTo>
                  <a:lnTo>
                    <a:pt x="3927" y="1754"/>
                  </a:lnTo>
                  <a:cubicBezTo>
                    <a:pt x="3927" y="2133"/>
                    <a:pt x="4142" y="2523"/>
                    <a:pt x="4440" y="2687"/>
                  </a:cubicBezTo>
                  <a:cubicBezTo>
                    <a:pt x="5250" y="3199"/>
                    <a:pt x="5721" y="4060"/>
                    <a:pt x="5680" y="4993"/>
                  </a:cubicBezTo>
                  <a:cubicBezTo>
                    <a:pt x="5639" y="5598"/>
                    <a:pt x="5424" y="6152"/>
                    <a:pt x="4993" y="6582"/>
                  </a:cubicBezTo>
                  <a:cubicBezTo>
                    <a:pt x="4522" y="7136"/>
                    <a:pt x="3845" y="7433"/>
                    <a:pt x="3117" y="7433"/>
                  </a:cubicBezTo>
                  <a:cubicBezTo>
                    <a:pt x="1744" y="7392"/>
                    <a:pt x="636" y="6275"/>
                    <a:pt x="595" y="4911"/>
                  </a:cubicBezTo>
                  <a:cubicBezTo>
                    <a:pt x="595" y="4019"/>
                    <a:pt x="1067" y="3158"/>
                    <a:pt x="1836" y="2687"/>
                  </a:cubicBezTo>
                  <a:cubicBezTo>
                    <a:pt x="2133" y="2523"/>
                    <a:pt x="2348" y="2133"/>
                    <a:pt x="2348" y="1754"/>
                  </a:cubicBezTo>
                  <a:lnTo>
                    <a:pt x="2348" y="595"/>
                  </a:lnTo>
                  <a:close/>
                  <a:moveTo>
                    <a:pt x="1538" y="1"/>
                  </a:moveTo>
                  <a:cubicBezTo>
                    <a:pt x="1487" y="1"/>
                    <a:pt x="1446" y="1"/>
                    <a:pt x="1405" y="42"/>
                  </a:cubicBezTo>
                  <a:cubicBezTo>
                    <a:pt x="1190" y="298"/>
                    <a:pt x="1364" y="595"/>
                    <a:pt x="1620" y="595"/>
                  </a:cubicBezTo>
                  <a:lnTo>
                    <a:pt x="1744" y="595"/>
                  </a:lnTo>
                  <a:lnTo>
                    <a:pt x="1744" y="1754"/>
                  </a:lnTo>
                  <a:cubicBezTo>
                    <a:pt x="1744" y="1918"/>
                    <a:pt x="1661" y="2092"/>
                    <a:pt x="1487" y="2174"/>
                  </a:cubicBezTo>
                  <a:cubicBezTo>
                    <a:pt x="554" y="2779"/>
                    <a:pt x="1" y="3845"/>
                    <a:pt x="1" y="4952"/>
                  </a:cubicBezTo>
                  <a:cubicBezTo>
                    <a:pt x="42" y="5762"/>
                    <a:pt x="339" y="6531"/>
                    <a:pt x="934" y="7095"/>
                  </a:cubicBezTo>
                  <a:cubicBezTo>
                    <a:pt x="1487" y="7689"/>
                    <a:pt x="2256" y="7987"/>
                    <a:pt x="3076" y="8028"/>
                  </a:cubicBezTo>
                  <a:lnTo>
                    <a:pt x="3117" y="8028"/>
                  </a:lnTo>
                  <a:cubicBezTo>
                    <a:pt x="3968" y="8028"/>
                    <a:pt x="4737" y="7689"/>
                    <a:pt x="5332" y="7136"/>
                  </a:cubicBezTo>
                  <a:cubicBezTo>
                    <a:pt x="5936" y="6531"/>
                    <a:pt x="6275" y="5721"/>
                    <a:pt x="6275" y="4870"/>
                  </a:cubicBezTo>
                  <a:cubicBezTo>
                    <a:pt x="6275" y="3763"/>
                    <a:pt x="5721" y="2779"/>
                    <a:pt x="4778" y="2174"/>
                  </a:cubicBezTo>
                  <a:cubicBezTo>
                    <a:pt x="4614" y="2092"/>
                    <a:pt x="4522" y="1918"/>
                    <a:pt x="4522" y="1754"/>
                  </a:cubicBezTo>
                  <a:lnTo>
                    <a:pt x="4522" y="595"/>
                  </a:lnTo>
                  <a:lnTo>
                    <a:pt x="4696" y="595"/>
                  </a:lnTo>
                  <a:cubicBezTo>
                    <a:pt x="4778" y="595"/>
                    <a:pt x="4819" y="554"/>
                    <a:pt x="4870" y="513"/>
                  </a:cubicBezTo>
                  <a:cubicBezTo>
                    <a:pt x="5075" y="257"/>
                    <a:pt x="4911" y="1"/>
                    <a:pt x="46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1"/>
            <p:cNvSpPr/>
            <p:nvPr/>
          </p:nvSpPr>
          <p:spPr>
            <a:xfrm>
              <a:off x="7983688" y="3140625"/>
              <a:ext cx="19250" cy="15150"/>
            </a:xfrm>
            <a:custGeom>
              <a:avLst/>
              <a:gdLst/>
              <a:ahLst/>
              <a:cxnLst/>
              <a:rect l="l" t="t" r="r" b="b"/>
              <a:pathLst>
                <a:path w="770" h="606" extrusionOk="0">
                  <a:moveTo>
                    <a:pt x="390" y="1"/>
                  </a:moveTo>
                  <a:cubicBezTo>
                    <a:pt x="257" y="1"/>
                    <a:pt x="175" y="42"/>
                    <a:pt x="134" y="134"/>
                  </a:cubicBezTo>
                  <a:cubicBezTo>
                    <a:pt x="1" y="349"/>
                    <a:pt x="175" y="606"/>
                    <a:pt x="390" y="606"/>
                  </a:cubicBezTo>
                  <a:cubicBezTo>
                    <a:pt x="606" y="606"/>
                    <a:pt x="770" y="390"/>
                    <a:pt x="647" y="175"/>
                  </a:cubicBezTo>
                  <a:cubicBezTo>
                    <a:pt x="606" y="42"/>
                    <a:pt x="513" y="1"/>
                    <a:pt x="3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1"/>
            <p:cNvSpPr/>
            <p:nvPr/>
          </p:nvSpPr>
          <p:spPr>
            <a:xfrm>
              <a:off x="7841713" y="3140625"/>
              <a:ext cx="19250" cy="15150"/>
            </a:xfrm>
            <a:custGeom>
              <a:avLst/>
              <a:gdLst/>
              <a:ahLst/>
              <a:cxnLst/>
              <a:rect l="l" t="t" r="r" b="b"/>
              <a:pathLst>
                <a:path w="770" h="606" extrusionOk="0">
                  <a:moveTo>
                    <a:pt x="390" y="1"/>
                  </a:moveTo>
                  <a:cubicBezTo>
                    <a:pt x="257" y="1"/>
                    <a:pt x="175" y="42"/>
                    <a:pt x="134" y="134"/>
                  </a:cubicBezTo>
                  <a:cubicBezTo>
                    <a:pt x="0" y="349"/>
                    <a:pt x="175" y="606"/>
                    <a:pt x="390" y="606"/>
                  </a:cubicBezTo>
                  <a:cubicBezTo>
                    <a:pt x="605" y="606"/>
                    <a:pt x="769" y="390"/>
                    <a:pt x="646" y="175"/>
                  </a:cubicBezTo>
                  <a:cubicBezTo>
                    <a:pt x="605" y="42"/>
                    <a:pt x="513" y="1"/>
                    <a:pt x="3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61"/>
          <p:cNvGrpSpPr/>
          <p:nvPr/>
        </p:nvGrpSpPr>
        <p:grpSpPr>
          <a:xfrm>
            <a:off x="5551263" y="3074775"/>
            <a:ext cx="345000" cy="344725"/>
            <a:chOff x="5551263" y="3074775"/>
            <a:chExt cx="345000" cy="344725"/>
          </a:xfrm>
        </p:grpSpPr>
        <p:sp>
          <p:nvSpPr>
            <p:cNvPr id="963" name="Google Shape;963;p61"/>
            <p:cNvSpPr/>
            <p:nvPr/>
          </p:nvSpPr>
          <p:spPr>
            <a:xfrm>
              <a:off x="5736063" y="3086300"/>
              <a:ext cx="130200" cy="156875"/>
            </a:xfrm>
            <a:custGeom>
              <a:avLst/>
              <a:gdLst/>
              <a:ahLst/>
              <a:cxnLst/>
              <a:rect l="l" t="t" r="r" b="b"/>
              <a:pathLst>
                <a:path w="5208" h="6275" extrusionOk="0">
                  <a:moveTo>
                    <a:pt x="1364" y="0"/>
                  </a:moveTo>
                  <a:lnTo>
                    <a:pt x="421" y="1108"/>
                  </a:lnTo>
                  <a:cubicBezTo>
                    <a:pt x="41" y="1497"/>
                    <a:pt x="41" y="2133"/>
                    <a:pt x="380" y="2563"/>
                  </a:cubicBezTo>
                  <a:lnTo>
                    <a:pt x="421" y="2645"/>
                  </a:lnTo>
                  <a:cubicBezTo>
                    <a:pt x="595" y="2820"/>
                    <a:pt x="595" y="3076"/>
                    <a:pt x="462" y="3240"/>
                  </a:cubicBezTo>
                  <a:lnTo>
                    <a:pt x="298" y="3496"/>
                  </a:lnTo>
                  <a:cubicBezTo>
                    <a:pt x="0" y="3927"/>
                    <a:pt x="41" y="4521"/>
                    <a:pt x="421" y="4911"/>
                  </a:cubicBezTo>
                  <a:lnTo>
                    <a:pt x="769" y="5249"/>
                  </a:lnTo>
                  <a:cubicBezTo>
                    <a:pt x="980" y="5460"/>
                    <a:pt x="1247" y="5560"/>
                    <a:pt x="1523" y="5560"/>
                  </a:cubicBezTo>
                  <a:cubicBezTo>
                    <a:pt x="1583" y="5560"/>
                    <a:pt x="1642" y="5555"/>
                    <a:pt x="1702" y="5546"/>
                  </a:cubicBezTo>
                  <a:lnTo>
                    <a:pt x="2819" y="5423"/>
                  </a:lnTo>
                  <a:cubicBezTo>
                    <a:pt x="2983" y="5423"/>
                    <a:pt x="3158" y="5505"/>
                    <a:pt x="3281" y="5639"/>
                  </a:cubicBezTo>
                  <a:lnTo>
                    <a:pt x="3414" y="5803"/>
                  </a:lnTo>
                  <a:cubicBezTo>
                    <a:pt x="3629" y="6110"/>
                    <a:pt x="3927" y="6274"/>
                    <a:pt x="4306" y="6274"/>
                  </a:cubicBezTo>
                  <a:lnTo>
                    <a:pt x="5208" y="6274"/>
                  </a:lnTo>
                  <a:lnTo>
                    <a:pt x="5208" y="5680"/>
                  </a:lnTo>
                  <a:lnTo>
                    <a:pt x="4306" y="5680"/>
                  </a:lnTo>
                  <a:cubicBezTo>
                    <a:pt x="4142" y="5680"/>
                    <a:pt x="3968" y="5598"/>
                    <a:pt x="3886" y="5464"/>
                  </a:cubicBezTo>
                  <a:lnTo>
                    <a:pt x="3752" y="5290"/>
                  </a:lnTo>
                  <a:cubicBezTo>
                    <a:pt x="3522" y="5023"/>
                    <a:pt x="3193" y="4864"/>
                    <a:pt x="2846" y="4864"/>
                  </a:cubicBezTo>
                  <a:cubicBezTo>
                    <a:pt x="2806" y="4864"/>
                    <a:pt x="2767" y="4866"/>
                    <a:pt x="2727" y="4870"/>
                  </a:cubicBezTo>
                  <a:lnTo>
                    <a:pt x="1620" y="4993"/>
                  </a:lnTo>
                  <a:cubicBezTo>
                    <a:pt x="1446" y="4993"/>
                    <a:pt x="1323" y="4952"/>
                    <a:pt x="1189" y="4829"/>
                  </a:cubicBezTo>
                  <a:lnTo>
                    <a:pt x="851" y="4480"/>
                  </a:lnTo>
                  <a:cubicBezTo>
                    <a:pt x="677" y="4316"/>
                    <a:pt x="636" y="4009"/>
                    <a:pt x="769" y="3845"/>
                  </a:cubicBezTo>
                  <a:lnTo>
                    <a:pt x="933" y="3588"/>
                  </a:lnTo>
                  <a:cubicBezTo>
                    <a:pt x="1230" y="3158"/>
                    <a:pt x="1189" y="2645"/>
                    <a:pt x="892" y="2266"/>
                  </a:cubicBezTo>
                  <a:lnTo>
                    <a:pt x="851" y="2174"/>
                  </a:lnTo>
                  <a:cubicBezTo>
                    <a:pt x="677" y="1958"/>
                    <a:pt x="677" y="1702"/>
                    <a:pt x="851" y="1497"/>
                  </a:cubicBezTo>
                  <a:lnTo>
                    <a:pt x="1835" y="421"/>
                  </a:lnTo>
                  <a:lnTo>
                    <a:pt x="136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1"/>
            <p:cNvSpPr/>
            <p:nvPr/>
          </p:nvSpPr>
          <p:spPr>
            <a:xfrm>
              <a:off x="5583313" y="3105525"/>
              <a:ext cx="102525" cy="153800"/>
            </a:xfrm>
            <a:custGeom>
              <a:avLst/>
              <a:gdLst/>
              <a:ahLst/>
              <a:cxnLst/>
              <a:rect l="l" t="t" r="r" b="b"/>
              <a:pathLst>
                <a:path w="4101" h="6152" extrusionOk="0">
                  <a:moveTo>
                    <a:pt x="2389" y="0"/>
                  </a:moveTo>
                  <a:lnTo>
                    <a:pt x="2010" y="421"/>
                  </a:lnTo>
                  <a:lnTo>
                    <a:pt x="2902" y="1241"/>
                  </a:lnTo>
                  <a:cubicBezTo>
                    <a:pt x="3117" y="1405"/>
                    <a:pt x="3158" y="1702"/>
                    <a:pt x="2984" y="1917"/>
                  </a:cubicBezTo>
                  <a:lnTo>
                    <a:pt x="2943" y="2010"/>
                  </a:lnTo>
                  <a:cubicBezTo>
                    <a:pt x="2604" y="2522"/>
                    <a:pt x="2727" y="3158"/>
                    <a:pt x="3158" y="3496"/>
                  </a:cubicBezTo>
                  <a:cubicBezTo>
                    <a:pt x="3414" y="3711"/>
                    <a:pt x="3414" y="3968"/>
                    <a:pt x="3332" y="4142"/>
                  </a:cubicBezTo>
                  <a:lnTo>
                    <a:pt x="2902" y="5085"/>
                  </a:lnTo>
                  <a:cubicBezTo>
                    <a:pt x="2861" y="5249"/>
                    <a:pt x="2686" y="5382"/>
                    <a:pt x="2471" y="5382"/>
                  </a:cubicBezTo>
                  <a:lnTo>
                    <a:pt x="0" y="5546"/>
                  </a:lnTo>
                  <a:lnTo>
                    <a:pt x="0" y="6151"/>
                  </a:lnTo>
                  <a:lnTo>
                    <a:pt x="2522" y="5977"/>
                  </a:lnTo>
                  <a:cubicBezTo>
                    <a:pt x="2943" y="5936"/>
                    <a:pt x="3291" y="5680"/>
                    <a:pt x="3455" y="5290"/>
                  </a:cubicBezTo>
                  <a:lnTo>
                    <a:pt x="3886" y="4398"/>
                  </a:lnTo>
                  <a:cubicBezTo>
                    <a:pt x="4101" y="3927"/>
                    <a:pt x="3968" y="3373"/>
                    <a:pt x="3547" y="3035"/>
                  </a:cubicBezTo>
                  <a:cubicBezTo>
                    <a:pt x="3332" y="2860"/>
                    <a:pt x="3291" y="2563"/>
                    <a:pt x="3414" y="2348"/>
                  </a:cubicBezTo>
                  <a:lnTo>
                    <a:pt x="3496" y="2266"/>
                  </a:lnTo>
                  <a:cubicBezTo>
                    <a:pt x="3804" y="1794"/>
                    <a:pt x="3711" y="1148"/>
                    <a:pt x="3332" y="810"/>
                  </a:cubicBez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1"/>
            <p:cNvSpPr/>
            <p:nvPr/>
          </p:nvSpPr>
          <p:spPr>
            <a:xfrm>
              <a:off x="5551263" y="3074775"/>
              <a:ext cx="345000" cy="344725"/>
            </a:xfrm>
            <a:custGeom>
              <a:avLst/>
              <a:gdLst/>
              <a:ahLst/>
              <a:cxnLst/>
              <a:rect l="l" t="t" r="r" b="b"/>
              <a:pathLst>
                <a:path w="13800" h="13789" extrusionOk="0">
                  <a:moveTo>
                    <a:pt x="6921" y="584"/>
                  </a:moveTo>
                  <a:cubicBezTo>
                    <a:pt x="9863" y="584"/>
                    <a:pt x="12303" y="3024"/>
                    <a:pt x="12303" y="6007"/>
                  </a:cubicBezTo>
                  <a:cubicBezTo>
                    <a:pt x="12303" y="6910"/>
                    <a:pt x="12087" y="7760"/>
                    <a:pt x="11698" y="8529"/>
                  </a:cubicBezTo>
                  <a:cubicBezTo>
                    <a:pt x="10847" y="8488"/>
                    <a:pt x="9996" y="8314"/>
                    <a:pt x="9227" y="8058"/>
                  </a:cubicBezTo>
                  <a:cubicBezTo>
                    <a:pt x="9186" y="8058"/>
                    <a:pt x="9135" y="8058"/>
                    <a:pt x="9135" y="8017"/>
                  </a:cubicBezTo>
                  <a:cubicBezTo>
                    <a:pt x="8879" y="7976"/>
                    <a:pt x="8715" y="7894"/>
                    <a:pt x="8417" y="7894"/>
                  </a:cubicBezTo>
                  <a:cubicBezTo>
                    <a:pt x="7772" y="7894"/>
                    <a:pt x="7218" y="8232"/>
                    <a:pt x="6921" y="8704"/>
                  </a:cubicBezTo>
                  <a:cubicBezTo>
                    <a:pt x="6572" y="8232"/>
                    <a:pt x="6019" y="7894"/>
                    <a:pt x="5383" y="7894"/>
                  </a:cubicBezTo>
                  <a:cubicBezTo>
                    <a:pt x="5086" y="7894"/>
                    <a:pt x="4911" y="7976"/>
                    <a:pt x="4655" y="8017"/>
                  </a:cubicBezTo>
                  <a:cubicBezTo>
                    <a:pt x="4655" y="8058"/>
                    <a:pt x="4614" y="8058"/>
                    <a:pt x="4614" y="8058"/>
                  </a:cubicBezTo>
                  <a:cubicBezTo>
                    <a:pt x="3804" y="8314"/>
                    <a:pt x="2943" y="8488"/>
                    <a:pt x="2092" y="8529"/>
                  </a:cubicBezTo>
                  <a:cubicBezTo>
                    <a:pt x="1703" y="7760"/>
                    <a:pt x="1498" y="6910"/>
                    <a:pt x="1498" y="6007"/>
                  </a:cubicBezTo>
                  <a:cubicBezTo>
                    <a:pt x="1498" y="3024"/>
                    <a:pt x="3927" y="584"/>
                    <a:pt x="6921" y="584"/>
                  </a:cubicBezTo>
                  <a:close/>
                  <a:moveTo>
                    <a:pt x="5424" y="8488"/>
                  </a:moveTo>
                  <a:cubicBezTo>
                    <a:pt x="6060" y="8488"/>
                    <a:pt x="6623" y="9042"/>
                    <a:pt x="6623" y="9688"/>
                  </a:cubicBezTo>
                  <a:lnTo>
                    <a:pt x="6623" y="10672"/>
                  </a:lnTo>
                  <a:cubicBezTo>
                    <a:pt x="6234" y="10416"/>
                    <a:pt x="5762" y="10323"/>
                    <a:pt x="5291" y="10323"/>
                  </a:cubicBezTo>
                  <a:lnTo>
                    <a:pt x="1067" y="10323"/>
                  </a:lnTo>
                  <a:lnTo>
                    <a:pt x="1067" y="9688"/>
                  </a:lnTo>
                  <a:cubicBezTo>
                    <a:pt x="1067" y="9390"/>
                    <a:pt x="1282" y="9134"/>
                    <a:pt x="1580" y="9134"/>
                  </a:cubicBezTo>
                  <a:cubicBezTo>
                    <a:pt x="2687" y="9134"/>
                    <a:pt x="3753" y="8960"/>
                    <a:pt x="4778" y="8622"/>
                  </a:cubicBezTo>
                  <a:lnTo>
                    <a:pt x="4870" y="8622"/>
                  </a:lnTo>
                  <a:cubicBezTo>
                    <a:pt x="5086" y="8529"/>
                    <a:pt x="5209" y="8488"/>
                    <a:pt x="5424" y="8488"/>
                  </a:cubicBezTo>
                  <a:close/>
                  <a:moveTo>
                    <a:pt x="8366" y="8488"/>
                  </a:moveTo>
                  <a:cubicBezTo>
                    <a:pt x="8581" y="8488"/>
                    <a:pt x="8715" y="8529"/>
                    <a:pt x="8930" y="8622"/>
                  </a:cubicBezTo>
                  <a:lnTo>
                    <a:pt x="9012" y="8622"/>
                  </a:lnTo>
                  <a:cubicBezTo>
                    <a:pt x="10037" y="8960"/>
                    <a:pt x="11103" y="9134"/>
                    <a:pt x="12210" y="9134"/>
                  </a:cubicBezTo>
                  <a:cubicBezTo>
                    <a:pt x="12518" y="9134"/>
                    <a:pt x="12723" y="9390"/>
                    <a:pt x="12723" y="9688"/>
                  </a:cubicBezTo>
                  <a:lnTo>
                    <a:pt x="12723" y="10323"/>
                  </a:lnTo>
                  <a:lnTo>
                    <a:pt x="8499" y="10323"/>
                  </a:lnTo>
                  <a:cubicBezTo>
                    <a:pt x="8028" y="10323"/>
                    <a:pt x="7597" y="10416"/>
                    <a:pt x="7177" y="10672"/>
                  </a:cubicBezTo>
                  <a:lnTo>
                    <a:pt x="7177" y="9688"/>
                  </a:lnTo>
                  <a:cubicBezTo>
                    <a:pt x="7177" y="9042"/>
                    <a:pt x="7731" y="8488"/>
                    <a:pt x="8366" y="8488"/>
                  </a:cubicBezTo>
                  <a:close/>
                  <a:moveTo>
                    <a:pt x="13195" y="10877"/>
                  </a:moveTo>
                  <a:lnTo>
                    <a:pt x="13195" y="12035"/>
                  </a:lnTo>
                  <a:lnTo>
                    <a:pt x="8243" y="12035"/>
                  </a:lnTo>
                  <a:cubicBezTo>
                    <a:pt x="7946" y="12035"/>
                    <a:pt x="7690" y="12251"/>
                    <a:pt x="7649" y="12548"/>
                  </a:cubicBezTo>
                  <a:cubicBezTo>
                    <a:pt x="7597" y="12927"/>
                    <a:pt x="7259" y="13183"/>
                    <a:pt x="6921" y="13183"/>
                  </a:cubicBezTo>
                  <a:cubicBezTo>
                    <a:pt x="6531" y="13183"/>
                    <a:pt x="6234" y="12927"/>
                    <a:pt x="6152" y="12548"/>
                  </a:cubicBezTo>
                  <a:cubicBezTo>
                    <a:pt x="6111" y="12251"/>
                    <a:pt x="5855" y="12035"/>
                    <a:pt x="5547" y="12035"/>
                  </a:cubicBezTo>
                  <a:lnTo>
                    <a:pt x="596" y="12035"/>
                  </a:lnTo>
                  <a:lnTo>
                    <a:pt x="596" y="10877"/>
                  </a:lnTo>
                  <a:lnTo>
                    <a:pt x="5291" y="10877"/>
                  </a:lnTo>
                  <a:cubicBezTo>
                    <a:pt x="5803" y="10877"/>
                    <a:pt x="6316" y="11092"/>
                    <a:pt x="6705" y="11482"/>
                  </a:cubicBezTo>
                  <a:cubicBezTo>
                    <a:pt x="6746" y="11523"/>
                    <a:pt x="6821" y="11543"/>
                    <a:pt x="6901" y="11543"/>
                  </a:cubicBezTo>
                  <a:cubicBezTo>
                    <a:pt x="6982" y="11543"/>
                    <a:pt x="7069" y="11523"/>
                    <a:pt x="7136" y="11482"/>
                  </a:cubicBezTo>
                  <a:cubicBezTo>
                    <a:pt x="7474" y="11092"/>
                    <a:pt x="7987" y="10877"/>
                    <a:pt x="8499" y="10877"/>
                  </a:cubicBezTo>
                  <a:close/>
                  <a:moveTo>
                    <a:pt x="6914" y="0"/>
                  </a:moveTo>
                  <a:cubicBezTo>
                    <a:pt x="5301" y="0"/>
                    <a:pt x="3789" y="634"/>
                    <a:pt x="2646" y="1743"/>
                  </a:cubicBezTo>
                  <a:cubicBezTo>
                    <a:pt x="1498" y="2891"/>
                    <a:pt x="893" y="4388"/>
                    <a:pt x="893" y="6007"/>
                  </a:cubicBezTo>
                  <a:cubicBezTo>
                    <a:pt x="893" y="6910"/>
                    <a:pt x="1067" y="7760"/>
                    <a:pt x="1446" y="8570"/>
                  </a:cubicBezTo>
                  <a:cubicBezTo>
                    <a:pt x="893" y="8622"/>
                    <a:pt x="472" y="9083"/>
                    <a:pt x="472" y="9688"/>
                  </a:cubicBezTo>
                  <a:lnTo>
                    <a:pt x="472" y="10323"/>
                  </a:lnTo>
                  <a:lnTo>
                    <a:pt x="298" y="10323"/>
                  </a:lnTo>
                  <a:cubicBezTo>
                    <a:pt x="124" y="10323"/>
                    <a:pt x="1" y="10457"/>
                    <a:pt x="1" y="10580"/>
                  </a:cubicBezTo>
                  <a:lnTo>
                    <a:pt x="1" y="12333"/>
                  </a:lnTo>
                  <a:cubicBezTo>
                    <a:pt x="1" y="12507"/>
                    <a:pt x="124" y="12630"/>
                    <a:pt x="298" y="12630"/>
                  </a:cubicBezTo>
                  <a:lnTo>
                    <a:pt x="5547" y="12630"/>
                  </a:lnTo>
                  <a:lnTo>
                    <a:pt x="5547" y="12671"/>
                  </a:lnTo>
                  <a:cubicBezTo>
                    <a:pt x="5680" y="13317"/>
                    <a:pt x="6234" y="13788"/>
                    <a:pt x="6921" y="13788"/>
                  </a:cubicBezTo>
                  <a:cubicBezTo>
                    <a:pt x="7556" y="13788"/>
                    <a:pt x="8110" y="13317"/>
                    <a:pt x="8243" y="12671"/>
                  </a:cubicBezTo>
                  <a:lnTo>
                    <a:pt x="8243" y="12630"/>
                  </a:lnTo>
                  <a:lnTo>
                    <a:pt x="13492" y="12630"/>
                  </a:lnTo>
                  <a:cubicBezTo>
                    <a:pt x="13666" y="12630"/>
                    <a:pt x="13799" y="12507"/>
                    <a:pt x="13799" y="12333"/>
                  </a:cubicBezTo>
                  <a:lnTo>
                    <a:pt x="13799" y="10580"/>
                  </a:lnTo>
                  <a:cubicBezTo>
                    <a:pt x="13799" y="10457"/>
                    <a:pt x="13666" y="10323"/>
                    <a:pt x="13492" y="10323"/>
                  </a:cubicBezTo>
                  <a:lnTo>
                    <a:pt x="13287" y="10323"/>
                  </a:lnTo>
                  <a:lnTo>
                    <a:pt x="13287" y="9688"/>
                  </a:lnTo>
                  <a:cubicBezTo>
                    <a:pt x="13287" y="9083"/>
                    <a:pt x="12856" y="8622"/>
                    <a:pt x="12303" y="8570"/>
                  </a:cubicBezTo>
                  <a:cubicBezTo>
                    <a:pt x="12682" y="7760"/>
                    <a:pt x="12897" y="6910"/>
                    <a:pt x="12897" y="6007"/>
                  </a:cubicBezTo>
                  <a:cubicBezTo>
                    <a:pt x="12897" y="4090"/>
                    <a:pt x="12005" y="2296"/>
                    <a:pt x="10416" y="1138"/>
                  </a:cubicBezTo>
                  <a:cubicBezTo>
                    <a:pt x="9648" y="584"/>
                    <a:pt x="8756" y="205"/>
                    <a:pt x="7854" y="72"/>
                  </a:cubicBezTo>
                  <a:cubicBezTo>
                    <a:pt x="7538" y="24"/>
                    <a:pt x="7224" y="0"/>
                    <a:pt x="691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61"/>
          <p:cNvGrpSpPr/>
          <p:nvPr/>
        </p:nvGrpSpPr>
        <p:grpSpPr>
          <a:xfrm>
            <a:off x="4084038" y="3074500"/>
            <a:ext cx="346000" cy="345000"/>
            <a:chOff x="4084038" y="3074500"/>
            <a:chExt cx="346000" cy="345000"/>
          </a:xfrm>
        </p:grpSpPr>
        <p:sp>
          <p:nvSpPr>
            <p:cNvPr id="967" name="Google Shape;967;p61"/>
            <p:cNvSpPr/>
            <p:nvPr/>
          </p:nvSpPr>
          <p:spPr>
            <a:xfrm>
              <a:off x="4396963" y="3328750"/>
              <a:ext cx="14875" cy="43575"/>
            </a:xfrm>
            <a:custGeom>
              <a:avLst/>
              <a:gdLst/>
              <a:ahLst/>
              <a:cxnLst/>
              <a:rect l="l" t="t" r="r" b="b"/>
              <a:pathLst>
                <a:path w="595" h="1743" extrusionOk="0">
                  <a:moveTo>
                    <a:pt x="0" y="0"/>
                  </a:moveTo>
                  <a:lnTo>
                    <a:pt x="0" y="1743"/>
                  </a:lnTo>
                  <a:lnTo>
                    <a:pt x="595" y="174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1"/>
            <p:cNvSpPr/>
            <p:nvPr/>
          </p:nvSpPr>
          <p:spPr>
            <a:xfrm>
              <a:off x="4095813" y="3202650"/>
              <a:ext cx="334225" cy="216850"/>
            </a:xfrm>
            <a:custGeom>
              <a:avLst/>
              <a:gdLst/>
              <a:ahLst/>
              <a:cxnLst/>
              <a:rect l="l" t="t" r="r" b="b"/>
              <a:pathLst>
                <a:path w="13369" h="8674" extrusionOk="0">
                  <a:moveTo>
                    <a:pt x="12210" y="3804"/>
                  </a:moveTo>
                  <a:cubicBezTo>
                    <a:pt x="12467" y="3804"/>
                    <a:pt x="12682" y="4019"/>
                    <a:pt x="12723" y="4224"/>
                  </a:cubicBezTo>
                  <a:cubicBezTo>
                    <a:pt x="12764" y="4532"/>
                    <a:pt x="12508" y="4737"/>
                    <a:pt x="12251" y="4737"/>
                  </a:cubicBezTo>
                  <a:lnTo>
                    <a:pt x="5331" y="4737"/>
                  </a:lnTo>
                  <a:cubicBezTo>
                    <a:pt x="4655" y="4737"/>
                    <a:pt x="4101" y="5301"/>
                    <a:pt x="4142" y="5977"/>
                  </a:cubicBezTo>
                  <a:cubicBezTo>
                    <a:pt x="4183" y="6623"/>
                    <a:pt x="4696" y="7095"/>
                    <a:pt x="5331" y="7095"/>
                  </a:cubicBezTo>
                  <a:lnTo>
                    <a:pt x="12210" y="7095"/>
                  </a:lnTo>
                  <a:cubicBezTo>
                    <a:pt x="12467" y="7095"/>
                    <a:pt x="12682" y="7300"/>
                    <a:pt x="12682" y="7556"/>
                  </a:cubicBezTo>
                  <a:lnTo>
                    <a:pt x="12682" y="7945"/>
                  </a:lnTo>
                  <a:cubicBezTo>
                    <a:pt x="12682" y="8027"/>
                    <a:pt x="12641" y="8068"/>
                    <a:pt x="12600" y="8068"/>
                  </a:cubicBezTo>
                  <a:lnTo>
                    <a:pt x="4522" y="8068"/>
                  </a:lnTo>
                  <a:cubicBezTo>
                    <a:pt x="4399" y="8068"/>
                    <a:pt x="4265" y="8027"/>
                    <a:pt x="4183" y="7945"/>
                  </a:cubicBezTo>
                  <a:cubicBezTo>
                    <a:pt x="2215" y="6110"/>
                    <a:pt x="3496" y="3804"/>
                    <a:pt x="5331" y="3804"/>
                  </a:cubicBezTo>
                  <a:close/>
                  <a:moveTo>
                    <a:pt x="595" y="1"/>
                  </a:moveTo>
                  <a:lnTo>
                    <a:pt x="1" y="42"/>
                  </a:lnTo>
                  <a:lnTo>
                    <a:pt x="770" y="7648"/>
                  </a:lnTo>
                  <a:cubicBezTo>
                    <a:pt x="852" y="8243"/>
                    <a:pt x="1323" y="8673"/>
                    <a:pt x="1877" y="8673"/>
                  </a:cubicBezTo>
                  <a:lnTo>
                    <a:pt x="12210" y="8673"/>
                  </a:lnTo>
                  <a:cubicBezTo>
                    <a:pt x="12815" y="8673"/>
                    <a:pt x="13276" y="8202"/>
                    <a:pt x="13276" y="7607"/>
                  </a:cubicBezTo>
                  <a:lnTo>
                    <a:pt x="13276" y="7556"/>
                  </a:lnTo>
                  <a:cubicBezTo>
                    <a:pt x="13276" y="6961"/>
                    <a:pt x="12815" y="6490"/>
                    <a:pt x="12210" y="6490"/>
                  </a:cubicBezTo>
                  <a:lnTo>
                    <a:pt x="5331" y="6490"/>
                  </a:lnTo>
                  <a:cubicBezTo>
                    <a:pt x="5034" y="6490"/>
                    <a:pt x="4778" y="6274"/>
                    <a:pt x="4737" y="5977"/>
                  </a:cubicBezTo>
                  <a:cubicBezTo>
                    <a:pt x="4737" y="5639"/>
                    <a:pt x="4993" y="5342"/>
                    <a:pt x="5331" y="5342"/>
                  </a:cubicBezTo>
                  <a:lnTo>
                    <a:pt x="12210" y="5342"/>
                  </a:lnTo>
                  <a:cubicBezTo>
                    <a:pt x="12764" y="5342"/>
                    <a:pt x="13235" y="4952"/>
                    <a:pt x="13276" y="4398"/>
                  </a:cubicBezTo>
                  <a:cubicBezTo>
                    <a:pt x="13369" y="3763"/>
                    <a:pt x="12856" y="3250"/>
                    <a:pt x="12251" y="3250"/>
                  </a:cubicBezTo>
                  <a:lnTo>
                    <a:pt x="7689" y="3250"/>
                  </a:lnTo>
                  <a:lnTo>
                    <a:pt x="8028" y="42"/>
                  </a:lnTo>
                  <a:lnTo>
                    <a:pt x="7433" y="1"/>
                  </a:lnTo>
                  <a:lnTo>
                    <a:pt x="7084" y="3250"/>
                  </a:lnTo>
                  <a:lnTo>
                    <a:pt x="5383" y="3250"/>
                  </a:lnTo>
                  <a:cubicBezTo>
                    <a:pt x="3927" y="3250"/>
                    <a:pt x="2728" y="4357"/>
                    <a:pt x="2646" y="5762"/>
                  </a:cubicBezTo>
                  <a:cubicBezTo>
                    <a:pt x="2564" y="6705"/>
                    <a:pt x="2984" y="7515"/>
                    <a:pt x="3630" y="8068"/>
                  </a:cubicBezTo>
                  <a:lnTo>
                    <a:pt x="1877" y="8068"/>
                  </a:lnTo>
                  <a:cubicBezTo>
                    <a:pt x="1620" y="8068"/>
                    <a:pt x="1405" y="7863"/>
                    <a:pt x="1364" y="7607"/>
                  </a:cubicBezTo>
                  <a:lnTo>
                    <a:pt x="59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1"/>
            <p:cNvSpPr/>
            <p:nvPr/>
          </p:nvSpPr>
          <p:spPr>
            <a:xfrm>
              <a:off x="4084038" y="3074500"/>
              <a:ext cx="223250" cy="136625"/>
            </a:xfrm>
            <a:custGeom>
              <a:avLst/>
              <a:gdLst/>
              <a:ahLst/>
              <a:cxnLst/>
              <a:rect l="l" t="t" r="r" b="b"/>
              <a:pathLst>
                <a:path w="8930" h="5465" extrusionOk="0">
                  <a:moveTo>
                    <a:pt x="7340" y="1498"/>
                  </a:moveTo>
                  <a:lnTo>
                    <a:pt x="7771" y="2646"/>
                  </a:lnTo>
                  <a:lnTo>
                    <a:pt x="1189" y="2646"/>
                  </a:lnTo>
                  <a:lnTo>
                    <a:pt x="1620" y="1498"/>
                  </a:lnTo>
                  <a:close/>
                  <a:moveTo>
                    <a:pt x="8324" y="3292"/>
                  </a:moveTo>
                  <a:lnTo>
                    <a:pt x="8324" y="4870"/>
                  </a:lnTo>
                  <a:lnTo>
                    <a:pt x="595" y="4870"/>
                  </a:lnTo>
                  <a:lnTo>
                    <a:pt x="595" y="3292"/>
                  </a:lnTo>
                  <a:close/>
                  <a:moveTo>
                    <a:pt x="2563" y="1"/>
                  </a:moveTo>
                  <a:cubicBezTo>
                    <a:pt x="2389" y="1"/>
                    <a:pt x="2214" y="124"/>
                    <a:pt x="2214" y="298"/>
                  </a:cubicBezTo>
                  <a:lnTo>
                    <a:pt x="2214" y="893"/>
                  </a:lnTo>
                  <a:lnTo>
                    <a:pt x="1405" y="893"/>
                  </a:lnTo>
                  <a:cubicBezTo>
                    <a:pt x="1323" y="893"/>
                    <a:pt x="1189" y="985"/>
                    <a:pt x="1148" y="1108"/>
                  </a:cubicBezTo>
                  <a:lnTo>
                    <a:pt x="554" y="2646"/>
                  </a:lnTo>
                  <a:lnTo>
                    <a:pt x="297" y="2646"/>
                  </a:lnTo>
                  <a:cubicBezTo>
                    <a:pt x="123" y="2646"/>
                    <a:pt x="0" y="2779"/>
                    <a:pt x="0" y="2943"/>
                  </a:cubicBezTo>
                  <a:lnTo>
                    <a:pt x="0" y="5168"/>
                  </a:lnTo>
                  <a:cubicBezTo>
                    <a:pt x="0" y="5301"/>
                    <a:pt x="123" y="5465"/>
                    <a:pt x="297" y="5465"/>
                  </a:cubicBezTo>
                  <a:lnTo>
                    <a:pt x="8622" y="5465"/>
                  </a:lnTo>
                  <a:cubicBezTo>
                    <a:pt x="8796" y="5465"/>
                    <a:pt x="8929" y="5301"/>
                    <a:pt x="8929" y="5168"/>
                  </a:cubicBezTo>
                  <a:lnTo>
                    <a:pt x="8929" y="2943"/>
                  </a:lnTo>
                  <a:cubicBezTo>
                    <a:pt x="8929" y="2779"/>
                    <a:pt x="8796" y="2646"/>
                    <a:pt x="8622" y="2646"/>
                  </a:cubicBezTo>
                  <a:lnTo>
                    <a:pt x="8417" y="2646"/>
                  </a:lnTo>
                  <a:lnTo>
                    <a:pt x="7812" y="1108"/>
                  </a:lnTo>
                  <a:cubicBezTo>
                    <a:pt x="7771" y="985"/>
                    <a:pt x="7689" y="893"/>
                    <a:pt x="7555" y="893"/>
                  </a:cubicBezTo>
                  <a:lnTo>
                    <a:pt x="2819" y="893"/>
                  </a:lnTo>
                  <a:lnTo>
                    <a:pt x="2819" y="298"/>
                  </a:lnTo>
                  <a:cubicBezTo>
                    <a:pt x="2819" y="175"/>
                    <a:pt x="2686" y="1"/>
                    <a:pt x="256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61"/>
          <p:cNvGrpSpPr/>
          <p:nvPr/>
        </p:nvGrpSpPr>
        <p:grpSpPr>
          <a:xfrm>
            <a:off x="3266988" y="3080650"/>
            <a:ext cx="344975" cy="332425"/>
            <a:chOff x="3266988" y="3080650"/>
            <a:chExt cx="344975" cy="332425"/>
          </a:xfrm>
        </p:grpSpPr>
        <p:sp>
          <p:nvSpPr>
            <p:cNvPr id="971" name="Google Shape;971;p61"/>
            <p:cNvSpPr/>
            <p:nvPr/>
          </p:nvSpPr>
          <p:spPr>
            <a:xfrm>
              <a:off x="3266988" y="3267750"/>
              <a:ext cx="344975" cy="145325"/>
            </a:xfrm>
            <a:custGeom>
              <a:avLst/>
              <a:gdLst/>
              <a:ahLst/>
              <a:cxnLst/>
              <a:rect l="l" t="t" r="r" b="b"/>
              <a:pathLst>
                <a:path w="13799" h="5813" extrusionOk="0">
                  <a:moveTo>
                    <a:pt x="5475" y="554"/>
                  </a:moveTo>
                  <a:cubicBezTo>
                    <a:pt x="6110" y="595"/>
                    <a:pt x="6623" y="1108"/>
                    <a:pt x="6623" y="1794"/>
                  </a:cubicBezTo>
                  <a:lnTo>
                    <a:pt x="6623" y="2738"/>
                  </a:lnTo>
                  <a:cubicBezTo>
                    <a:pt x="6244" y="2522"/>
                    <a:pt x="5813" y="2389"/>
                    <a:pt x="5341" y="2389"/>
                  </a:cubicBezTo>
                  <a:lnTo>
                    <a:pt x="1118" y="2389"/>
                  </a:lnTo>
                  <a:lnTo>
                    <a:pt x="1118" y="1753"/>
                  </a:lnTo>
                  <a:cubicBezTo>
                    <a:pt x="1118" y="1456"/>
                    <a:pt x="1323" y="1241"/>
                    <a:pt x="1630" y="1241"/>
                  </a:cubicBezTo>
                  <a:cubicBezTo>
                    <a:pt x="2697" y="1241"/>
                    <a:pt x="3804" y="1067"/>
                    <a:pt x="4829" y="728"/>
                  </a:cubicBezTo>
                  <a:cubicBezTo>
                    <a:pt x="4829" y="687"/>
                    <a:pt x="4870" y="687"/>
                    <a:pt x="4911" y="687"/>
                  </a:cubicBezTo>
                  <a:cubicBezTo>
                    <a:pt x="5126" y="595"/>
                    <a:pt x="5259" y="554"/>
                    <a:pt x="5475" y="554"/>
                  </a:cubicBezTo>
                  <a:close/>
                  <a:moveTo>
                    <a:pt x="8417" y="554"/>
                  </a:moveTo>
                  <a:cubicBezTo>
                    <a:pt x="8632" y="554"/>
                    <a:pt x="8755" y="595"/>
                    <a:pt x="8929" y="687"/>
                  </a:cubicBezTo>
                  <a:cubicBezTo>
                    <a:pt x="8970" y="687"/>
                    <a:pt x="9011" y="687"/>
                    <a:pt x="9011" y="728"/>
                  </a:cubicBezTo>
                  <a:cubicBezTo>
                    <a:pt x="10037" y="1067"/>
                    <a:pt x="11154" y="1241"/>
                    <a:pt x="12220" y="1241"/>
                  </a:cubicBezTo>
                  <a:cubicBezTo>
                    <a:pt x="12517" y="1241"/>
                    <a:pt x="12733" y="1456"/>
                    <a:pt x="12733" y="1753"/>
                  </a:cubicBezTo>
                  <a:lnTo>
                    <a:pt x="12733" y="2389"/>
                  </a:lnTo>
                  <a:lnTo>
                    <a:pt x="8499" y="2389"/>
                  </a:lnTo>
                  <a:cubicBezTo>
                    <a:pt x="8038" y="2389"/>
                    <a:pt x="7607" y="2522"/>
                    <a:pt x="7217" y="2738"/>
                  </a:cubicBezTo>
                  <a:lnTo>
                    <a:pt x="7217" y="1794"/>
                  </a:lnTo>
                  <a:cubicBezTo>
                    <a:pt x="7217" y="1108"/>
                    <a:pt x="7730" y="554"/>
                    <a:pt x="8417" y="554"/>
                  </a:cubicBezTo>
                  <a:close/>
                  <a:moveTo>
                    <a:pt x="13204" y="2994"/>
                  </a:moveTo>
                  <a:lnTo>
                    <a:pt x="13204" y="4142"/>
                  </a:lnTo>
                  <a:lnTo>
                    <a:pt x="8243" y="4142"/>
                  </a:lnTo>
                  <a:cubicBezTo>
                    <a:pt x="7945" y="4142"/>
                    <a:pt x="7730" y="4316"/>
                    <a:pt x="7648" y="4614"/>
                  </a:cubicBezTo>
                  <a:cubicBezTo>
                    <a:pt x="7607" y="4952"/>
                    <a:pt x="7269" y="5208"/>
                    <a:pt x="6920" y="5208"/>
                  </a:cubicBezTo>
                  <a:cubicBezTo>
                    <a:pt x="6541" y="5208"/>
                    <a:pt x="6244" y="4952"/>
                    <a:pt x="6151" y="4614"/>
                  </a:cubicBezTo>
                  <a:cubicBezTo>
                    <a:pt x="6110" y="4316"/>
                    <a:pt x="5854" y="4142"/>
                    <a:pt x="5557" y="4142"/>
                  </a:cubicBezTo>
                  <a:lnTo>
                    <a:pt x="605" y="4142"/>
                  </a:lnTo>
                  <a:lnTo>
                    <a:pt x="605" y="2994"/>
                  </a:lnTo>
                  <a:lnTo>
                    <a:pt x="5300" y="2994"/>
                  </a:lnTo>
                  <a:cubicBezTo>
                    <a:pt x="5813" y="2994"/>
                    <a:pt x="6326" y="3158"/>
                    <a:pt x="6705" y="3547"/>
                  </a:cubicBezTo>
                  <a:cubicBezTo>
                    <a:pt x="6756" y="3588"/>
                    <a:pt x="6838" y="3629"/>
                    <a:pt x="6920" y="3629"/>
                  </a:cubicBezTo>
                  <a:cubicBezTo>
                    <a:pt x="7012" y="3629"/>
                    <a:pt x="7053" y="3588"/>
                    <a:pt x="7135" y="3547"/>
                  </a:cubicBezTo>
                  <a:cubicBezTo>
                    <a:pt x="7474" y="3158"/>
                    <a:pt x="7986" y="2994"/>
                    <a:pt x="8499" y="2994"/>
                  </a:cubicBezTo>
                  <a:close/>
                  <a:moveTo>
                    <a:pt x="5423" y="0"/>
                  </a:moveTo>
                  <a:cubicBezTo>
                    <a:pt x="5126" y="0"/>
                    <a:pt x="4911" y="41"/>
                    <a:pt x="4706" y="134"/>
                  </a:cubicBezTo>
                  <a:cubicBezTo>
                    <a:pt x="4655" y="134"/>
                    <a:pt x="4655" y="134"/>
                    <a:pt x="4614" y="175"/>
                  </a:cubicBezTo>
                  <a:cubicBezTo>
                    <a:pt x="3629" y="472"/>
                    <a:pt x="2656" y="646"/>
                    <a:pt x="1630" y="646"/>
                  </a:cubicBezTo>
                  <a:cubicBezTo>
                    <a:pt x="1026" y="646"/>
                    <a:pt x="513" y="1159"/>
                    <a:pt x="513" y="1753"/>
                  </a:cubicBezTo>
                  <a:lnTo>
                    <a:pt x="513" y="2389"/>
                  </a:lnTo>
                  <a:lnTo>
                    <a:pt x="298" y="2389"/>
                  </a:lnTo>
                  <a:cubicBezTo>
                    <a:pt x="175" y="2389"/>
                    <a:pt x="0" y="2522"/>
                    <a:pt x="0" y="2697"/>
                  </a:cubicBezTo>
                  <a:lnTo>
                    <a:pt x="0" y="4439"/>
                  </a:lnTo>
                  <a:cubicBezTo>
                    <a:pt x="0" y="4614"/>
                    <a:pt x="175" y="4747"/>
                    <a:pt x="298" y="4747"/>
                  </a:cubicBezTo>
                  <a:lnTo>
                    <a:pt x="5557" y="4747"/>
                  </a:lnTo>
                  <a:cubicBezTo>
                    <a:pt x="5680" y="5341"/>
                    <a:pt x="6285" y="5813"/>
                    <a:pt x="6920" y="5813"/>
                  </a:cubicBezTo>
                  <a:cubicBezTo>
                    <a:pt x="7566" y="5813"/>
                    <a:pt x="8120" y="5341"/>
                    <a:pt x="8243" y="4747"/>
                  </a:cubicBezTo>
                  <a:lnTo>
                    <a:pt x="13502" y="4747"/>
                  </a:lnTo>
                  <a:cubicBezTo>
                    <a:pt x="13676" y="4747"/>
                    <a:pt x="13799" y="4614"/>
                    <a:pt x="13799" y="4439"/>
                  </a:cubicBezTo>
                  <a:lnTo>
                    <a:pt x="13799" y="2697"/>
                  </a:lnTo>
                  <a:cubicBezTo>
                    <a:pt x="13799" y="2522"/>
                    <a:pt x="13676" y="2389"/>
                    <a:pt x="13502" y="2389"/>
                  </a:cubicBezTo>
                  <a:lnTo>
                    <a:pt x="13327" y="2389"/>
                  </a:lnTo>
                  <a:lnTo>
                    <a:pt x="13327" y="1753"/>
                  </a:lnTo>
                  <a:cubicBezTo>
                    <a:pt x="13327" y="1159"/>
                    <a:pt x="12815" y="646"/>
                    <a:pt x="12220" y="646"/>
                  </a:cubicBezTo>
                  <a:cubicBezTo>
                    <a:pt x="11195" y="646"/>
                    <a:pt x="10211" y="472"/>
                    <a:pt x="9227" y="175"/>
                  </a:cubicBezTo>
                  <a:cubicBezTo>
                    <a:pt x="9186" y="134"/>
                    <a:pt x="9186" y="134"/>
                    <a:pt x="9145" y="134"/>
                  </a:cubicBezTo>
                  <a:cubicBezTo>
                    <a:pt x="8929" y="41"/>
                    <a:pt x="8714" y="0"/>
                    <a:pt x="8417" y="0"/>
                  </a:cubicBezTo>
                  <a:cubicBezTo>
                    <a:pt x="7781" y="0"/>
                    <a:pt x="7269" y="298"/>
                    <a:pt x="6920" y="810"/>
                  </a:cubicBezTo>
                  <a:cubicBezTo>
                    <a:pt x="6582" y="298"/>
                    <a:pt x="6028" y="0"/>
                    <a:pt x="542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1"/>
            <p:cNvSpPr/>
            <p:nvPr/>
          </p:nvSpPr>
          <p:spPr>
            <a:xfrm>
              <a:off x="3361038" y="3173550"/>
              <a:ext cx="59750" cy="59100"/>
            </a:xfrm>
            <a:custGeom>
              <a:avLst/>
              <a:gdLst/>
              <a:ahLst/>
              <a:cxnLst/>
              <a:rect l="l" t="t" r="r" b="b"/>
              <a:pathLst>
                <a:path w="2390" h="2364" extrusionOk="0">
                  <a:moveTo>
                    <a:pt x="1189" y="0"/>
                  </a:moveTo>
                  <a:cubicBezTo>
                    <a:pt x="1034" y="0"/>
                    <a:pt x="893" y="157"/>
                    <a:pt x="893" y="314"/>
                  </a:cubicBezTo>
                  <a:lnTo>
                    <a:pt x="893" y="867"/>
                  </a:lnTo>
                  <a:lnTo>
                    <a:pt x="298" y="867"/>
                  </a:lnTo>
                  <a:cubicBezTo>
                    <a:pt x="175" y="867"/>
                    <a:pt x="42" y="990"/>
                    <a:pt x="1" y="1124"/>
                  </a:cubicBezTo>
                  <a:cubicBezTo>
                    <a:pt x="1" y="1339"/>
                    <a:pt x="124" y="1462"/>
                    <a:pt x="298" y="1462"/>
                  </a:cubicBezTo>
                  <a:lnTo>
                    <a:pt x="893" y="1462"/>
                  </a:lnTo>
                  <a:lnTo>
                    <a:pt x="893" y="2056"/>
                  </a:lnTo>
                  <a:cubicBezTo>
                    <a:pt x="893" y="2190"/>
                    <a:pt x="985" y="2313"/>
                    <a:pt x="1149" y="2364"/>
                  </a:cubicBezTo>
                  <a:cubicBezTo>
                    <a:pt x="1323" y="2364"/>
                    <a:pt x="1497" y="2231"/>
                    <a:pt x="1497" y="2056"/>
                  </a:cubicBezTo>
                  <a:lnTo>
                    <a:pt x="1497" y="1462"/>
                  </a:lnTo>
                  <a:lnTo>
                    <a:pt x="2051" y="1462"/>
                  </a:lnTo>
                  <a:cubicBezTo>
                    <a:pt x="2225" y="1462"/>
                    <a:pt x="2389" y="1339"/>
                    <a:pt x="2348" y="1124"/>
                  </a:cubicBezTo>
                  <a:cubicBezTo>
                    <a:pt x="2307" y="990"/>
                    <a:pt x="2174" y="867"/>
                    <a:pt x="2051" y="867"/>
                  </a:cubicBezTo>
                  <a:lnTo>
                    <a:pt x="1497" y="867"/>
                  </a:lnTo>
                  <a:lnTo>
                    <a:pt x="1497" y="314"/>
                  </a:lnTo>
                  <a:cubicBezTo>
                    <a:pt x="1497" y="180"/>
                    <a:pt x="1364" y="57"/>
                    <a:pt x="1241" y="6"/>
                  </a:cubicBezTo>
                  <a:cubicBezTo>
                    <a:pt x="1224" y="2"/>
                    <a:pt x="1206" y="0"/>
                    <a:pt x="1189"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1"/>
            <p:cNvSpPr/>
            <p:nvPr/>
          </p:nvSpPr>
          <p:spPr>
            <a:xfrm>
              <a:off x="3487138" y="3179650"/>
              <a:ext cx="54350" cy="53000"/>
            </a:xfrm>
            <a:custGeom>
              <a:avLst/>
              <a:gdLst/>
              <a:ahLst/>
              <a:cxnLst/>
              <a:rect l="l" t="t" r="r" b="b"/>
              <a:pathLst>
                <a:path w="2174" h="2120" extrusionOk="0">
                  <a:moveTo>
                    <a:pt x="294" y="0"/>
                  </a:moveTo>
                  <a:cubicBezTo>
                    <a:pt x="218" y="0"/>
                    <a:pt x="144" y="24"/>
                    <a:pt x="82" y="70"/>
                  </a:cubicBezTo>
                  <a:cubicBezTo>
                    <a:pt x="0" y="193"/>
                    <a:pt x="0" y="367"/>
                    <a:pt x="82" y="490"/>
                  </a:cubicBezTo>
                  <a:lnTo>
                    <a:pt x="636" y="1044"/>
                  </a:lnTo>
                  <a:lnTo>
                    <a:pt x="82" y="1607"/>
                  </a:lnTo>
                  <a:cubicBezTo>
                    <a:pt x="0" y="1730"/>
                    <a:pt x="0" y="1905"/>
                    <a:pt x="82" y="2028"/>
                  </a:cubicBezTo>
                  <a:cubicBezTo>
                    <a:pt x="164" y="2069"/>
                    <a:pt x="205" y="2120"/>
                    <a:pt x="298" y="2120"/>
                  </a:cubicBezTo>
                  <a:cubicBezTo>
                    <a:pt x="380" y="2120"/>
                    <a:pt x="462" y="2069"/>
                    <a:pt x="513" y="2028"/>
                  </a:cubicBezTo>
                  <a:lnTo>
                    <a:pt x="1067" y="1474"/>
                  </a:lnTo>
                  <a:lnTo>
                    <a:pt x="1620" y="2028"/>
                  </a:lnTo>
                  <a:cubicBezTo>
                    <a:pt x="1661" y="2069"/>
                    <a:pt x="1743" y="2120"/>
                    <a:pt x="1835" y="2120"/>
                  </a:cubicBezTo>
                  <a:cubicBezTo>
                    <a:pt x="1917" y="2120"/>
                    <a:pt x="1999" y="2069"/>
                    <a:pt x="2051" y="2028"/>
                  </a:cubicBezTo>
                  <a:cubicBezTo>
                    <a:pt x="2174" y="1905"/>
                    <a:pt x="2174" y="1730"/>
                    <a:pt x="2051" y="1607"/>
                  </a:cubicBezTo>
                  <a:lnTo>
                    <a:pt x="1487" y="1044"/>
                  </a:lnTo>
                  <a:lnTo>
                    <a:pt x="2051" y="490"/>
                  </a:lnTo>
                  <a:cubicBezTo>
                    <a:pt x="2174" y="367"/>
                    <a:pt x="2174" y="193"/>
                    <a:pt x="2051" y="70"/>
                  </a:cubicBezTo>
                  <a:cubicBezTo>
                    <a:pt x="1984" y="24"/>
                    <a:pt x="1907" y="0"/>
                    <a:pt x="1832" y="0"/>
                  </a:cubicBezTo>
                  <a:cubicBezTo>
                    <a:pt x="1756" y="0"/>
                    <a:pt x="1682" y="24"/>
                    <a:pt x="1620" y="70"/>
                  </a:cubicBezTo>
                  <a:lnTo>
                    <a:pt x="1067" y="623"/>
                  </a:lnTo>
                  <a:lnTo>
                    <a:pt x="513" y="70"/>
                  </a:lnTo>
                  <a:cubicBezTo>
                    <a:pt x="446" y="24"/>
                    <a:pt x="369" y="0"/>
                    <a:pt x="29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1"/>
            <p:cNvSpPr/>
            <p:nvPr/>
          </p:nvSpPr>
          <p:spPr>
            <a:xfrm>
              <a:off x="3305438" y="3129975"/>
              <a:ext cx="39475" cy="48100"/>
            </a:xfrm>
            <a:custGeom>
              <a:avLst/>
              <a:gdLst/>
              <a:ahLst/>
              <a:cxnLst/>
              <a:rect l="l" t="t" r="r" b="b"/>
              <a:pathLst>
                <a:path w="1579" h="1924" extrusionOk="0">
                  <a:moveTo>
                    <a:pt x="352" y="0"/>
                  </a:moveTo>
                  <a:cubicBezTo>
                    <a:pt x="296" y="0"/>
                    <a:pt x="236" y="15"/>
                    <a:pt x="174" y="47"/>
                  </a:cubicBezTo>
                  <a:cubicBezTo>
                    <a:pt x="41" y="170"/>
                    <a:pt x="0" y="345"/>
                    <a:pt x="92" y="468"/>
                  </a:cubicBezTo>
                  <a:lnTo>
                    <a:pt x="984" y="1800"/>
                  </a:lnTo>
                  <a:cubicBezTo>
                    <a:pt x="1025" y="1882"/>
                    <a:pt x="1118" y="1923"/>
                    <a:pt x="1241" y="1923"/>
                  </a:cubicBezTo>
                  <a:cubicBezTo>
                    <a:pt x="1282" y="1923"/>
                    <a:pt x="1323" y="1882"/>
                    <a:pt x="1415" y="1882"/>
                  </a:cubicBezTo>
                  <a:cubicBezTo>
                    <a:pt x="1538" y="1800"/>
                    <a:pt x="1579" y="1585"/>
                    <a:pt x="1456" y="1452"/>
                  </a:cubicBezTo>
                  <a:lnTo>
                    <a:pt x="605" y="129"/>
                  </a:lnTo>
                  <a:cubicBezTo>
                    <a:pt x="545" y="50"/>
                    <a:pt x="455" y="0"/>
                    <a:pt x="35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1"/>
            <p:cNvSpPr/>
            <p:nvPr/>
          </p:nvSpPr>
          <p:spPr>
            <a:xfrm>
              <a:off x="3410238" y="3080650"/>
              <a:ext cx="60775" cy="58975"/>
            </a:xfrm>
            <a:custGeom>
              <a:avLst/>
              <a:gdLst/>
              <a:ahLst/>
              <a:cxnLst/>
              <a:rect l="l" t="t" r="r" b="b"/>
              <a:pathLst>
                <a:path w="2431" h="2359" extrusionOk="0">
                  <a:moveTo>
                    <a:pt x="2088" y="1"/>
                  </a:moveTo>
                  <a:cubicBezTo>
                    <a:pt x="2013" y="1"/>
                    <a:pt x="1939" y="32"/>
                    <a:pt x="1877" y="93"/>
                  </a:cubicBezTo>
                  <a:lnTo>
                    <a:pt x="124" y="1846"/>
                  </a:lnTo>
                  <a:cubicBezTo>
                    <a:pt x="1" y="1979"/>
                    <a:pt x="1" y="2143"/>
                    <a:pt x="124" y="2277"/>
                  </a:cubicBezTo>
                  <a:cubicBezTo>
                    <a:pt x="165" y="2318"/>
                    <a:pt x="257" y="2359"/>
                    <a:pt x="298" y="2359"/>
                  </a:cubicBezTo>
                  <a:cubicBezTo>
                    <a:pt x="380" y="2359"/>
                    <a:pt x="462" y="2318"/>
                    <a:pt x="514" y="2277"/>
                  </a:cubicBezTo>
                  <a:lnTo>
                    <a:pt x="2308" y="483"/>
                  </a:lnTo>
                  <a:cubicBezTo>
                    <a:pt x="2431" y="390"/>
                    <a:pt x="2431" y="185"/>
                    <a:pt x="2308" y="93"/>
                  </a:cubicBezTo>
                  <a:cubicBezTo>
                    <a:pt x="2241" y="32"/>
                    <a:pt x="2164" y="1"/>
                    <a:pt x="2088"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1"/>
            <p:cNvSpPr/>
            <p:nvPr/>
          </p:nvSpPr>
          <p:spPr>
            <a:xfrm>
              <a:off x="3403838" y="3080925"/>
              <a:ext cx="17975" cy="14875"/>
            </a:xfrm>
            <a:custGeom>
              <a:avLst/>
              <a:gdLst/>
              <a:ahLst/>
              <a:cxnLst/>
              <a:rect l="l" t="t" r="r" b="b"/>
              <a:pathLst>
                <a:path w="719" h="595" extrusionOk="0">
                  <a:moveTo>
                    <a:pt x="339" y="0"/>
                  </a:moveTo>
                  <a:cubicBezTo>
                    <a:pt x="257" y="0"/>
                    <a:pt x="165" y="41"/>
                    <a:pt x="83" y="123"/>
                  </a:cubicBezTo>
                  <a:cubicBezTo>
                    <a:pt x="1" y="338"/>
                    <a:pt x="124" y="595"/>
                    <a:pt x="339" y="595"/>
                  </a:cubicBezTo>
                  <a:cubicBezTo>
                    <a:pt x="554" y="595"/>
                    <a:pt x="718" y="379"/>
                    <a:pt x="636" y="174"/>
                  </a:cubicBezTo>
                  <a:cubicBezTo>
                    <a:pt x="595" y="41"/>
                    <a:pt x="462" y="0"/>
                    <a:pt x="38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1"/>
            <p:cNvSpPr/>
            <p:nvPr/>
          </p:nvSpPr>
          <p:spPr>
            <a:xfrm>
              <a:off x="3458188" y="3130125"/>
              <a:ext cx="18200" cy="14875"/>
            </a:xfrm>
            <a:custGeom>
              <a:avLst/>
              <a:gdLst/>
              <a:ahLst/>
              <a:cxnLst/>
              <a:rect l="l" t="t" r="r" b="b"/>
              <a:pathLst>
                <a:path w="728" h="595" extrusionOk="0">
                  <a:moveTo>
                    <a:pt x="338" y="0"/>
                  </a:moveTo>
                  <a:cubicBezTo>
                    <a:pt x="256" y="0"/>
                    <a:pt x="174" y="82"/>
                    <a:pt x="133" y="164"/>
                  </a:cubicBezTo>
                  <a:cubicBezTo>
                    <a:pt x="0" y="380"/>
                    <a:pt x="174" y="595"/>
                    <a:pt x="390" y="595"/>
                  </a:cubicBezTo>
                  <a:cubicBezTo>
                    <a:pt x="554" y="595"/>
                    <a:pt x="728" y="380"/>
                    <a:pt x="646" y="164"/>
                  </a:cubicBezTo>
                  <a:cubicBezTo>
                    <a:pt x="595" y="82"/>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1"/>
            <p:cNvSpPr/>
            <p:nvPr/>
          </p:nvSpPr>
          <p:spPr>
            <a:xfrm>
              <a:off x="3284163" y="3201375"/>
              <a:ext cx="38450" cy="58975"/>
            </a:xfrm>
            <a:custGeom>
              <a:avLst/>
              <a:gdLst/>
              <a:ahLst/>
              <a:cxnLst/>
              <a:rect l="l" t="t" r="r" b="b"/>
              <a:pathLst>
                <a:path w="1538" h="2359" extrusionOk="0">
                  <a:moveTo>
                    <a:pt x="342" y="0"/>
                  </a:moveTo>
                  <a:cubicBezTo>
                    <a:pt x="267" y="0"/>
                    <a:pt x="190" y="31"/>
                    <a:pt x="123" y="93"/>
                  </a:cubicBezTo>
                  <a:cubicBezTo>
                    <a:pt x="0" y="226"/>
                    <a:pt x="0" y="390"/>
                    <a:pt x="123" y="523"/>
                  </a:cubicBezTo>
                  <a:cubicBezTo>
                    <a:pt x="513" y="902"/>
                    <a:pt x="769" y="1374"/>
                    <a:pt x="892" y="1928"/>
                  </a:cubicBezTo>
                  <a:lnTo>
                    <a:pt x="892" y="2102"/>
                  </a:lnTo>
                  <a:cubicBezTo>
                    <a:pt x="943" y="2225"/>
                    <a:pt x="1066" y="2358"/>
                    <a:pt x="1200" y="2358"/>
                  </a:cubicBezTo>
                  <a:cubicBezTo>
                    <a:pt x="1241" y="2358"/>
                    <a:pt x="1241" y="2358"/>
                    <a:pt x="1282" y="2317"/>
                  </a:cubicBezTo>
                  <a:cubicBezTo>
                    <a:pt x="1405" y="2317"/>
                    <a:pt x="1538" y="2143"/>
                    <a:pt x="1497" y="1969"/>
                  </a:cubicBezTo>
                  <a:lnTo>
                    <a:pt x="1456" y="1805"/>
                  </a:lnTo>
                  <a:cubicBezTo>
                    <a:pt x="1323" y="1159"/>
                    <a:pt x="1025" y="564"/>
                    <a:pt x="554" y="93"/>
                  </a:cubicBezTo>
                  <a:cubicBezTo>
                    <a:pt x="492" y="31"/>
                    <a:pt x="418" y="0"/>
                    <a:pt x="3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1"/>
            <p:cNvSpPr/>
            <p:nvPr/>
          </p:nvSpPr>
          <p:spPr>
            <a:xfrm>
              <a:off x="3557613" y="3201375"/>
              <a:ext cx="38475" cy="58975"/>
            </a:xfrm>
            <a:custGeom>
              <a:avLst/>
              <a:gdLst/>
              <a:ahLst/>
              <a:cxnLst/>
              <a:rect l="l" t="t" r="r" b="b"/>
              <a:pathLst>
                <a:path w="1539" h="2359" extrusionOk="0">
                  <a:moveTo>
                    <a:pt x="1194" y="0"/>
                  </a:moveTo>
                  <a:cubicBezTo>
                    <a:pt x="1118" y="0"/>
                    <a:pt x="1041" y="31"/>
                    <a:pt x="974" y="93"/>
                  </a:cubicBezTo>
                  <a:cubicBezTo>
                    <a:pt x="513" y="564"/>
                    <a:pt x="206" y="1159"/>
                    <a:pt x="83" y="1805"/>
                  </a:cubicBezTo>
                  <a:lnTo>
                    <a:pt x="42" y="1969"/>
                  </a:lnTo>
                  <a:cubicBezTo>
                    <a:pt x="1" y="2143"/>
                    <a:pt x="124" y="2317"/>
                    <a:pt x="257" y="2317"/>
                  </a:cubicBezTo>
                  <a:cubicBezTo>
                    <a:pt x="298" y="2358"/>
                    <a:pt x="298" y="2358"/>
                    <a:pt x="339" y="2358"/>
                  </a:cubicBezTo>
                  <a:cubicBezTo>
                    <a:pt x="462" y="2358"/>
                    <a:pt x="595" y="2225"/>
                    <a:pt x="636" y="2102"/>
                  </a:cubicBezTo>
                  <a:lnTo>
                    <a:pt x="636" y="1928"/>
                  </a:lnTo>
                  <a:cubicBezTo>
                    <a:pt x="769" y="1374"/>
                    <a:pt x="1026" y="902"/>
                    <a:pt x="1405" y="523"/>
                  </a:cubicBezTo>
                  <a:cubicBezTo>
                    <a:pt x="1538" y="390"/>
                    <a:pt x="1538" y="226"/>
                    <a:pt x="1405" y="93"/>
                  </a:cubicBezTo>
                  <a:cubicBezTo>
                    <a:pt x="1344" y="31"/>
                    <a:pt x="1269" y="0"/>
                    <a:pt x="119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1"/>
            <p:cNvSpPr/>
            <p:nvPr/>
          </p:nvSpPr>
          <p:spPr>
            <a:xfrm>
              <a:off x="3530713" y="3124475"/>
              <a:ext cx="26925" cy="25925"/>
            </a:xfrm>
            <a:custGeom>
              <a:avLst/>
              <a:gdLst/>
              <a:ahLst/>
              <a:cxnLst/>
              <a:rect l="l" t="t" r="r" b="b"/>
              <a:pathLst>
                <a:path w="1077" h="1037" extrusionOk="0">
                  <a:moveTo>
                    <a:pt x="747" y="1"/>
                  </a:moveTo>
                  <a:cubicBezTo>
                    <a:pt x="667" y="1"/>
                    <a:pt x="579" y="32"/>
                    <a:pt x="513" y="93"/>
                  </a:cubicBezTo>
                  <a:lnTo>
                    <a:pt x="92" y="524"/>
                  </a:lnTo>
                  <a:cubicBezTo>
                    <a:pt x="0" y="647"/>
                    <a:pt x="0" y="821"/>
                    <a:pt x="92" y="944"/>
                  </a:cubicBezTo>
                  <a:cubicBezTo>
                    <a:pt x="174" y="1036"/>
                    <a:pt x="215" y="1036"/>
                    <a:pt x="308" y="1036"/>
                  </a:cubicBezTo>
                  <a:cubicBezTo>
                    <a:pt x="390" y="1036"/>
                    <a:pt x="472" y="1036"/>
                    <a:pt x="513" y="944"/>
                  </a:cubicBezTo>
                  <a:lnTo>
                    <a:pt x="943" y="524"/>
                  </a:lnTo>
                  <a:cubicBezTo>
                    <a:pt x="1077" y="390"/>
                    <a:pt x="1077" y="226"/>
                    <a:pt x="943" y="93"/>
                  </a:cubicBezTo>
                  <a:cubicBezTo>
                    <a:pt x="902" y="32"/>
                    <a:pt x="828" y="1"/>
                    <a:pt x="74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61"/>
          <p:cNvGrpSpPr/>
          <p:nvPr/>
        </p:nvGrpSpPr>
        <p:grpSpPr>
          <a:xfrm>
            <a:off x="6327563" y="3074500"/>
            <a:ext cx="288350" cy="345000"/>
            <a:chOff x="6327563" y="3074500"/>
            <a:chExt cx="288350" cy="345000"/>
          </a:xfrm>
        </p:grpSpPr>
        <p:sp>
          <p:nvSpPr>
            <p:cNvPr id="982" name="Google Shape;982;p61"/>
            <p:cNvSpPr/>
            <p:nvPr/>
          </p:nvSpPr>
          <p:spPr>
            <a:xfrm>
              <a:off x="6535663" y="3081950"/>
              <a:ext cx="72825" cy="73825"/>
            </a:xfrm>
            <a:custGeom>
              <a:avLst/>
              <a:gdLst/>
              <a:ahLst/>
              <a:cxnLst/>
              <a:rect l="l" t="t" r="r" b="b"/>
              <a:pathLst>
                <a:path w="2913" h="2953" extrusionOk="0">
                  <a:moveTo>
                    <a:pt x="1" y="0"/>
                  </a:moveTo>
                  <a:lnTo>
                    <a:pt x="1" y="1025"/>
                  </a:lnTo>
                  <a:cubicBezTo>
                    <a:pt x="1" y="1497"/>
                    <a:pt x="390" y="1876"/>
                    <a:pt x="862" y="1876"/>
                  </a:cubicBezTo>
                  <a:cubicBezTo>
                    <a:pt x="985" y="1876"/>
                    <a:pt x="1077" y="1968"/>
                    <a:pt x="1077" y="2132"/>
                  </a:cubicBezTo>
                  <a:cubicBezTo>
                    <a:pt x="1077" y="2563"/>
                    <a:pt x="1457" y="2953"/>
                    <a:pt x="1928" y="2953"/>
                  </a:cubicBezTo>
                  <a:lnTo>
                    <a:pt x="2912" y="2953"/>
                  </a:lnTo>
                  <a:lnTo>
                    <a:pt x="2912" y="2389"/>
                  </a:lnTo>
                  <a:lnTo>
                    <a:pt x="1928" y="2389"/>
                  </a:lnTo>
                  <a:cubicBezTo>
                    <a:pt x="1795" y="2389"/>
                    <a:pt x="1672" y="2266"/>
                    <a:pt x="1672" y="2132"/>
                  </a:cubicBezTo>
                  <a:cubicBezTo>
                    <a:pt x="1672" y="1671"/>
                    <a:pt x="1334" y="1282"/>
                    <a:pt x="862" y="1282"/>
                  </a:cubicBezTo>
                  <a:cubicBezTo>
                    <a:pt x="688" y="1282"/>
                    <a:pt x="606" y="1158"/>
                    <a:pt x="606" y="1025"/>
                  </a:cubicBezTo>
                  <a:lnTo>
                    <a:pt x="60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1"/>
            <p:cNvSpPr/>
            <p:nvPr/>
          </p:nvSpPr>
          <p:spPr>
            <a:xfrm>
              <a:off x="6535663" y="3282600"/>
              <a:ext cx="72825" cy="73850"/>
            </a:xfrm>
            <a:custGeom>
              <a:avLst/>
              <a:gdLst/>
              <a:ahLst/>
              <a:cxnLst/>
              <a:rect l="l" t="t" r="r" b="b"/>
              <a:pathLst>
                <a:path w="2913" h="2954" extrusionOk="0">
                  <a:moveTo>
                    <a:pt x="1928" y="1"/>
                  </a:moveTo>
                  <a:cubicBezTo>
                    <a:pt x="1457" y="1"/>
                    <a:pt x="1118" y="391"/>
                    <a:pt x="1118" y="862"/>
                  </a:cubicBezTo>
                  <a:cubicBezTo>
                    <a:pt x="1118" y="985"/>
                    <a:pt x="985" y="1118"/>
                    <a:pt x="862" y="1118"/>
                  </a:cubicBezTo>
                  <a:cubicBezTo>
                    <a:pt x="390" y="1118"/>
                    <a:pt x="1" y="1498"/>
                    <a:pt x="1" y="1969"/>
                  </a:cubicBezTo>
                  <a:lnTo>
                    <a:pt x="1" y="2953"/>
                  </a:lnTo>
                  <a:lnTo>
                    <a:pt x="606" y="2953"/>
                  </a:lnTo>
                  <a:lnTo>
                    <a:pt x="606" y="1969"/>
                  </a:lnTo>
                  <a:cubicBezTo>
                    <a:pt x="606" y="1846"/>
                    <a:pt x="688" y="1713"/>
                    <a:pt x="862" y="1713"/>
                  </a:cubicBezTo>
                  <a:cubicBezTo>
                    <a:pt x="1334" y="1713"/>
                    <a:pt x="1672" y="1334"/>
                    <a:pt x="1672" y="862"/>
                  </a:cubicBezTo>
                  <a:cubicBezTo>
                    <a:pt x="1672" y="729"/>
                    <a:pt x="1795" y="606"/>
                    <a:pt x="1928" y="606"/>
                  </a:cubicBezTo>
                  <a:lnTo>
                    <a:pt x="2912" y="606"/>
                  </a:lnTo>
                  <a:lnTo>
                    <a:pt x="291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1"/>
            <p:cNvSpPr/>
            <p:nvPr/>
          </p:nvSpPr>
          <p:spPr>
            <a:xfrm>
              <a:off x="6413938" y="3119350"/>
              <a:ext cx="18225" cy="14900"/>
            </a:xfrm>
            <a:custGeom>
              <a:avLst/>
              <a:gdLst/>
              <a:ahLst/>
              <a:cxnLst/>
              <a:rect l="l" t="t" r="r" b="b"/>
              <a:pathLst>
                <a:path w="729" h="596" extrusionOk="0">
                  <a:moveTo>
                    <a:pt x="349" y="1"/>
                  </a:moveTo>
                  <a:cubicBezTo>
                    <a:pt x="257" y="1"/>
                    <a:pt x="134" y="42"/>
                    <a:pt x="93" y="124"/>
                  </a:cubicBezTo>
                  <a:cubicBezTo>
                    <a:pt x="0" y="339"/>
                    <a:pt x="134" y="595"/>
                    <a:pt x="349" y="595"/>
                  </a:cubicBezTo>
                  <a:cubicBezTo>
                    <a:pt x="564" y="595"/>
                    <a:pt x="728" y="380"/>
                    <a:pt x="646" y="124"/>
                  </a:cubicBezTo>
                  <a:cubicBezTo>
                    <a:pt x="564" y="42"/>
                    <a:pt x="472" y="1"/>
                    <a:pt x="3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1"/>
            <p:cNvSpPr/>
            <p:nvPr/>
          </p:nvSpPr>
          <p:spPr>
            <a:xfrm>
              <a:off x="6413938" y="3305175"/>
              <a:ext cx="18225" cy="14875"/>
            </a:xfrm>
            <a:custGeom>
              <a:avLst/>
              <a:gdLst/>
              <a:ahLst/>
              <a:cxnLst/>
              <a:rect l="l" t="t" r="r" b="b"/>
              <a:pathLst>
                <a:path w="729" h="595" extrusionOk="0">
                  <a:moveTo>
                    <a:pt x="349" y="0"/>
                  </a:moveTo>
                  <a:cubicBezTo>
                    <a:pt x="257" y="0"/>
                    <a:pt x="134" y="41"/>
                    <a:pt x="93" y="123"/>
                  </a:cubicBezTo>
                  <a:cubicBezTo>
                    <a:pt x="0" y="379"/>
                    <a:pt x="134" y="595"/>
                    <a:pt x="349" y="595"/>
                  </a:cubicBezTo>
                  <a:cubicBezTo>
                    <a:pt x="564" y="595"/>
                    <a:pt x="728" y="379"/>
                    <a:pt x="646" y="174"/>
                  </a:cubicBezTo>
                  <a:cubicBezTo>
                    <a:pt x="564" y="82"/>
                    <a:pt x="472" y="0"/>
                    <a:pt x="39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1"/>
            <p:cNvSpPr/>
            <p:nvPr/>
          </p:nvSpPr>
          <p:spPr>
            <a:xfrm>
              <a:off x="6327563" y="3074500"/>
              <a:ext cx="288350" cy="345000"/>
            </a:xfrm>
            <a:custGeom>
              <a:avLst/>
              <a:gdLst/>
              <a:ahLst/>
              <a:cxnLst/>
              <a:rect l="l" t="t" r="r" b="b"/>
              <a:pathLst>
                <a:path w="11534" h="13800" extrusionOk="0">
                  <a:moveTo>
                    <a:pt x="10980" y="595"/>
                  </a:moveTo>
                  <a:lnTo>
                    <a:pt x="10980" y="10980"/>
                  </a:lnTo>
                  <a:lnTo>
                    <a:pt x="2348" y="10980"/>
                  </a:lnTo>
                  <a:lnTo>
                    <a:pt x="2348" y="595"/>
                  </a:lnTo>
                  <a:close/>
                  <a:moveTo>
                    <a:pt x="1754" y="595"/>
                  </a:moveTo>
                  <a:lnTo>
                    <a:pt x="1754" y="10980"/>
                  </a:lnTo>
                  <a:lnTo>
                    <a:pt x="1405" y="10980"/>
                  </a:lnTo>
                  <a:cubicBezTo>
                    <a:pt x="1108" y="10980"/>
                    <a:pt x="811" y="11062"/>
                    <a:pt x="595" y="11236"/>
                  </a:cubicBezTo>
                  <a:lnTo>
                    <a:pt x="595" y="1405"/>
                  </a:lnTo>
                  <a:cubicBezTo>
                    <a:pt x="595" y="944"/>
                    <a:pt x="985" y="595"/>
                    <a:pt x="1405" y="595"/>
                  </a:cubicBezTo>
                  <a:close/>
                  <a:moveTo>
                    <a:pt x="10980" y="11575"/>
                  </a:moveTo>
                  <a:lnTo>
                    <a:pt x="10980" y="13194"/>
                  </a:lnTo>
                  <a:lnTo>
                    <a:pt x="1497" y="13194"/>
                  </a:lnTo>
                  <a:cubicBezTo>
                    <a:pt x="1067" y="13194"/>
                    <a:pt x="688" y="12856"/>
                    <a:pt x="688" y="12385"/>
                  </a:cubicBezTo>
                  <a:cubicBezTo>
                    <a:pt x="636" y="11964"/>
                    <a:pt x="1026" y="11575"/>
                    <a:pt x="1497" y="11575"/>
                  </a:cubicBezTo>
                  <a:close/>
                  <a:moveTo>
                    <a:pt x="1405" y="1"/>
                  </a:moveTo>
                  <a:cubicBezTo>
                    <a:pt x="636" y="1"/>
                    <a:pt x="1" y="636"/>
                    <a:pt x="1" y="1405"/>
                  </a:cubicBezTo>
                  <a:lnTo>
                    <a:pt x="1" y="12385"/>
                  </a:lnTo>
                  <a:cubicBezTo>
                    <a:pt x="1" y="13153"/>
                    <a:pt x="636" y="13799"/>
                    <a:pt x="1405" y="13799"/>
                  </a:cubicBezTo>
                  <a:lnTo>
                    <a:pt x="11236" y="13799"/>
                  </a:lnTo>
                  <a:cubicBezTo>
                    <a:pt x="11400" y="13799"/>
                    <a:pt x="11534" y="13625"/>
                    <a:pt x="11534" y="13502"/>
                  </a:cubicBezTo>
                  <a:lnTo>
                    <a:pt x="11534" y="11277"/>
                  </a:lnTo>
                  <a:lnTo>
                    <a:pt x="11534" y="298"/>
                  </a:lnTo>
                  <a:cubicBezTo>
                    <a:pt x="11534" y="124"/>
                    <a:pt x="11400" y="1"/>
                    <a:pt x="1123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1"/>
            <p:cNvSpPr/>
            <p:nvPr/>
          </p:nvSpPr>
          <p:spPr>
            <a:xfrm>
              <a:off x="6421613" y="3146000"/>
              <a:ext cx="145100" cy="146375"/>
            </a:xfrm>
            <a:custGeom>
              <a:avLst/>
              <a:gdLst/>
              <a:ahLst/>
              <a:cxnLst/>
              <a:rect l="l" t="t" r="r" b="b"/>
              <a:pathLst>
                <a:path w="5804" h="5855" extrusionOk="0">
                  <a:moveTo>
                    <a:pt x="4202" y="1266"/>
                  </a:moveTo>
                  <a:cubicBezTo>
                    <a:pt x="4321" y="1266"/>
                    <a:pt x="4442" y="1284"/>
                    <a:pt x="4563" y="1323"/>
                  </a:cubicBezTo>
                  <a:cubicBezTo>
                    <a:pt x="4993" y="1754"/>
                    <a:pt x="5209" y="2308"/>
                    <a:pt x="5209" y="2953"/>
                  </a:cubicBezTo>
                  <a:lnTo>
                    <a:pt x="5209" y="3251"/>
                  </a:lnTo>
                  <a:cubicBezTo>
                    <a:pt x="4993" y="3548"/>
                    <a:pt x="4614" y="3722"/>
                    <a:pt x="4225" y="3722"/>
                  </a:cubicBezTo>
                  <a:cubicBezTo>
                    <a:pt x="3538" y="3722"/>
                    <a:pt x="2984" y="3158"/>
                    <a:pt x="2984" y="2523"/>
                  </a:cubicBezTo>
                  <a:cubicBezTo>
                    <a:pt x="2984" y="2092"/>
                    <a:pt x="3158" y="1713"/>
                    <a:pt x="3497" y="1498"/>
                  </a:cubicBezTo>
                  <a:cubicBezTo>
                    <a:pt x="3700" y="1351"/>
                    <a:pt x="3945" y="1266"/>
                    <a:pt x="4202" y="1266"/>
                  </a:cubicBezTo>
                  <a:close/>
                  <a:moveTo>
                    <a:pt x="2902" y="596"/>
                  </a:moveTo>
                  <a:cubicBezTo>
                    <a:pt x="3158" y="596"/>
                    <a:pt x="3456" y="647"/>
                    <a:pt x="3712" y="770"/>
                  </a:cubicBezTo>
                  <a:cubicBezTo>
                    <a:pt x="3497" y="811"/>
                    <a:pt x="3333" y="903"/>
                    <a:pt x="3158" y="1026"/>
                  </a:cubicBezTo>
                  <a:cubicBezTo>
                    <a:pt x="2646" y="1364"/>
                    <a:pt x="2390" y="1877"/>
                    <a:pt x="2390" y="2523"/>
                  </a:cubicBezTo>
                  <a:cubicBezTo>
                    <a:pt x="2390" y="3507"/>
                    <a:pt x="3199" y="4317"/>
                    <a:pt x="4225" y="4317"/>
                  </a:cubicBezTo>
                  <a:cubicBezTo>
                    <a:pt x="4440" y="4317"/>
                    <a:pt x="4655" y="4276"/>
                    <a:pt x="4819" y="4235"/>
                  </a:cubicBezTo>
                  <a:lnTo>
                    <a:pt x="4819" y="4235"/>
                  </a:lnTo>
                  <a:cubicBezTo>
                    <a:pt x="4440" y="4829"/>
                    <a:pt x="3712" y="5260"/>
                    <a:pt x="2902" y="5260"/>
                  </a:cubicBezTo>
                  <a:cubicBezTo>
                    <a:pt x="1621" y="5260"/>
                    <a:pt x="555" y="4235"/>
                    <a:pt x="555" y="2953"/>
                  </a:cubicBezTo>
                  <a:cubicBezTo>
                    <a:pt x="555" y="1672"/>
                    <a:pt x="1621" y="596"/>
                    <a:pt x="2902" y="596"/>
                  </a:cubicBezTo>
                  <a:close/>
                  <a:moveTo>
                    <a:pt x="2902" y="1"/>
                  </a:moveTo>
                  <a:cubicBezTo>
                    <a:pt x="1282" y="1"/>
                    <a:pt x="1" y="1323"/>
                    <a:pt x="1" y="2953"/>
                  </a:cubicBezTo>
                  <a:cubicBezTo>
                    <a:pt x="1" y="4532"/>
                    <a:pt x="1282" y="5855"/>
                    <a:pt x="2902" y="5855"/>
                  </a:cubicBezTo>
                  <a:cubicBezTo>
                    <a:pt x="4358" y="5855"/>
                    <a:pt x="5547" y="4788"/>
                    <a:pt x="5762" y="3374"/>
                  </a:cubicBezTo>
                  <a:cubicBezTo>
                    <a:pt x="5803" y="3251"/>
                    <a:pt x="5803" y="3076"/>
                    <a:pt x="5803" y="2953"/>
                  </a:cubicBezTo>
                  <a:cubicBezTo>
                    <a:pt x="5803" y="2133"/>
                    <a:pt x="5506" y="1416"/>
                    <a:pt x="4952" y="852"/>
                  </a:cubicBezTo>
                  <a:lnTo>
                    <a:pt x="4911" y="811"/>
                  </a:lnTo>
                  <a:cubicBezTo>
                    <a:pt x="4399" y="339"/>
                    <a:pt x="3671" y="1"/>
                    <a:pt x="290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61"/>
          <p:cNvGrpSpPr/>
          <p:nvPr/>
        </p:nvGrpSpPr>
        <p:grpSpPr>
          <a:xfrm>
            <a:off x="1036263" y="2520150"/>
            <a:ext cx="277575" cy="345000"/>
            <a:chOff x="1036263" y="2520150"/>
            <a:chExt cx="277575" cy="345000"/>
          </a:xfrm>
        </p:grpSpPr>
        <p:sp>
          <p:nvSpPr>
            <p:cNvPr id="989" name="Google Shape;989;p61"/>
            <p:cNvSpPr/>
            <p:nvPr/>
          </p:nvSpPr>
          <p:spPr>
            <a:xfrm>
              <a:off x="1241288" y="2579100"/>
              <a:ext cx="70500" cy="70500"/>
            </a:xfrm>
            <a:custGeom>
              <a:avLst/>
              <a:gdLst/>
              <a:ahLst/>
              <a:cxnLst/>
              <a:rect l="l" t="t" r="r" b="b"/>
              <a:pathLst>
                <a:path w="2820" h="2820" extrusionOk="0">
                  <a:moveTo>
                    <a:pt x="431" y="1"/>
                  </a:moveTo>
                  <a:lnTo>
                    <a:pt x="1" y="380"/>
                  </a:lnTo>
                  <a:lnTo>
                    <a:pt x="2389" y="2820"/>
                  </a:lnTo>
                  <a:lnTo>
                    <a:pt x="2820" y="2389"/>
                  </a:lnTo>
                  <a:lnTo>
                    <a:pt x="4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1"/>
            <p:cNvSpPr/>
            <p:nvPr/>
          </p:nvSpPr>
          <p:spPr>
            <a:xfrm>
              <a:off x="1241288" y="2791575"/>
              <a:ext cx="70500" cy="71525"/>
            </a:xfrm>
            <a:custGeom>
              <a:avLst/>
              <a:gdLst/>
              <a:ahLst/>
              <a:cxnLst/>
              <a:rect l="l" t="t" r="r" b="b"/>
              <a:pathLst>
                <a:path w="2820" h="2861" extrusionOk="0">
                  <a:moveTo>
                    <a:pt x="2389" y="0"/>
                  </a:moveTo>
                  <a:lnTo>
                    <a:pt x="1" y="2430"/>
                  </a:lnTo>
                  <a:lnTo>
                    <a:pt x="431" y="2860"/>
                  </a:lnTo>
                  <a:lnTo>
                    <a:pt x="2820" y="42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1"/>
            <p:cNvSpPr/>
            <p:nvPr/>
          </p:nvSpPr>
          <p:spPr>
            <a:xfrm>
              <a:off x="1036263" y="2520150"/>
              <a:ext cx="277575" cy="345000"/>
            </a:xfrm>
            <a:custGeom>
              <a:avLst/>
              <a:gdLst/>
              <a:ahLst/>
              <a:cxnLst/>
              <a:rect l="l" t="t" r="r" b="b"/>
              <a:pathLst>
                <a:path w="11103" h="13800" extrusionOk="0">
                  <a:moveTo>
                    <a:pt x="10508" y="647"/>
                  </a:moveTo>
                  <a:lnTo>
                    <a:pt x="10508" y="2266"/>
                  </a:lnTo>
                  <a:lnTo>
                    <a:pt x="1456" y="2266"/>
                  </a:lnTo>
                  <a:cubicBezTo>
                    <a:pt x="1026" y="2266"/>
                    <a:pt x="646" y="1887"/>
                    <a:pt x="646" y="1416"/>
                  </a:cubicBezTo>
                  <a:cubicBezTo>
                    <a:pt x="687" y="985"/>
                    <a:pt x="1026" y="647"/>
                    <a:pt x="1497" y="647"/>
                  </a:cubicBezTo>
                  <a:close/>
                  <a:moveTo>
                    <a:pt x="595" y="2564"/>
                  </a:moveTo>
                  <a:cubicBezTo>
                    <a:pt x="851" y="2738"/>
                    <a:pt x="1108" y="2871"/>
                    <a:pt x="1415" y="2871"/>
                  </a:cubicBezTo>
                  <a:lnTo>
                    <a:pt x="1753" y="2871"/>
                  </a:lnTo>
                  <a:lnTo>
                    <a:pt x="1753" y="13246"/>
                  </a:lnTo>
                  <a:lnTo>
                    <a:pt x="1415" y="13246"/>
                  </a:lnTo>
                  <a:cubicBezTo>
                    <a:pt x="985" y="13246"/>
                    <a:pt x="595" y="12866"/>
                    <a:pt x="595" y="12436"/>
                  </a:cubicBezTo>
                  <a:lnTo>
                    <a:pt x="595" y="2564"/>
                  </a:lnTo>
                  <a:close/>
                  <a:moveTo>
                    <a:pt x="10549" y="2820"/>
                  </a:moveTo>
                  <a:lnTo>
                    <a:pt x="10549" y="6408"/>
                  </a:lnTo>
                  <a:lnTo>
                    <a:pt x="9104" y="6408"/>
                  </a:lnTo>
                  <a:lnTo>
                    <a:pt x="9104" y="6972"/>
                  </a:lnTo>
                  <a:lnTo>
                    <a:pt x="10549" y="6972"/>
                  </a:lnTo>
                  <a:lnTo>
                    <a:pt x="10549" y="9022"/>
                  </a:lnTo>
                  <a:lnTo>
                    <a:pt x="9104" y="9022"/>
                  </a:lnTo>
                  <a:lnTo>
                    <a:pt x="9104" y="9617"/>
                  </a:lnTo>
                  <a:lnTo>
                    <a:pt x="10508" y="9617"/>
                  </a:lnTo>
                  <a:lnTo>
                    <a:pt x="10508" y="13246"/>
                  </a:lnTo>
                  <a:lnTo>
                    <a:pt x="2348" y="13246"/>
                  </a:lnTo>
                  <a:lnTo>
                    <a:pt x="2348" y="9617"/>
                  </a:lnTo>
                  <a:lnTo>
                    <a:pt x="3763" y="9617"/>
                  </a:lnTo>
                  <a:lnTo>
                    <a:pt x="3763" y="9022"/>
                  </a:lnTo>
                  <a:lnTo>
                    <a:pt x="2348" y="9022"/>
                  </a:lnTo>
                  <a:lnTo>
                    <a:pt x="2348" y="6972"/>
                  </a:lnTo>
                  <a:lnTo>
                    <a:pt x="3763" y="6972"/>
                  </a:lnTo>
                  <a:lnTo>
                    <a:pt x="3763" y="6408"/>
                  </a:lnTo>
                  <a:lnTo>
                    <a:pt x="2348" y="6408"/>
                  </a:lnTo>
                  <a:lnTo>
                    <a:pt x="2348" y="2820"/>
                  </a:lnTo>
                  <a:close/>
                  <a:moveTo>
                    <a:pt x="1415" y="1"/>
                  </a:moveTo>
                  <a:cubicBezTo>
                    <a:pt x="646" y="1"/>
                    <a:pt x="0" y="647"/>
                    <a:pt x="0" y="1416"/>
                  </a:cubicBezTo>
                  <a:lnTo>
                    <a:pt x="0" y="12395"/>
                  </a:lnTo>
                  <a:cubicBezTo>
                    <a:pt x="0" y="13164"/>
                    <a:pt x="646" y="13799"/>
                    <a:pt x="1415" y="13799"/>
                  </a:cubicBezTo>
                  <a:lnTo>
                    <a:pt x="10806" y="13799"/>
                  </a:lnTo>
                  <a:cubicBezTo>
                    <a:pt x="10980" y="13799"/>
                    <a:pt x="11103" y="13676"/>
                    <a:pt x="11103" y="13502"/>
                  </a:cubicBezTo>
                  <a:lnTo>
                    <a:pt x="11103" y="2523"/>
                  </a:lnTo>
                  <a:lnTo>
                    <a:pt x="11103" y="308"/>
                  </a:lnTo>
                  <a:cubicBezTo>
                    <a:pt x="11103" y="134"/>
                    <a:pt x="10980" y="1"/>
                    <a:pt x="108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1"/>
            <p:cNvSpPr/>
            <p:nvPr/>
          </p:nvSpPr>
          <p:spPr>
            <a:xfrm>
              <a:off x="1118538" y="2619600"/>
              <a:ext cx="156875" cy="200700"/>
            </a:xfrm>
            <a:custGeom>
              <a:avLst/>
              <a:gdLst/>
              <a:ahLst/>
              <a:cxnLst/>
              <a:rect l="l" t="t" r="r" b="b"/>
              <a:pathLst>
                <a:path w="6275" h="8028" extrusionOk="0">
                  <a:moveTo>
                    <a:pt x="3158" y="595"/>
                  </a:moveTo>
                  <a:cubicBezTo>
                    <a:pt x="4572" y="595"/>
                    <a:pt x="5679" y="2133"/>
                    <a:pt x="5679" y="4019"/>
                  </a:cubicBezTo>
                  <a:cubicBezTo>
                    <a:pt x="5679" y="5936"/>
                    <a:pt x="4572" y="7474"/>
                    <a:pt x="3158" y="7474"/>
                  </a:cubicBezTo>
                  <a:cubicBezTo>
                    <a:pt x="1753" y="7474"/>
                    <a:pt x="595" y="5936"/>
                    <a:pt x="595" y="4019"/>
                  </a:cubicBezTo>
                  <a:cubicBezTo>
                    <a:pt x="595" y="2133"/>
                    <a:pt x="1753" y="595"/>
                    <a:pt x="3158" y="595"/>
                  </a:cubicBezTo>
                  <a:close/>
                  <a:moveTo>
                    <a:pt x="3158" y="0"/>
                  </a:moveTo>
                  <a:cubicBezTo>
                    <a:pt x="2307" y="0"/>
                    <a:pt x="1497" y="431"/>
                    <a:pt x="892" y="1241"/>
                  </a:cubicBezTo>
                  <a:cubicBezTo>
                    <a:pt x="338" y="1969"/>
                    <a:pt x="0" y="2994"/>
                    <a:pt x="0" y="4019"/>
                  </a:cubicBezTo>
                  <a:cubicBezTo>
                    <a:pt x="0" y="5085"/>
                    <a:pt x="338" y="6110"/>
                    <a:pt x="892" y="6838"/>
                  </a:cubicBezTo>
                  <a:cubicBezTo>
                    <a:pt x="1497" y="7607"/>
                    <a:pt x="2307" y="8027"/>
                    <a:pt x="3158" y="8027"/>
                  </a:cubicBezTo>
                  <a:cubicBezTo>
                    <a:pt x="4019" y="8027"/>
                    <a:pt x="4788" y="7607"/>
                    <a:pt x="5382" y="6838"/>
                  </a:cubicBezTo>
                  <a:cubicBezTo>
                    <a:pt x="5977" y="6110"/>
                    <a:pt x="6274" y="5085"/>
                    <a:pt x="6274" y="4019"/>
                  </a:cubicBezTo>
                  <a:cubicBezTo>
                    <a:pt x="6274" y="2994"/>
                    <a:pt x="5977" y="1969"/>
                    <a:pt x="5382" y="1241"/>
                  </a:cubicBezTo>
                  <a:cubicBezTo>
                    <a:pt x="4788" y="431"/>
                    <a:pt x="4019" y="0"/>
                    <a:pt x="3158"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1"/>
            <p:cNvSpPr/>
            <p:nvPr/>
          </p:nvSpPr>
          <p:spPr>
            <a:xfrm>
              <a:off x="1169788" y="2664250"/>
              <a:ext cx="56675" cy="112500"/>
            </a:xfrm>
            <a:custGeom>
              <a:avLst/>
              <a:gdLst/>
              <a:ahLst/>
              <a:cxnLst/>
              <a:rect l="l" t="t" r="r" b="b"/>
              <a:pathLst>
                <a:path w="2267" h="4500" extrusionOk="0">
                  <a:moveTo>
                    <a:pt x="1084" y="1"/>
                  </a:moveTo>
                  <a:cubicBezTo>
                    <a:pt x="942" y="1"/>
                    <a:pt x="810" y="113"/>
                    <a:pt x="810" y="265"/>
                  </a:cubicBezTo>
                  <a:lnTo>
                    <a:pt x="810" y="521"/>
                  </a:lnTo>
                  <a:cubicBezTo>
                    <a:pt x="810" y="521"/>
                    <a:pt x="769" y="521"/>
                    <a:pt x="769" y="562"/>
                  </a:cubicBezTo>
                  <a:cubicBezTo>
                    <a:pt x="431" y="644"/>
                    <a:pt x="216" y="952"/>
                    <a:pt x="123" y="1290"/>
                  </a:cubicBezTo>
                  <a:cubicBezTo>
                    <a:pt x="82" y="1628"/>
                    <a:pt x="216" y="1885"/>
                    <a:pt x="431" y="2059"/>
                  </a:cubicBezTo>
                  <a:cubicBezTo>
                    <a:pt x="595" y="2233"/>
                    <a:pt x="851" y="2356"/>
                    <a:pt x="1323" y="2530"/>
                  </a:cubicBezTo>
                  <a:cubicBezTo>
                    <a:pt x="1620" y="2612"/>
                    <a:pt x="1620" y="2869"/>
                    <a:pt x="1579" y="2951"/>
                  </a:cubicBezTo>
                  <a:cubicBezTo>
                    <a:pt x="1579" y="3166"/>
                    <a:pt x="1405" y="3381"/>
                    <a:pt x="1108" y="3381"/>
                  </a:cubicBezTo>
                  <a:cubicBezTo>
                    <a:pt x="810" y="3381"/>
                    <a:pt x="728" y="3381"/>
                    <a:pt x="513" y="3258"/>
                  </a:cubicBezTo>
                  <a:cubicBezTo>
                    <a:pt x="453" y="3212"/>
                    <a:pt x="389" y="3192"/>
                    <a:pt x="328" y="3192"/>
                  </a:cubicBezTo>
                  <a:cubicBezTo>
                    <a:pt x="212" y="3192"/>
                    <a:pt x="109" y="3267"/>
                    <a:pt x="82" y="3381"/>
                  </a:cubicBezTo>
                  <a:cubicBezTo>
                    <a:pt x="0" y="3514"/>
                    <a:pt x="41" y="3637"/>
                    <a:pt x="175" y="3720"/>
                  </a:cubicBezTo>
                  <a:cubicBezTo>
                    <a:pt x="431" y="3894"/>
                    <a:pt x="595" y="3935"/>
                    <a:pt x="810" y="3976"/>
                  </a:cubicBezTo>
                  <a:lnTo>
                    <a:pt x="810" y="4191"/>
                  </a:lnTo>
                  <a:cubicBezTo>
                    <a:pt x="810" y="4365"/>
                    <a:pt x="892" y="4488"/>
                    <a:pt x="1067" y="4488"/>
                  </a:cubicBezTo>
                  <a:cubicBezTo>
                    <a:pt x="1092" y="4496"/>
                    <a:pt x="1118" y="4499"/>
                    <a:pt x="1142" y="4499"/>
                  </a:cubicBezTo>
                  <a:cubicBezTo>
                    <a:pt x="1286" y="4499"/>
                    <a:pt x="1405" y="4381"/>
                    <a:pt x="1405" y="4232"/>
                  </a:cubicBezTo>
                  <a:lnTo>
                    <a:pt x="1405" y="3935"/>
                  </a:lnTo>
                  <a:cubicBezTo>
                    <a:pt x="1835" y="3812"/>
                    <a:pt x="2133" y="3422"/>
                    <a:pt x="2174" y="3084"/>
                  </a:cubicBezTo>
                  <a:cubicBezTo>
                    <a:pt x="2266" y="2571"/>
                    <a:pt x="2010" y="2141"/>
                    <a:pt x="1538" y="1977"/>
                  </a:cubicBezTo>
                  <a:cubicBezTo>
                    <a:pt x="1241" y="1843"/>
                    <a:pt x="944" y="1761"/>
                    <a:pt x="769" y="1628"/>
                  </a:cubicBezTo>
                  <a:cubicBezTo>
                    <a:pt x="728" y="1546"/>
                    <a:pt x="728" y="1464"/>
                    <a:pt x="728" y="1413"/>
                  </a:cubicBezTo>
                  <a:cubicBezTo>
                    <a:pt x="728" y="1290"/>
                    <a:pt x="810" y="1157"/>
                    <a:pt x="985" y="1116"/>
                  </a:cubicBezTo>
                  <a:cubicBezTo>
                    <a:pt x="985" y="1075"/>
                    <a:pt x="1026" y="1075"/>
                    <a:pt x="1067" y="1075"/>
                  </a:cubicBezTo>
                  <a:cubicBezTo>
                    <a:pt x="1200" y="1075"/>
                    <a:pt x="1282" y="1075"/>
                    <a:pt x="1364" y="1116"/>
                  </a:cubicBezTo>
                  <a:cubicBezTo>
                    <a:pt x="1405" y="1157"/>
                    <a:pt x="1497" y="1208"/>
                    <a:pt x="1538" y="1249"/>
                  </a:cubicBezTo>
                  <a:lnTo>
                    <a:pt x="1579" y="1249"/>
                  </a:lnTo>
                  <a:cubicBezTo>
                    <a:pt x="1661" y="1331"/>
                    <a:pt x="1753" y="1331"/>
                    <a:pt x="1835" y="1331"/>
                  </a:cubicBezTo>
                  <a:cubicBezTo>
                    <a:pt x="2092" y="1208"/>
                    <a:pt x="2133" y="952"/>
                    <a:pt x="1969" y="818"/>
                  </a:cubicBezTo>
                  <a:cubicBezTo>
                    <a:pt x="1969" y="777"/>
                    <a:pt x="1712" y="603"/>
                    <a:pt x="1405" y="521"/>
                  </a:cubicBezTo>
                  <a:lnTo>
                    <a:pt x="1405" y="306"/>
                  </a:lnTo>
                  <a:cubicBezTo>
                    <a:pt x="1405" y="132"/>
                    <a:pt x="1282" y="8"/>
                    <a:pt x="1149" y="8"/>
                  </a:cubicBezTo>
                  <a:cubicBezTo>
                    <a:pt x="1127" y="3"/>
                    <a:pt x="1106" y="1"/>
                    <a:pt x="10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61"/>
          <p:cNvGrpSpPr/>
          <p:nvPr/>
        </p:nvGrpSpPr>
        <p:grpSpPr>
          <a:xfrm>
            <a:off x="1799738" y="3074500"/>
            <a:ext cx="345000" cy="343975"/>
            <a:chOff x="1799738" y="3074500"/>
            <a:chExt cx="345000" cy="343975"/>
          </a:xfrm>
        </p:grpSpPr>
        <p:sp>
          <p:nvSpPr>
            <p:cNvPr id="995" name="Google Shape;995;p61"/>
            <p:cNvSpPr/>
            <p:nvPr/>
          </p:nvSpPr>
          <p:spPr>
            <a:xfrm>
              <a:off x="1799738" y="3272100"/>
              <a:ext cx="345000" cy="146375"/>
            </a:xfrm>
            <a:custGeom>
              <a:avLst/>
              <a:gdLst/>
              <a:ahLst/>
              <a:cxnLst/>
              <a:rect l="l" t="t" r="r" b="b"/>
              <a:pathLst>
                <a:path w="13800" h="5855" extrusionOk="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1"/>
            <p:cNvSpPr/>
            <p:nvPr/>
          </p:nvSpPr>
          <p:spPr>
            <a:xfrm>
              <a:off x="2062438" y="3124750"/>
              <a:ext cx="37450" cy="14875"/>
            </a:xfrm>
            <a:custGeom>
              <a:avLst/>
              <a:gdLst/>
              <a:ahLst/>
              <a:cxnLst/>
              <a:rect l="l" t="t" r="r" b="b"/>
              <a:pathLst>
                <a:path w="1498" h="595" extrusionOk="0">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1"/>
            <p:cNvSpPr/>
            <p:nvPr/>
          </p:nvSpPr>
          <p:spPr>
            <a:xfrm>
              <a:off x="2050638" y="3074725"/>
              <a:ext cx="39750" cy="26450"/>
            </a:xfrm>
            <a:custGeom>
              <a:avLst/>
              <a:gdLst/>
              <a:ahLst/>
              <a:cxnLst/>
              <a:rect l="l" t="t" r="r" b="b"/>
              <a:pathLst>
                <a:path w="1590" h="1058" extrusionOk="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1"/>
            <p:cNvSpPr/>
            <p:nvPr/>
          </p:nvSpPr>
          <p:spPr>
            <a:xfrm>
              <a:off x="2050638" y="3163175"/>
              <a:ext cx="39750" cy="25650"/>
            </a:xfrm>
            <a:custGeom>
              <a:avLst/>
              <a:gdLst/>
              <a:ahLst/>
              <a:cxnLst/>
              <a:rect l="l" t="t" r="r" b="b"/>
              <a:pathLst>
                <a:path w="1590" h="1026" extrusionOk="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1"/>
            <p:cNvSpPr/>
            <p:nvPr/>
          </p:nvSpPr>
          <p:spPr>
            <a:xfrm>
              <a:off x="1843563" y="3124750"/>
              <a:ext cx="37450" cy="14875"/>
            </a:xfrm>
            <a:custGeom>
              <a:avLst/>
              <a:gdLst/>
              <a:ahLst/>
              <a:cxnLst/>
              <a:rect l="l" t="t" r="r" b="b"/>
              <a:pathLst>
                <a:path w="1498" h="595" extrusionOk="0">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1"/>
            <p:cNvSpPr/>
            <p:nvPr/>
          </p:nvSpPr>
          <p:spPr>
            <a:xfrm>
              <a:off x="1854338" y="3074725"/>
              <a:ext cx="38450" cy="26450"/>
            </a:xfrm>
            <a:custGeom>
              <a:avLst/>
              <a:gdLst/>
              <a:ahLst/>
              <a:cxnLst/>
              <a:rect l="l" t="t" r="r" b="b"/>
              <a:pathLst>
                <a:path w="1538" h="1058" extrusionOk="0">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1"/>
            <p:cNvSpPr/>
            <p:nvPr/>
          </p:nvSpPr>
          <p:spPr>
            <a:xfrm>
              <a:off x="1854338" y="3163175"/>
              <a:ext cx="38450" cy="25650"/>
            </a:xfrm>
            <a:custGeom>
              <a:avLst/>
              <a:gdLst/>
              <a:ahLst/>
              <a:cxnLst/>
              <a:rect l="l" t="t" r="r" b="b"/>
              <a:pathLst>
                <a:path w="1538" h="1026" extrusionOk="0">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1"/>
            <p:cNvSpPr/>
            <p:nvPr/>
          </p:nvSpPr>
          <p:spPr>
            <a:xfrm>
              <a:off x="1916088" y="3074500"/>
              <a:ext cx="113300" cy="174100"/>
            </a:xfrm>
            <a:custGeom>
              <a:avLst/>
              <a:gdLst/>
              <a:ahLst/>
              <a:cxnLst/>
              <a:rect l="l" t="t" r="r" b="b"/>
              <a:pathLst>
                <a:path w="4532" h="6964" extrusionOk="0">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61"/>
          <p:cNvGrpSpPr/>
          <p:nvPr/>
        </p:nvGrpSpPr>
        <p:grpSpPr>
          <a:xfrm>
            <a:off x="3221113" y="2520150"/>
            <a:ext cx="372675" cy="345000"/>
            <a:chOff x="3221113" y="2520150"/>
            <a:chExt cx="372675" cy="345000"/>
          </a:xfrm>
        </p:grpSpPr>
        <p:sp>
          <p:nvSpPr>
            <p:cNvPr id="1004" name="Google Shape;1004;p61"/>
            <p:cNvSpPr/>
            <p:nvPr/>
          </p:nvSpPr>
          <p:spPr>
            <a:xfrm>
              <a:off x="3554288" y="2774400"/>
              <a:ext cx="14875" cy="43850"/>
            </a:xfrm>
            <a:custGeom>
              <a:avLst/>
              <a:gdLst/>
              <a:ahLst/>
              <a:cxnLst/>
              <a:rect l="l" t="t" r="r" b="b"/>
              <a:pathLst>
                <a:path w="595" h="1754" extrusionOk="0">
                  <a:moveTo>
                    <a:pt x="0" y="0"/>
                  </a:moveTo>
                  <a:lnTo>
                    <a:pt x="0" y="1753"/>
                  </a:lnTo>
                  <a:lnTo>
                    <a:pt x="595" y="17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1"/>
            <p:cNvSpPr/>
            <p:nvPr/>
          </p:nvSpPr>
          <p:spPr>
            <a:xfrm>
              <a:off x="3295938" y="2550150"/>
              <a:ext cx="87425" cy="151750"/>
            </a:xfrm>
            <a:custGeom>
              <a:avLst/>
              <a:gdLst/>
              <a:ahLst/>
              <a:cxnLst/>
              <a:rect l="l" t="t" r="r" b="b"/>
              <a:pathLst>
                <a:path w="3497" h="6070" extrusionOk="0">
                  <a:moveTo>
                    <a:pt x="2174" y="0"/>
                  </a:moveTo>
                  <a:lnTo>
                    <a:pt x="1662" y="298"/>
                  </a:lnTo>
                  <a:lnTo>
                    <a:pt x="2266" y="1282"/>
                  </a:lnTo>
                  <a:cubicBezTo>
                    <a:pt x="2389" y="1456"/>
                    <a:pt x="2389" y="1671"/>
                    <a:pt x="2266" y="1835"/>
                  </a:cubicBezTo>
                  <a:lnTo>
                    <a:pt x="2266" y="1876"/>
                  </a:lnTo>
                  <a:cubicBezTo>
                    <a:pt x="1959" y="2348"/>
                    <a:pt x="2092" y="2953"/>
                    <a:pt x="2523" y="3332"/>
                  </a:cubicBezTo>
                  <a:lnTo>
                    <a:pt x="2646" y="3414"/>
                  </a:lnTo>
                  <a:cubicBezTo>
                    <a:pt x="2820" y="3547"/>
                    <a:pt x="2902" y="3763"/>
                    <a:pt x="2861" y="3927"/>
                  </a:cubicBezTo>
                  <a:lnTo>
                    <a:pt x="2820" y="4101"/>
                  </a:lnTo>
                  <a:cubicBezTo>
                    <a:pt x="2779" y="4357"/>
                    <a:pt x="2564" y="4531"/>
                    <a:pt x="2307" y="4531"/>
                  </a:cubicBezTo>
                  <a:lnTo>
                    <a:pt x="1580" y="4531"/>
                  </a:lnTo>
                  <a:cubicBezTo>
                    <a:pt x="1282" y="4531"/>
                    <a:pt x="1026" y="4654"/>
                    <a:pt x="811" y="4870"/>
                  </a:cubicBezTo>
                  <a:lnTo>
                    <a:pt x="1" y="5639"/>
                  </a:lnTo>
                  <a:lnTo>
                    <a:pt x="421" y="6069"/>
                  </a:lnTo>
                  <a:lnTo>
                    <a:pt x="1241" y="5259"/>
                  </a:lnTo>
                  <a:cubicBezTo>
                    <a:pt x="1323" y="5167"/>
                    <a:pt x="1446" y="5126"/>
                    <a:pt x="1580" y="5126"/>
                  </a:cubicBezTo>
                  <a:lnTo>
                    <a:pt x="2307" y="5126"/>
                  </a:lnTo>
                  <a:cubicBezTo>
                    <a:pt x="2861" y="5126"/>
                    <a:pt x="3333" y="4747"/>
                    <a:pt x="3415" y="4183"/>
                  </a:cubicBezTo>
                  <a:lnTo>
                    <a:pt x="3456" y="4019"/>
                  </a:lnTo>
                  <a:cubicBezTo>
                    <a:pt x="3497" y="3629"/>
                    <a:pt x="3333" y="3250"/>
                    <a:pt x="3035" y="2994"/>
                  </a:cubicBezTo>
                  <a:lnTo>
                    <a:pt x="2861" y="2860"/>
                  </a:lnTo>
                  <a:cubicBezTo>
                    <a:pt x="2687" y="2696"/>
                    <a:pt x="2605" y="2389"/>
                    <a:pt x="2779" y="2184"/>
                  </a:cubicBezTo>
                  <a:lnTo>
                    <a:pt x="2779" y="2133"/>
                  </a:lnTo>
                  <a:cubicBezTo>
                    <a:pt x="2984" y="1753"/>
                    <a:pt x="2984" y="1323"/>
                    <a:pt x="2779" y="943"/>
                  </a:cubicBezTo>
                  <a:lnTo>
                    <a:pt x="217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1"/>
            <p:cNvSpPr/>
            <p:nvPr/>
          </p:nvSpPr>
          <p:spPr>
            <a:xfrm>
              <a:off x="3420763" y="2565000"/>
              <a:ext cx="88700" cy="178400"/>
            </a:xfrm>
            <a:custGeom>
              <a:avLst/>
              <a:gdLst/>
              <a:ahLst/>
              <a:cxnLst/>
              <a:rect l="l" t="t" r="r" b="b"/>
              <a:pathLst>
                <a:path w="3548" h="7136" extrusionOk="0">
                  <a:moveTo>
                    <a:pt x="0" y="1"/>
                  </a:moveTo>
                  <a:lnTo>
                    <a:pt x="0" y="606"/>
                  </a:lnTo>
                  <a:cubicBezTo>
                    <a:pt x="1630" y="606"/>
                    <a:pt x="2953" y="1928"/>
                    <a:pt x="2953" y="3589"/>
                  </a:cubicBezTo>
                  <a:cubicBezTo>
                    <a:pt x="2953" y="5219"/>
                    <a:pt x="1630" y="6582"/>
                    <a:pt x="0" y="6582"/>
                  </a:cubicBezTo>
                  <a:lnTo>
                    <a:pt x="0" y="7136"/>
                  </a:lnTo>
                  <a:cubicBezTo>
                    <a:pt x="1969" y="7136"/>
                    <a:pt x="3547" y="5557"/>
                    <a:pt x="3547" y="3589"/>
                  </a:cubicBezTo>
                  <a:cubicBezTo>
                    <a:pt x="3547" y="1631"/>
                    <a:pt x="1969" y="1"/>
                    <a:pt x="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1"/>
            <p:cNvSpPr/>
            <p:nvPr/>
          </p:nvSpPr>
          <p:spPr>
            <a:xfrm>
              <a:off x="3221113" y="2520150"/>
              <a:ext cx="372675" cy="345000"/>
            </a:xfrm>
            <a:custGeom>
              <a:avLst/>
              <a:gdLst/>
              <a:ahLst/>
              <a:cxnLst/>
              <a:rect l="l" t="t" r="r" b="b"/>
              <a:pathLst>
                <a:path w="14907" h="13800" extrusionOk="0">
                  <a:moveTo>
                    <a:pt x="8243" y="4194"/>
                  </a:moveTo>
                  <a:cubicBezTo>
                    <a:pt x="8796" y="4317"/>
                    <a:pt x="9186" y="4788"/>
                    <a:pt x="9186" y="5383"/>
                  </a:cubicBezTo>
                  <a:cubicBezTo>
                    <a:pt x="9186" y="5947"/>
                    <a:pt x="8796" y="6459"/>
                    <a:pt x="8243" y="6582"/>
                  </a:cubicBezTo>
                  <a:lnTo>
                    <a:pt x="8243" y="4194"/>
                  </a:lnTo>
                  <a:close/>
                  <a:moveTo>
                    <a:pt x="7689" y="606"/>
                  </a:moveTo>
                  <a:lnTo>
                    <a:pt x="7689" y="8376"/>
                  </a:lnTo>
                  <a:lnTo>
                    <a:pt x="4275" y="8376"/>
                  </a:lnTo>
                  <a:cubicBezTo>
                    <a:pt x="3588" y="7525"/>
                    <a:pt x="3209" y="6459"/>
                    <a:pt x="3209" y="5383"/>
                  </a:cubicBezTo>
                  <a:cubicBezTo>
                    <a:pt x="3209" y="2871"/>
                    <a:pt x="5167" y="770"/>
                    <a:pt x="7689" y="606"/>
                  </a:cubicBezTo>
                  <a:close/>
                  <a:moveTo>
                    <a:pt x="8243" y="606"/>
                  </a:moveTo>
                  <a:cubicBezTo>
                    <a:pt x="10764" y="770"/>
                    <a:pt x="12733" y="2871"/>
                    <a:pt x="12733" y="5383"/>
                  </a:cubicBezTo>
                  <a:cubicBezTo>
                    <a:pt x="12733" y="6459"/>
                    <a:pt x="12343" y="7525"/>
                    <a:pt x="11667" y="8376"/>
                  </a:cubicBezTo>
                  <a:lnTo>
                    <a:pt x="8243" y="8376"/>
                  </a:lnTo>
                  <a:lnTo>
                    <a:pt x="8243" y="7177"/>
                  </a:lnTo>
                  <a:cubicBezTo>
                    <a:pt x="9145" y="7054"/>
                    <a:pt x="9780" y="6285"/>
                    <a:pt x="9780" y="5383"/>
                  </a:cubicBezTo>
                  <a:cubicBezTo>
                    <a:pt x="9780" y="4491"/>
                    <a:pt x="9145" y="3722"/>
                    <a:pt x="8243" y="3589"/>
                  </a:cubicBezTo>
                  <a:lnTo>
                    <a:pt x="8243" y="606"/>
                  </a:lnTo>
                  <a:close/>
                  <a:moveTo>
                    <a:pt x="13799" y="8930"/>
                  </a:moveTo>
                  <a:cubicBezTo>
                    <a:pt x="14014" y="8930"/>
                    <a:pt x="14229" y="9145"/>
                    <a:pt x="14270" y="9360"/>
                  </a:cubicBezTo>
                  <a:cubicBezTo>
                    <a:pt x="14311" y="9658"/>
                    <a:pt x="14055" y="9914"/>
                    <a:pt x="13799" y="9914"/>
                  </a:cubicBezTo>
                  <a:lnTo>
                    <a:pt x="3845" y="9914"/>
                  </a:lnTo>
                  <a:cubicBezTo>
                    <a:pt x="3158" y="9914"/>
                    <a:pt x="2604" y="10468"/>
                    <a:pt x="2645" y="11113"/>
                  </a:cubicBezTo>
                  <a:cubicBezTo>
                    <a:pt x="2697" y="11749"/>
                    <a:pt x="3209" y="12221"/>
                    <a:pt x="3804" y="12221"/>
                  </a:cubicBezTo>
                  <a:lnTo>
                    <a:pt x="13799" y="12221"/>
                  </a:lnTo>
                  <a:cubicBezTo>
                    <a:pt x="14055" y="12221"/>
                    <a:pt x="14270" y="12436"/>
                    <a:pt x="14270" y="12692"/>
                  </a:cubicBezTo>
                  <a:lnTo>
                    <a:pt x="14270" y="13072"/>
                  </a:lnTo>
                  <a:cubicBezTo>
                    <a:pt x="14270" y="13164"/>
                    <a:pt x="14229" y="13205"/>
                    <a:pt x="14137" y="13205"/>
                  </a:cubicBezTo>
                  <a:lnTo>
                    <a:pt x="2994" y="13205"/>
                  </a:lnTo>
                  <a:cubicBezTo>
                    <a:pt x="2861" y="13205"/>
                    <a:pt x="2738" y="13164"/>
                    <a:pt x="2645" y="13072"/>
                  </a:cubicBezTo>
                  <a:cubicBezTo>
                    <a:pt x="687" y="11237"/>
                    <a:pt x="1969" y="8930"/>
                    <a:pt x="3804" y="8930"/>
                  </a:cubicBezTo>
                  <a:close/>
                  <a:moveTo>
                    <a:pt x="7945" y="1"/>
                  </a:moveTo>
                  <a:cubicBezTo>
                    <a:pt x="5003" y="1"/>
                    <a:pt x="2604" y="2441"/>
                    <a:pt x="2604" y="5383"/>
                  </a:cubicBezTo>
                  <a:cubicBezTo>
                    <a:pt x="2604" y="6459"/>
                    <a:pt x="2953" y="7484"/>
                    <a:pt x="3547" y="8376"/>
                  </a:cubicBezTo>
                  <a:cubicBezTo>
                    <a:pt x="1415" y="8592"/>
                    <a:pt x="0" y="11237"/>
                    <a:pt x="2133" y="13461"/>
                  </a:cubicBezTo>
                  <a:cubicBezTo>
                    <a:pt x="2307" y="13635"/>
                    <a:pt x="2697" y="13799"/>
                    <a:pt x="2953" y="13799"/>
                  </a:cubicBezTo>
                  <a:lnTo>
                    <a:pt x="14434" y="13799"/>
                  </a:lnTo>
                  <a:cubicBezTo>
                    <a:pt x="14650" y="13799"/>
                    <a:pt x="14865" y="13584"/>
                    <a:pt x="14865" y="13379"/>
                  </a:cubicBezTo>
                  <a:lnTo>
                    <a:pt x="14865" y="12221"/>
                  </a:lnTo>
                  <a:cubicBezTo>
                    <a:pt x="14865" y="11923"/>
                    <a:pt x="14568" y="11626"/>
                    <a:pt x="14270" y="11626"/>
                  </a:cubicBezTo>
                  <a:lnTo>
                    <a:pt x="3670" y="11626"/>
                  </a:lnTo>
                  <a:cubicBezTo>
                    <a:pt x="3588" y="11626"/>
                    <a:pt x="3506" y="11626"/>
                    <a:pt x="3465" y="11534"/>
                  </a:cubicBezTo>
                  <a:cubicBezTo>
                    <a:pt x="3035" y="11072"/>
                    <a:pt x="3373" y="10468"/>
                    <a:pt x="3845" y="10468"/>
                  </a:cubicBezTo>
                  <a:lnTo>
                    <a:pt x="13758" y="10468"/>
                  </a:lnTo>
                  <a:cubicBezTo>
                    <a:pt x="14311" y="10468"/>
                    <a:pt x="14783" y="10088"/>
                    <a:pt x="14865" y="9535"/>
                  </a:cubicBezTo>
                  <a:cubicBezTo>
                    <a:pt x="14906" y="8889"/>
                    <a:pt x="14393" y="8376"/>
                    <a:pt x="13799" y="8376"/>
                  </a:cubicBezTo>
                  <a:lnTo>
                    <a:pt x="12435" y="8376"/>
                  </a:lnTo>
                  <a:cubicBezTo>
                    <a:pt x="12989" y="7484"/>
                    <a:pt x="13327" y="6459"/>
                    <a:pt x="13327" y="5383"/>
                  </a:cubicBezTo>
                  <a:cubicBezTo>
                    <a:pt x="13327" y="2441"/>
                    <a:pt x="10939" y="1"/>
                    <a:pt x="794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61"/>
          <p:cNvGrpSpPr/>
          <p:nvPr/>
        </p:nvGrpSpPr>
        <p:grpSpPr>
          <a:xfrm>
            <a:off x="7795838" y="2549125"/>
            <a:ext cx="344975" cy="287825"/>
            <a:chOff x="7795838" y="2549125"/>
            <a:chExt cx="344975" cy="287825"/>
          </a:xfrm>
        </p:grpSpPr>
        <p:sp>
          <p:nvSpPr>
            <p:cNvPr id="1009" name="Google Shape;1009;p61"/>
            <p:cNvSpPr/>
            <p:nvPr/>
          </p:nvSpPr>
          <p:spPr>
            <a:xfrm>
              <a:off x="7795838" y="2658050"/>
              <a:ext cx="344975" cy="178900"/>
            </a:xfrm>
            <a:custGeom>
              <a:avLst/>
              <a:gdLst/>
              <a:ahLst/>
              <a:cxnLst/>
              <a:rect l="l" t="t" r="r" b="b"/>
              <a:pathLst>
                <a:path w="13799" h="7156" extrusionOk="0">
                  <a:moveTo>
                    <a:pt x="12733" y="595"/>
                  </a:moveTo>
                  <a:cubicBezTo>
                    <a:pt x="12989" y="595"/>
                    <a:pt x="13245" y="810"/>
                    <a:pt x="13204" y="1107"/>
                  </a:cubicBezTo>
                  <a:cubicBezTo>
                    <a:pt x="13204" y="1323"/>
                    <a:pt x="12989" y="1538"/>
                    <a:pt x="12733" y="1538"/>
                  </a:cubicBezTo>
                  <a:lnTo>
                    <a:pt x="3209" y="1538"/>
                  </a:lnTo>
                  <a:cubicBezTo>
                    <a:pt x="2389" y="1538"/>
                    <a:pt x="1712" y="2091"/>
                    <a:pt x="1579" y="2901"/>
                  </a:cubicBezTo>
                  <a:cubicBezTo>
                    <a:pt x="1456" y="3885"/>
                    <a:pt x="2225" y="4736"/>
                    <a:pt x="3209" y="4736"/>
                  </a:cubicBezTo>
                  <a:lnTo>
                    <a:pt x="3547" y="4736"/>
                  </a:lnTo>
                  <a:lnTo>
                    <a:pt x="3547" y="5679"/>
                  </a:lnTo>
                  <a:lnTo>
                    <a:pt x="3209" y="5679"/>
                  </a:lnTo>
                  <a:cubicBezTo>
                    <a:pt x="1794" y="5679"/>
                    <a:pt x="595" y="4531"/>
                    <a:pt x="646" y="3117"/>
                  </a:cubicBezTo>
                  <a:cubicBezTo>
                    <a:pt x="646" y="1712"/>
                    <a:pt x="1794" y="595"/>
                    <a:pt x="3158" y="595"/>
                  </a:cubicBezTo>
                  <a:close/>
                  <a:moveTo>
                    <a:pt x="12733" y="4736"/>
                  </a:moveTo>
                  <a:cubicBezTo>
                    <a:pt x="13030" y="4736"/>
                    <a:pt x="13245" y="4993"/>
                    <a:pt x="13204" y="5300"/>
                  </a:cubicBezTo>
                  <a:cubicBezTo>
                    <a:pt x="13204" y="5505"/>
                    <a:pt x="12948" y="5679"/>
                    <a:pt x="12733" y="5679"/>
                  </a:cubicBezTo>
                  <a:lnTo>
                    <a:pt x="6326" y="5679"/>
                  </a:lnTo>
                  <a:lnTo>
                    <a:pt x="6326" y="4736"/>
                  </a:lnTo>
                  <a:close/>
                  <a:moveTo>
                    <a:pt x="12302" y="2091"/>
                  </a:moveTo>
                  <a:lnTo>
                    <a:pt x="12302" y="4142"/>
                  </a:lnTo>
                  <a:lnTo>
                    <a:pt x="6326" y="4142"/>
                  </a:lnTo>
                  <a:lnTo>
                    <a:pt x="6326" y="3588"/>
                  </a:lnTo>
                  <a:cubicBezTo>
                    <a:pt x="6326" y="3414"/>
                    <a:pt x="6192" y="3291"/>
                    <a:pt x="6028" y="3291"/>
                  </a:cubicBezTo>
                  <a:cubicBezTo>
                    <a:pt x="5854" y="3291"/>
                    <a:pt x="5721" y="3414"/>
                    <a:pt x="5721" y="3588"/>
                  </a:cubicBezTo>
                  <a:lnTo>
                    <a:pt x="5721" y="6233"/>
                  </a:lnTo>
                  <a:lnTo>
                    <a:pt x="5126" y="5762"/>
                  </a:lnTo>
                  <a:cubicBezTo>
                    <a:pt x="5085" y="5721"/>
                    <a:pt x="5021" y="5700"/>
                    <a:pt x="4952" y="5700"/>
                  </a:cubicBezTo>
                  <a:cubicBezTo>
                    <a:pt x="4883" y="5700"/>
                    <a:pt x="4808" y="5721"/>
                    <a:pt x="4747" y="5762"/>
                  </a:cubicBezTo>
                  <a:lnTo>
                    <a:pt x="4142" y="6233"/>
                  </a:lnTo>
                  <a:lnTo>
                    <a:pt x="4142" y="3588"/>
                  </a:lnTo>
                  <a:cubicBezTo>
                    <a:pt x="4142" y="3455"/>
                    <a:pt x="4060" y="3332"/>
                    <a:pt x="3886" y="3291"/>
                  </a:cubicBezTo>
                  <a:cubicBezTo>
                    <a:pt x="3869" y="3287"/>
                    <a:pt x="3851" y="3285"/>
                    <a:pt x="3834" y="3285"/>
                  </a:cubicBezTo>
                  <a:cubicBezTo>
                    <a:pt x="3687" y="3285"/>
                    <a:pt x="3547" y="3432"/>
                    <a:pt x="3547" y="3588"/>
                  </a:cubicBezTo>
                  <a:lnTo>
                    <a:pt x="3547" y="4142"/>
                  </a:lnTo>
                  <a:lnTo>
                    <a:pt x="3209" y="4142"/>
                  </a:lnTo>
                  <a:cubicBezTo>
                    <a:pt x="2697" y="4142"/>
                    <a:pt x="2266" y="3803"/>
                    <a:pt x="2184" y="3291"/>
                  </a:cubicBezTo>
                  <a:cubicBezTo>
                    <a:pt x="2092" y="2645"/>
                    <a:pt x="2604" y="2091"/>
                    <a:pt x="3209" y="2091"/>
                  </a:cubicBezTo>
                  <a:close/>
                  <a:moveTo>
                    <a:pt x="3209" y="0"/>
                  </a:moveTo>
                  <a:cubicBezTo>
                    <a:pt x="1456" y="0"/>
                    <a:pt x="0" y="1456"/>
                    <a:pt x="41" y="3199"/>
                  </a:cubicBezTo>
                  <a:cubicBezTo>
                    <a:pt x="82" y="4911"/>
                    <a:pt x="1456" y="6274"/>
                    <a:pt x="3158" y="6274"/>
                  </a:cubicBezTo>
                  <a:lnTo>
                    <a:pt x="3547" y="6274"/>
                  </a:lnTo>
                  <a:lnTo>
                    <a:pt x="3547" y="6838"/>
                  </a:lnTo>
                  <a:cubicBezTo>
                    <a:pt x="3547" y="6920"/>
                    <a:pt x="3588" y="7043"/>
                    <a:pt x="3671" y="7094"/>
                  </a:cubicBezTo>
                  <a:cubicBezTo>
                    <a:pt x="3717" y="7135"/>
                    <a:pt x="3781" y="7156"/>
                    <a:pt x="3850" y="7156"/>
                  </a:cubicBezTo>
                  <a:cubicBezTo>
                    <a:pt x="3919" y="7156"/>
                    <a:pt x="3993" y="7135"/>
                    <a:pt x="4060" y="7094"/>
                  </a:cubicBezTo>
                  <a:lnTo>
                    <a:pt x="4952" y="6366"/>
                  </a:lnTo>
                  <a:lnTo>
                    <a:pt x="5854" y="7094"/>
                  </a:lnTo>
                  <a:cubicBezTo>
                    <a:pt x="5895" y="7135"/>
                    <a:pt x="5977" y="7135"/>
                    <a:pt x="6028" y="7135"/>
                  </a:cubicBezTo>
                  <a:cubicBezTo>
                    <a:pt x="6110" y="7135"/>
                    <a:pt x="6151" y="7135"/>
                    <a:pt x="6233" y="7094"/>
                  </a:cubicBezTo>
                  <a:cubicBezTo>
                    <a:pt x="6285" y="7043"/>
                    <a:pt x="6326" y="6920"/>
                    <a:pt x="6326" y="6838"/>
                  </a:cubicBezTo>
                  <a:lnTo>
                    <a:pt x="6326" y="6274"/>
                  </a:lnTo>
                  <a:lnTo>
                    <a:pt x="12733" y="6274"/>
                  </a:lnTo>
                  <a:cubicBezTo>
                    <a:pt x="13327" y="6274"/>
                    <a:pt x="13799" y="5813"/>
                    <a:pt x="13799" y="5208"/>
                  </a:cubicBezTo>
                  <a:cubicBezTo>
                    <a:pt x="13799" y="4695"/>
                    <a:pt x="13409" y="4275"/>
                    <a:pt x="12897" y="4183"/>
                  </a:cubicBezTo>
                  <a:lnTo>
                    <a:pt x="12897" y="2133"/>
                  </a:lnTo>
                  <a:cubicBezTo>
                    <a:pt x="13409" y="2050"/>
                    <a:pt x="13799" y="1620"/>
                    <a:pt x="13799" y="1066"/>
                  </a:cubicBezTo>
                  <a:cubicBezTo>
                    <a:pt x="13799" y="472"/>
                    <a:pt x="13286" y="0"/>
                    <a:pt x="1273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1"/>
            <p:cNvSpPr/>
            <p:nvPr/>
          </p:nvSpPr>
          <p:spPr>
            <a:xfrm>
              <a:off x="7810713" y="2549125"/>
              <a:ext cx="309875" cy="123800"/>
            </a:xfrm>
            <a:custGeom>
              <a:avLst/>
              <a:gdLst/>
              <a:ahLst/>
              <a:cxnLst/>
              <a:rect l="l" t="t" r="r" b="b"/>
              <a:pathLst>
                <a:path w="12395" h="4952" extrusionOk="0">
                  <a:moveTo>
                    <a:pt x="7781" y="595"/>
                  </a:moveTo>
                  <a:cubicBezTo>
                    <a:pt x="7350" y="943"/>
                    <a:pt x="7053" y="1456"/>
                    <a:pt x="6971" y="2010"/>
                  </a:cubicBezTo>
                  <a:cubicBezTo>
                    <a:pt x="6756" y="1922"/>
                    <a:pt x="6541" y="1879"/>
                    <a:pt x="6327" y="1879"/>
                  </a:cubicBezTo>
                  <a:cubicBezTo>
                    <a:pt x="6113" y="1879"/>
                    <a:pt x="5900" y="1922"/>
                    <a:pt x="5690" y="2010"/>
                  </a:cubicBezTo>
                  <a:cubicBezTo>
                    <a:pt x="5597" y="1456"/>
                    <a:pt x="5300" y="943"/>
                    <a:pt x="4870" y="595"/>
                  </a:cubicBezTo>
                  <a:close/>
                  <a:moveTo>
                    <a:pt x="3250" y="595"/>
                  </a:moveTo>
                  <a:cubicBezTo>
                    <a:pt x="4316" y="595"/>
                    <a:pt x="5177" y="1405"/>
                    <a:pt x="5177" y="2481"/>
                  </a:cubicBezTo>
                  <a:cubicBezTo>
                    <a:pt x="5177" y="3506"/>
                    <a:pt x="4316" y="4357"/>
                    <a:pt x="3250" y="4357"/>
                  </a:cubicBezTo>
                  <a:cubicBezTo>
                    <a:pt x="2225" y="4357"/>
                    <a:pt x="1374" y="3506"/>
                    <a:pt x="1374" y="2481"/>
                  </a:cubicBezTo>
                  <a:cubicBezTo>
                    <a:pt x="1374" y="1405"/>
                    <a:pt x="2225" y="595"/>
                    <a:pt x="3250" y="595"/>
                  </a:cubicBezTo>
                  <a:close/>
                  <a:moveTo>
                    <a:pt x="9401" y="595"/>
                  </a:moveTo>
                  <a:cubicBezTo>
                    <a:pt x="10426" y="595"/>
                    <a:pt x="11277" y="1405"/>
                    <a:pt x="11277" y="2481"/>
                  </a:cubicBezTo>
                  <a:cubicBezTo>
                    <a:pt x="11277" y="3506"/>
                    <a:pt x="10426" y="4357"/>
                    <a:pt x="9401" y="4357"/>
                  </a:cubicBezTo>
                  <a:cubicBezTo>
                    <a:pt x="8335" y="4357"/>
                    <a:pt x="7484" y="3506"/>
                    <a:pt x="7484" y="2481"/>
                  </a:cubicBezTo>
                  <a:cubicBezTo>
                    <a:pt x="7484" y="1405"/>
                    <a:pt x="8335" y="595"/>
                    <a:pt x="9401" y="595"/>
                  </a:cubicBezTo>
                  <a:close/>
                  <a:moveTo>
                    <a:pt x="3291" y="0"/>
                  </a:moveTo>
                  <a:cubicBezTo>
                    <a:pt x="2009" y="0"/>
                    <a:pt x="943" y="943"/>
                    <a:pt x="820" y="2174"/>
                  </a:cubicBezTo>
                  <a:lnTo>
                    <a:pt x="390" y="2174"/>
                  </a:lnTo>
                  <a:cubicBezTo>
                    <a:pt x="308" y="2174"/>
                    <a:pt x="215" y="2225"/>
                    <a:pt x="174" y="2266"/>
                  </a:cubicBezTo>
                  <a:cubicBezTo>
                    <a:pt x="0" y="2522"/>
                    <a:pt x="174" y="2778"/>
                    <a:pt x="431" y="2778"/>
                  </a:cubicBezTo>
                  <a:lnTo>
                    <a:pt x="820" y="2778"/>
                  </a:lnTo>
                  <a:cubicBezTo>
                    <a:pt x="943" y="3968"/>
                    <a:pt x="2009" y="4952"/>
                    <a:pt x="3250" y="4952"/>
                  </a:cubicBezTo>
                  <a:cubicBezTo>
                    <a:pt x="4572" y="4952"/>
                    <a:pt x="5638" y="3927"/>
                    <a:pt x="5731" y="2604"/>
                  </a:cubicBezTo>
                  <a:cubicBezTo>
                    <a:pt x="5920" y="2517"/>
                    <a:pt x="6123" y="2473"/>
                    <a:pt x="6325" y="2473"/>
                  </a:cubicBezTo>
                  <a:cubicBezTo>
                    <a:pt x="6528" y="2473"/>
                    <a:pt x="6730" y="2517"/>
                    <a:pt x="6920" y="2604"/>
                  </a:cubicBezTo>
                  <a:cubicBezTo>
                    <a:pt x="7012" y="3927"/>
                    <a:pt x="8078" y="4952"/>
                    <a:pt x="9401" y="4952"/>
                  </a:cubicBezTo>
                  <a:cubicBezTo>
                    <a:pt x="10641" y="4952"/>
                    <a:pt x="11707" y="3968"/>
                    <a:pt x="11841" y="2778"/>
                  </a:cubicBezTo>
                  <a:lnTo>
                    <a:pt x="12046" y="2778"/>
                  </a:lnTo>
                  <a:cubicBezTo>
                    <a:pt x="12138" y="2778"/>
                    <a:pt x="12179" y="2737"/>
                    <a:pt x="12220" y="2645"/>
                  </a:cubicBezTo>
                  <a:cubicBezTo>
                    <a:pt x="12394" y="2430"/>
                    <a:pt x="12220" y="2174"/>
                    <a:pt x="12005" y="2174"/>
                  </a:cubicBezTo>
                  <a:lnTo>
                    <a:pt x="11841" y="2174"/>
                  </a:lnTo>
                  <a:cubicBezTo>
                    <a:pt x="11666" y="943"/>
                    <a:pt x="10641" y="0"/>
                    <a:pt x="936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61"/>
          <p:cNvGrpSpPr/>
          <p:nvPr/>
        </p:nvGrpSpPr>
        <p:grpSpPr>
          <a:xfrm>
            <a:off x="6980063" y="2520150"/>
            <a:ext cx="345000" cy="345050"/>
            <a:chOff x="6980063" y="2520150"/>
            <a:chExt cx="345000" cy="345050"/>
          </a:xfrm>
        </p:grpSpPr>
        <p:sp>
          <p:nvSpPr>
            <p:cNvPr id="1012" name="Google Shape;1012;p61"/>
            <p:cNvSpPr/>
            <p:nvPr/>
          </p:nvSpPr>
          <p:spPr>
            <a:xfrm>
              <a:off x="7043113" y="2565000"/>
              <a:ext cx="218900" cy="36625"/>
            </a:xfrm>
            <a:custGeom>
              <a:avLst/>
              <a:gdLst/>
              <a:ahLst/>
              <a:cxnLst/>
              <a:rect l="l" t="t" r="r" b="b"/>
              <a:pathLst>
                <a:path w="8756" h="1465" extrusionOk="0">
                  <a:moveTo>
                    <a:pt x="1" y="1"/>
                  </a:moveTo>
                  <a:lnTo>
                    <a:pt x="1" y="606"/>
                  </a:lnTo>
                  <a:lnTo>
                    <a:pt x="1918" y="606"/>
                  </a:lnTo>
                  <a:lnTo>
                    <a:pt x="1918" y="1159"/>
                  </a:lnTo>
                  <a:cubicBezTo>
                    <a:pt x="1918" y="1334"/>
                    <a:pt x="2000" y="1457"/>
                    <a:pt x="2133" y="1457"/>
                  </a:cubicBezTo>
                  <a:cubicBezTo>
                    <a:pt x="2161" y="1462"/>
                    <a:pt x="2187" y="1464"/>
                    <a:pt x="2212" y="1464"/>
                  </a:cubicBezTo>
                  <a:cubicBezTo>
                    <a:pt x="2378" y="1464"/>
                    <a:pt x="2471" y="1347"/>
                    <a:pt x="2471" y="1159"/>
                  </a:cubicBezTo>
                  <a:lnTo>
                    <a:pt x="2471" y="606"/>
                  </a:lnTo>
                  <a:lnTo>
                    <a:pt x="8756" y="606"/>
                  </a:lnTo>
                  <a:lnTo>
                    <a:pt x="875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1"/>
            <p:cNvSpPr/>
            <p:nvPr/>
          </p:nvSpPr>
          <p:spPr>
            <a:xfrm>
              <a:off x="7043113" y="2696325"/>
              <a:ext cx="217875" cy="36575"/>
            </a:xfrm>
            <a:custGeom>
              <a:avLst/>
              <a:gdLst/>
              <a:ahLst/>
              <a:cxnLst/>
              <a:rect l="l" t="t" r="r" b="b"/>
              <a:pathLst>
                <a:path w="8715" h="1463" extrusionOk="0">
                  <a:moveTo>
                    <a:pt x="2194" y="1"/>
                  </a:moveTo>
                  <a:cubicBezTo>
                    <a:pt x="2025" y="1"/>
                    <a:pt x="1918" y="148"/>
                    <a:pt x="1918" y="304"/>
                  </a:cubicBezTo>
                  <a:lnTo>
                    <a:pt x="1918" y="858"/>
                  </a:lnTo>
                  <a:lnTo>
                    <a:pt x="1" y="858"/>
                  </a:lnTo>
                  <a:lnTo>
                    <a:pt x="1" y="1463"/>
                  </a:lnTo>
                  <a:lnTo>
                    <a:pt x="8715" y="1463"/>
                  </a:lnTo>
                  <a:lnTo>
                    <a:pt x="8715" y="858"/>
                  </a:lnTo>
                  <a:lnTo>
                    <a:pt x="2471" y="858"/>
                  </a:lnTo>
                  <a:lnTo>
                    <a:pt x="2471" y="304"/>
                  </a:lnTo>
                  <a:cubicBezTo>
                    <a:pt x="2471" y="181"/>
                    <a:pt x="2389" y="48"/>
                    <a:pt x="2256" y="7"/>
                  </a:cubicBezTo>
                  <a:cubicBezTo>
                    <a:pt x="2235" y="3"/>
                    <a:pt x="2214" y="1"/>
                    <a:pt x="219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1"/>
            <p:cNvSpPr/>
            <p:nvPr/>
          </p:nvSpPr>
          <p:spPr>
            <a:xfrm>
              <a:off x="6980063" y="2520150"/>
              <a:ext cx="345000" cy="345050"/>
            </a:xfrm>
            <a:custGeom>
              <a:avLst/>
              <a:gdLst/>
              <a:ahLst/>
              <a:cxnLst/>
              <a:rect l="l" t="t" r="r" b="b"/>
              <a:pathLst>
                <a:path w="13800" h="13802" extrusionOk="0">
                  <a:moveTo>
                    <a:pt x="6623" y="606"/>
                  </a:moveTo>
                  <a:lnTo>
                    <a:pt x="6623" y="9658"/>
                  </a:lnTo>
                  <a:lnTo>
                    <a:pt x="2820" y="9658"/>
                  </a:lnTo>
                  <a:lnTo>
                    <a:pt x="2820" y="606"/>
                  </a:lnTo>
                  <a:close/>
                  <a:moveTo>
                    <a:pt x="10980" y="606"/>
                  </a:moveTo>
                  <a:lnTo>
                    <a:pt x="10980" y="9658"/>
                  </a:lnTo>
                  <a:lnTo>
                    <a:pt x="7177" y="9658"/>
                  </a:lnTo>
                  <a:lnTo>
                    <a:pt x="7177" y="606"/>
                  </a:lnTo>
                  <a:close/>
                  <a:moveTo>
                    <a:pt x="13195" y="10252"/>
                  </a:moveTo>
                  <a:lnTo>
                    <a:pt x="13195" y="11411"/>
                  </a:lnTo>
                  <a:lnTo>
                    <a:pt x="596" y="11411"/>
                  </a:lnTo>
                  <a:lnTo>
                    <a:pt x="596" y="10252"/>
                  </a:lnTo>
                  <a:close/>
                  <a:moveTo>
                    <a:pt x="3117" y="12005"/>
                  </a:moveTo>
                  <a:lnTo>
                    <a:pt x="3117" y="12610"/>
                  </a:lnTo>
                  <a:cubicBezTo>
                    <a:pt x="3117" y="12927"/>
                    <a:pt x="2856" y="13209"/>
                    <a:pt x="2536" y="13209"/>
                  </a:cubicBezTo>
                  <a:cubicBezTo>
                    <a:pt x="2515" y="13209"/>
                    <a:pt x="2493" y="13207"/>
                    <a:pt x="2472" y="13205"/>
                  </a:cubicBezTo>
                  <a:cubicBezTo>
                    <a:pt x="2174" y="13164"/>
                    <a:pt x="1959" y="12907"/>
                    <a:pt x="1959" y="12610"/>
                  </a:cubicBezTo>
                  <a:lnTo>
                    <a:pt x="1959" y="12005"/>
                  </a:lnTo>
                  <a:close/>
                  <a:moveTo>
                    <a:pt x="11831" y="12005"/>
                  </a:moveTo>
                  <a:lnTo>
                    <a:pt x="11831" y="12610"/>
                  </a:lnTo>
                  <a:cubicBezTo>
                    <a:pt x="11831" y="12927"/>
                    <a:pt x="11606" y="13209"/>
                    <a:pt x="11299" y="13209"/>
                  </a:cubicBezTo>
                  <a:cubicBezTo>
                    <a:pt x="11278" y="13209"/>
                    <a:pt x="11258" y="13207"/>
                    <a:pt x="11237" y="13205"/>
                  </a:cubicBezTo>
                  <a:cubicBezTo>
                    <a:pt x="10888" y="13164"/>
                    <a:pt x="10673" y="12907"/>
                    <a:pt x="10673" y="12610"/>
                  </a:cubicBezTo>
                  <a:lnTo>
                    <a:pt x="10673" y="12005"/>
                  </a:lnTo>
                  <a:close/>
                  <a:moveTo>
                    <a:pt x="2523" y="1"/>
                  </a:moveTo>
                  <a:cubicBezTo>
                    <a:pt x="2390" y="1"/>
                    <a:pt x="2267" y="134"/>
                    <a:pt x="2267" y="308"/>
                  </a:cubicBezTo>
                  <a:lnTo>
                    <a:pt x="2267" y="9658"/>
                  </a:lnTo>
                  <a:lnTo>
                    <a:pt x="298" y="9658"/>
                  </a:lnTo>
                  <a:cubicBezTo>
                    <a:pt x="124" y="9658"/>
                    <a:pt x="1" y="9832"/>
                    <a:pt x="1" y="9955"/>
                  </a:cubicBezTo>
                  <a:lnTo>
                    <a:pt x="1" y="11708"/>
                  </a:lnTo>
                  <a:cubicBezTo>
                    <a:pt x="1" y="11882"/>
                    <a:pt x="124" y="12005"/>
                    <a:pt x="298" y="12005"/>
                  </a:cubicBezTo>
                  <a:lnTo>
                    <a:pt x="1364" y="12005"/>
                  </a:lnTo>
                  <a:lnTo>
                    <a:pt x="1364" y="12610"/>
                  </a:lnTo>
                  <a:cubicBezTo>
                    <a:pt x="1364" y="13263"/>
                    <a:pt x="1880" y="13802"/>
                    <a:pt x="2533" y="13802"/>
                  </a:cubicBezTo>
                  <a:cubicBezTo>
                    <a:pt x="2557" y="13802"/>
                    <a:pt x="2581" y="13801"/>
                    <a:pt x="2605" y="13799"/>
                  </a:cubicBezTo>
                  <a:cubicBezTo>
                    <a:pt x="3199" y="13758"/>
                    <a:pt x="3712" y="13246"/>
                    <a:pt x="3712" y="12610"/>
                  </a:cubicBezTo>
                  <a:lnTo>
                    <a:pt x="3712" y="12005"/>
                  </a:lnTo>
                  <a:lnTo>
                    <a:pt x="10078" y="12005"/>
                  </a:lnTo>
                  <a:lnTo>
                    <a:pt x="10078" y="12610"/>
                  </a:lnTo>
                  <a:cubicBezTo>
                    <a:pt x="10078" y="13263"/>
                    <a:pt x="10594" y="13802"/>
                    <a:pt x="11247" y="13802"/>
                  </a:cubicBezTo>
                  <a:cubicBezTo>
                    <a:pt x="11271" y="13802"/>
                    <a:pt x="11295" y="13801"/>
                    <a:pt x="11319" y="13799"/>
                  </a:cubicBezTo>
                  <a:cubicBezTo>
                    <a:pt x="11954" y="13758"/>
                    <a:pt x="12426" y="13246"/>
                    <a:pt x="12426" y="12610"/>
                  </a:cubicBezTo>
                  <a:lnTo>
                    <a:pt x="12426" y="12005"/>
                  </a:lnTo>
                  <a:lnTo>
                    <a:pt x="13492" y="12005"/>
                  </a:lnTo>
                  <a:cubicBezTo>
                    <a:pt x="13666" y="12005"/>
                    <a:pt x="13799" y="11882"/>
                    <a:pt x="13799" y="11708"/>
                  </a:cubicBezTo>
                  <a:lnTo>
                    <a:pt x="13799" y="9955"/>
                  </a:lnTo>
                  <a:cubicBezTo>
                    <a:pt x="13799" y="9832"/>
                    <a:pt x="13666" y="9658"/>
                    <a:pt x="13492" y="9658"/>
                  </a:cubicBezTo>
                  <a:lnTo>
                    <a:pt x="11575" y="9658"/>
                  </a:lnTo>
                  <a:lnTo>
                    <a:pt x="11575" y="308"/>
                  </a:lnTo>
                  <a:cubicBezTo>
                    <a:pt x="11575" y="134"/>
                    <a:pt x="11442" y="1"/>
                    <a:pt x="1127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1"/>
            <p:cNvSpPr/>
            <p:nvPr/>
          </p:nvSpPr>
          <p:spPr>
            <a:xfrm>
              <a:off x="7078238" y="2641900"/>
              <a:ext cx="38475" cy="15150"/>
            </a:xfrm>
            <a:custGeom>
              <a:avLst/>
              <a:gdLst/>
              <a:ahLst/>
              <a:cxnLst/>
              <a:rect l="l" t="t" r="r" b="b"/>
              <a:pathLst>
                <a:path w="1539" h="606" extrusionOk="0">
                  <a:moveTo>
                    <a:pt x="339" y="0"/>
                  </a:moveTo>
                  <a:cubicBezTo>
                    <a:pt x="175" y="0"/>
                    <a:pt x="0" y="134"/>
                    <a:pt x="41" y="349"/>
                  </a:cubicBezTo>
                  <a:cubicBezTo>
                    <a:pt x="82" y="472"/>
                    <a:pt x="216" y="605"/>
                    <a:pt x="339" y="605"/>
                  </a:cubicBezTo>
                  <a:lnTo>
                    <a:pt x="1200" y="605"/>
                  </a:lnTo>
                  <a:cubicBezTo>
                    <a:pt x="1415" y="605"/>
                    <a:pt x="1538" y="431"/>
                    <a:pt x="1497" y="216"/>
                  </a:cubicBezTo>
                  <a:cubicBezTo>
                    <a:pt x="1497" y="93"/>
                    <a:pt x="136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1"/>
            <p:cNvSpPr/>
            <p:nvPr/>
          </p:nvSpPr>
          <p:spPr>
            <a:xfrm>
              <a:off x="7188188" y="2663425"/>
              <a:ext cx="37425" cy="14900"/>
            </a:xfrm>
            <a:custGeom>
              <a:avLst/>
              <a:gdLst/>
              <a:ahLst/>
              <a:cxnLst/>
              <a:rect l="l" t="t" r="r" b="b"/>
              <a:pathLst>
                <a:path w="1497" h="596" extrusionOk="0">
                  <a:moveTo>
                    <a:pt x="297" y="0"/>
                  </a:moveTo>
                  <a:cubicBezTo>
                    <a:pt x="133" y="0"/>
                    <a:pt x="0" y="165"/>
                    <a:pt x="41" y="380"/>
                  </a:cubicBezTo>
                  <a:cubicBezTo>
                    <a:pt x="41" y="513"/>
                    <a:pt x="174" y="595"/>
                    <a:pt x="349" y="595"/>
                  </a:cubicBezTo>
                  <a:lnTo>
                    <a:pt x="1200" y="595"/>
                  </a:lnTo>
                  <a:cubicBezTo>
                    <a:pt x="1374" y="595"/>
                    <a:pt x="1497" y="472"/>
                    <a:pt x="1497" y="257"/>
                  </a:cubicBezTo>
                  <a:cubicBezTo>
                    <a:pt x="1456" y="12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1"/>
            <p:cNvSpPr/>
            <p:nvPr/>
          </p:nvSpPr>
          <p:spPr>
            <a:xfrm>
              <a:off x="7188188" y="2620625"/>
              <a:ext cx="37425" cy="13875"/>
            </a:xfrm>
            <a:custGeom>
              <a:avLst/>
              <a:gdLst/>
              <a:ahLst/>
              <a:cxnLst/>
              <a:rect l="l" t="t" r="r" b="b"/>
              <a:pathLst>
                <a:path w="1497" h="555" extrusionOk="0">
                  <a:moveTo>
                    <a:pt x="297" y="0"/>
                  </a:moveTo>
                  <a:cubicBezTo>
                    <a:pt x="133" y="0"/>
                    <a:pt x="0" y="134"/>
                    <a:pt x="41" y="339"/>
                  </a:cubicBezTo>
                  <a:cubicBezTo>
                    <a:pt x="41" y="472"/>
                    <a:pt x="174" y="554"/>
                    <a:pt x="349" y="554"/>
                  </a:cubicBezTo>
                  <a:lnTo>
                    <a:pt x="1200" y="554"/>
                  </a:lnTo>
                  <a:cubicBezTo>
                    <a:pt x="1374" y="554"/>
                    <a:pt x="1497" y="431"/>
                    <a:pt x="1497" y="216"/>
                  </a:cubicBezTo>
                  <a:cubicBezTo>
                    <a:pt x="1456" y="83"/>
                    <a:pt x="1323"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61"/>
          <p:cNvGrpSpPr/>
          <p:nvPr/>
        </p:nvGrpSpPr>
        <p:grpSpPr>
          <a:xfrm>
            <a:off x="6346788" y="2520150"/>
            <a:ext cx="211475" cy="345000"/>
            <a:chOff x="6346788" y="2520150"/>
            <a:chExt cx="211475" cy="345000"/>
          </a:xfrm>
        </p:grpSpPr>
        <p:sp>
          <p:nvSpPr>
            <p:cNvPr id="1019" name="Google Shape;1019;p61"/>
            <p:cNvSpPr/>
            <p:nvPr/>
          </p:nvSpPr>
          <p:spPr>
            <a:xfrm>
              <a:off x="6385238" y="2658050"/>
              <a:ext cx="90750" cy="139950"/>
            </a:xfrm>
            <a:custGeom>
              <a:avLst/>
              <a:gdLst/>
              <a:ahLst/>
              <a:cxnLst/>
              <a:rect l="l" t="t" r="r" b="b"/>
              <a:pathLst>
                <a:path w="3630" h="5598" extrusionOk="0">
                  <a:moveTo>
                    <a:pt x="3076" y="595"/>
                  </a:moveTo>
                  <a:lnTo>
                    <a:pt x="3076" y="5044"/>
                  </a:lnTo>
                  <a:lnTo>
                    <a:pt x="595" y="5044"/>
                  </a:lnTo>
                  <a:lnTo>
                    <a:pt x="595" y="595"/>
                  </a:lnTo>
                  <a:close/>
                  <a:moveTo>
                    <a:pt x="298" y="0"/>
                  </a:moveTo>
                  <a:cubicBezTo>
                    <a:pt x="123" y="0"/>
                    <a:pt x="0" y="123"/>
                    <a:pt x="0" y="297"/>
                  </a:cubicBezTo>
                  <a:lnTo>
                    <a:pt x="0" y="5341"/>
                  </a:lnTo>
                  <a:cubicBezTo>
                    <a:pt x="0" y="5464"/>
                    <a:pt x="123" y="5597"/>
                    <a:pt x="298" y="5597"/>
                  </a:cubicBezTo>
                  <a:lnTo>
                    <a:pt x="3373" y="5597"/>
                  </a:lnTo>
                  <a:cubicBezTo>
                    <a:pt x="3506" y="5597"/>
                    <a:pt x="3629" y="5464"/>
                    <a:pt x="3629" y="5341"/>
                  </a:cubicBezTo>
                  <a:lnTo>
                    <a:pt x="3629" y="297"/>
                  </a:lnTo>
                  <a:cubicBezTo>
                    <a:pt x="3629" y="123"/>
                    <a:pt x="350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1"/>
            <p:cNvSpPr/>
            <p:nvPr/>
          </p:nvSpPr>
          <p:spPr>
            <a:xfrm>
              <a:off x="6423663" y="2707250"/>
              <a:ext cx="14900" cy="47950"/>
            </a:xfrm>
            <a:custGeom>
              <a:avLst/>
              <a:gdLst/>
              <a:ahLst/>
              <a:cxnLst/>
              <a:rect l="l" t="t" r="r" b="b"/>
              <a:pathLst>
                <a:path w="596" h="1918" extrusionOk="0">
                  <a:moveTo>
                    <a:pt x="257" y="0"/>
                  </a:moveTo>
                  <a:cubicBezTo>
                    <a:pt x="83" y="41"/>
                    <a:pt x="1" y="165"/>
                    <a:pt x="1" y="298"/>
                  </a:cubicBezTo>
                  <a:lnTo>
                    <a:pt x="1" y="1620"/>
                  </a:lnTo>
                  <a:cubicBezTo>
                    <a:pt x="1" y="1743"/>
                    <a:pt x="83" y="1876"/>
                    <a:pt x="257" y="1917"/>
                  </a:cubicBezTo>
                  <a:cubicBezTo>
                    <a:pt x="432" y="1917"/>
                    <a:pt x="596" y="1794"/>
                    <a:pt x="596" y="1620"/>
                  </a:cubicBezTo>
                  <a:lnTo>
                    <a:pt x="596" y="298"/>
                  </a:lnTo>
                  <a:cubicBezTo>
                    <a:pt x="596" y="123"/>
                    <a:pt x="432" y="0"/>
                    <a:pt x="2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a:off x="6346788" y="2520150"/>
              <a:ext cx="211475" cy="345000"/>
            </a:xfrm>
            <a:custGeom>
              <a:avLst/>
              <a:gdLst/>
              <a:ahLst/>
              <a:cxnLst/>
              <a:rect l="l" t="t" r="r" b="b"/>
              <a:pathLst>
                <a:path w="8459" h="13800" extrusionOk="0">
                  <a:moveTo>
                    <a:pt x="5598" y="2400"/>
                  </a:moveTo>
                  <a:cubicBezTo>
                    <a:pt x="5895" y="2400"/>
                    <a:pt x="6151" y="2615"/>
                    <a:pt x="6151" y="2912"/>
                  </a:cubicBezTo>
                  <a:lnTo>
                    <a:pt x="6151" y="13123"/>
                  </a:lnTo>
                  <a:lnTo>
                    <a:pt x="3455" y="12303"/>
                  </a:lnTo>
                  <a:lnTo>
                    <a:pt x="3291" y="12303"/>
                  </a:lnTo>
                  <a:lnTo>
                    <a:pt x="595" y="13123"/>
                  </a:lnTo>
                  <a:lnTo>
                    <a:pt x="595" y="2912"/>
                  </a:lnTo>
                  <a:cubicBezTo>
                    <a:pt x="595" y="2615"/>
                    <a:pt x="810" y="2400"/>
                    <a:pt x="1108" y="2400"/>
                  </a:cubicBezTo>
                  <a:lnTo>
                    <a:pt x="3076" y="2400"/>
                  </a:lnTo>
                  <a:lnTo>
                    <a:pt x="3076" y="2738"/>
                  </a:lnTo>
                  <a:lnTo>
                    <a:pt x="3076" y="3333"/>
                  </a:lnTo>
                  <a:lnTo>
                    <a:pt x="2738" y="3333"/>
                  </a:lnTo>
                  <a:cubicBezTo>
                    <a:pt x="2563" y="3333"/>
                    <a:pt x="2430" y="3425"/>
                    <a:pt x="2389" y="3589"/>
                  </a:cubicBezTo>
                  <a:cubicBezTo>
                    <a:pt x="2389" y="3763"/>
                    <a:pt x="2522" y="3937"/>
                    <a:pt x="2686" y="3937"/>
                  </a:cubicBezTo>
                  <a:lnTo>
                    <a:pt x="4019" y="3937"/>
                  </a:lnTo>
                  <a:cubicBezTo>
                    <a:pt x="4142" y="3937"/>
                    <a:pt x="4275" y="3804"/>
                    <a:pt x="4316" y="3681"/>
                  </a:cubicBezTo>
                  <a:cubicBezTo>
                    <a:pt x="4357" y="3507"/>
                    <a:pt x="4183" y="3333"/>
                    <a:pt x="4019" y="3333"/>
                  </a:cubicBezTo>
                  <a:lnTo>
                    <a:pt x="3671" y="3333"/>
                  </a:lnTo>
                  <a:lnTo>
                    <a:pt x="3671" y="2738"/>
                  </a:lnTo>
                  <a:lnTo>
                    <a:pt x="3671" y="2400"/>
                  </a:lnTo>
                  <a:close/>
                  <a:moveTo>
                    <a:pt x="5762" y="1"/>
                  </a:moveTo>
                  <a:cubicBezTo>
                    <a:pt x="4614" y="1"/>
                    <a:pt x="3589" y="770"/>
                    <a:pt x="3250" y="1795"/>
                  </a:cubicBezTo>
                  <a:lnTo>
                    <a:pt x="339" y="1795"/>
                  </a:lnTo>
                  <a:cubicBezTo>
                    <a:pt x="124" y="1795"/>
                    <a:pt x="1" y="1928"/>
                    <a:pt x="1" y="2143"/>
                  </a:cubicBezTo>
                  <a:lnTo>
                    <a:pt x="1" y="13543"/>
                  </a:lnTo>
                  <a:cubicBezTo>
                    <a:pt x="31" y="13703"/>
                    <a:pt x="135" y="13790"/>
                    <a:pt x="254" y="13790"/>
                  </a:cubicBezTo>
                  <a:cubicBezTo>
                    <a:pt x="295" y="13790"/>
                    <a:pt x="338" y="13779"/>
                    <a:pt x="380" y="13758"/>
                  </a:cubicBezTo>
                  <a:lnTo>
                    <a:pt x="3373" y="12907"/>
                  </a:lnTo>
                  <a:lnTo>
                    <a:pt x="6326" y="13758"/>
                  </a:lnTo>
                  <a:cubicBezTo>
                    <a:pt x="6367" y="13799"/>
                    <a:pt x="6408" y="13799"/>
                    <a:pt x="6408" y="13799"/>
                  </a:cubicBezTo>
                  <a:cubicBezTo>
                    <a:pt x="6531" y="13799"/>
                    <a:pt x="6664" y="13717"/>
                    <a:pt x="6705" y="13543"/>
                  </a:cubicBezTo>
                  <a:lnTo>
                    <a:pt x="6705" y="2143"/>
                  </a:lnTo>
                  <a:cubicBezTo>
                    <a:pt x="6705" y="1928"/>
                    <a:pt x="6582" y="1795"/>
                    <a:pt x="6408" y="1795"/>
                  </a:cubicBezTo>
                  <a:lnTo>
                    <a:pt x="3886" y="1795"/>
                  </a:lnTo>
                  <a:cubicBezTo>
                    <a:pt x="4220" y="1104"/>
                    <a:pt x="4932" y="623"/>
                    <a:pt x="5765" y="623"/>
                  </a:cubicBezTo>
                  <a:cubicBezTo>
                    <a:pt x="6415" y="623"/>
                    <a:pt x="7138" y="916"/>
                    <a:pt x="7812" y="1631"/>
                  </a:cubicBezTo>
                  <a:cubicBezTo>
                    <a:pt x="7863" y="1672"/>
                    <a:pt x="7863" y="1754"/>
                    <a:pt x="7863" y="1846"/>
                  </a:cubicBezTo>
                  <a:lnTo>
                    <a:pt x="7863" y="5260"/>
                  </a:lnTo>
                  <a:cubicBezTo>
                    <a:pt x="7863" y="5260"/>
                    <a:pt x="7904" y="5260"/>
                    <a:pt x="7904" y="5301"/>
                  </a:cubicBezTo>
                  <a:cubicBezTo>
                    <a:pt x="7993" y="5390"/>
                    <a:pt x="8087" y="5427"/>
                    <a:pt x="8171" y="5427"/>
                  </a:cubicBezTo>
                  <a:cubicBezTo>
                    <a:pt x="8331" y="5427"/>
                    <a:pt x="8458" y="5294"/>
                    <a:pt x="8458" y="5127"/>
                  </a:cubicBezTo>
                  <a:lnTo>
                    <a:pt x="8458" y="2738"/>
                  </a:lnTo>
                  <a:cubicBezTo>
                    <a:pt x="8458" y="1241"/>
                    <a:pt x="7259" y="1"/>
                    <a:pt x="576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61"/>
          <p:cNvGrpSpPr/>
          <p:nvPr/>
        </p:nvGrpSpPr>
        <p:grpSpPr>
          <a:xfrm>
            <a:off x="4735263" y="2554500"/>
            <a:ext cx="343950" cy="277075"/>
            <a:chOff x="4735263" y="2554500"/>
            <a:chExt cx="343950" cy="277075"/>
          </a:xfrm>
        </p:grpSpPr>
        <p:sp>
          <p:nvSpPr>
            <p:cNvPr id="1023" name="Google Shape;1023;p61"/>
            <p:cNvSpPr/>
            <p:nvPr/>
          </p:nvSpPr>
          <p:spPr>
            <a:xfrm>
              <a:off x="4942588" y="2603450"/>
              <a:ext cx="92800" cy="15150"/>
            </a:xfrm>
            <a:custGeom>
              <a:avLst/>
              <a:gdLst/>
              <a:ahLst/>
              <a:cxnLst/>
              <a:rect l="l" t="t" r="r" b="b"/>
              <a:pathLst>
                <a:path w="3712" h="606" extrusionOk="0">
                  <a:moveTo>
                    <a:pt x="339" y="1"/>
                  </a:moveTo>
                  <a:cubicBezTo>
                    <a:pt x="165" y="1"/>
                    <a:pt x="1" y="175"/>
                    <a:pt x="42" y="349"/>
                  </a:cubicBezTo>
                  <a:cubicBezTo>
                    <a:pt x="83" y="472"/>
                    <a:pt x="216" y="605"/>
                    <a:pt x="339" y="605"/>
                  </a:cubicBezTo>
                  <a:lnTo>
                    <a:pt x="3414" y="605"/>
                  </a:lnTo>
                  <a:cubicBezTo>
                    <a:pt x="3589" y="605"/>
                    <a:pt x="3712" y="431"/>
                    <a:pt x="3671" y="257"/>
                  </a:cubicBezTo>
                  <a:cubicBezTo>
                    <a:pt x="3671" y="93"/>
                    <a:pt x="3548"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a:off x="4833663" y="2652650"/>
              <a:ext cx="38475" cy="14900"/>
            </a:xfrm>
            <a:custGeom>
              <a:avLst/>
              <a:gdLst/>
              <a:ahLst/>
              <a:cxnLst/>
              <a:rect l="l" t="t" r="r" b="b"/>
              <a:pathLst>
                <a:path w="1539" h="596" extrusionOk="0">
                  <a:moveTo>
                    <a:pt x="339" y="1"/>
                  </a:moveTo>
                  <a:cubicBezTo>
                    <a:pt x="124" y="1"/>
                    <a:pt x="1" y="175"/>
                    <a:pt x="42" y="339"/>
                  </a:cubicBezTo>
                  <a:cubicBezTo>
                    <a:pt x="42" y="472"/>
                    <a:pt x="165" y="596"/>
                    <a:pt x="339" y="596"/>
                  </a:cubicBezTo>
                  <a:lnTo>
                    <a:pt x="1190" y="596"/>
                  </a:lnTo>
                  <a:cubicBezTo>
                    <a:pt x="1364" y="596"/>
                    <a:pt x="1538" y="431"/>
                    <a:pt x="1497" y="257"/>
                  </a:cubicBezTo>
                  <a:cubicBezTo>
                    <a:pt x="1446" y="83"/>
                    <a:pt x="1323" y="1"/>
                    <a:pt x="11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4942588" y="2652650"/>
              <a:ext cx="92800" cy="14900"/>
            </a:xfrm>
            <a:custGeom>
              <a:avLst/>
              <a:gdLst/>
              <a:ahLst/>
              <a:cxnLst/>
              <a:rect l="l" t="t" r="r" b="b"/>
              <a:pathLst>
                <a:path w="3712" h="596" extrusionOk="0">
                  <a:moveTo>
                    <a:pt x="339" y="1"/>
                  </a:moveTo>
                  <a:cubicBezTo>
                    <a:pt x="165" y="1"/>
                    <a:pt x="1" y="175"/>
                    <a:pt x="42" y="339"/>
                  </a:cubicBezTo>
                  <a:cubicBezTo>
                    <a:pt x="83" y="472"/>
                    <a:pt x="216" y="596"/>
                    <a:pt x="339" y="596"/>
                  </a:cubicBezTo>
                  <a:lnTo>
                    <a:pt x="3414" y="596"/>
                  </a:lnTo>
                  <a:cubicBezTo>
                    <a:pt x="3589" y="596"/>
                    <a:pt x="3712" y="431"/>
                    <a:pt x="3671" y="257"/>
                  </a:cubicBezTo>
                  <a:cubicBezTo>
                    <a:pt x="3671" y="83"/>
                    <a:pt x="3548"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4942588" y="2701875"/>
              <a:ext cx="92800" cy="14875"/>
            </a:xfrm>
            <a:custGeom>
              <a:avLst/>
              <a:gdLst/>
              <a:ahLst/>
              <a:cxnLst/>
              <a:rect l="l" t="t" r="r" b="b"/>
              <a:pathLst>
                <a:path w="3712" h="595" extrusionOk="0">
                  <a:moveTo>
                    <a:pt x="339" y="0"/>
                  </a:moveTo>
                  <a:cubicBezTo>
                    <a:pt x="165" y="0"/>
                    <a:pt x="1" y="164"/>
                    <a:pt x="42" y="338"/>
                  </a:cubicBezTo>
                  <a:cubicBezTo>
                    <a:pt x="83" y="513"/>
                    <a:pt x="216" y="595"/>
                    <a:pt x="339" y="595"/>
                  </a:cubicBezTo>
                  <a:lnTo>
                    <a:pt x="3414" y="595"/>
                  </a:lnTo>
                  <a:cubicBezTo>
                    <a:pt x="3589" y="595"/>
                    <a:pt x="3712" y="472"/>
                    <a:pt x="3671" y="256"/>
                  </a:cubicBezTo>
                  <a:cubicBezTo>
                    <a:pt x="3671" y="123"/>
                    <a:pt x="3548"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4735263" y="2554500"/>
              <a:ext cx="343950" cy="277075"/>
            </a:xfrm>
            <a:custGeom>
              <a:avLst/>
              <a:gdLst/>
              <a:ahLst/>
              <a:cxnLst/>
              <a:rect l="l" t="t" r="r" b="b"/>
              <a:pathLst>
                <a:path w="13758" h="11083" extrusionOk="0">
                  <a:moveTo>
                    <a:pt x="1753" y="595"/>
                  </a:moveTo>
                  <a:lnTo>
                    <a:pt x="1753" y="8069"/>
                  </a:lnTo>
                  <a:lnTo>
                    <a:pt x="605" y="8069"/>
                  </a:lnTo>
                  <a:lnTo>
                    <a:pt x="605" y="595"/>
                  </a:lnTo>
                  <a:close/>
                  <a:moveTo>
                    <a:pt x="5126" y="595"/>
                  </a:moveTo>
                  <a:cubicBezTo>
                    <a:pt x="5690" y="595"/>
                    <a:pt x="6243" y="851"/>
                    <a:pt x="6582" y="1282"/>
                  </a:cubicBezTo>
                  <a:lnTo>
                    <a:pt x="6582" y="8540"/>
                  </a:lnTo>
                  <a:cubicBezTo>
                    <a:pt x="6151" y="8243"/>
                    <a:pt x="5639" y="8069"/>
                    <a:pt x="5126" y="8069"/>
                  </a:cubicBezTo>
                  <a:lnTo>
                    <a:pt x="4101" y="8069"/>
                  </a:lnTo>
                  <a:lnTo>
                    <a:pt x="4101" y="6449"/>
                  </a:lnTo>
                  <a:cubicBezTo>
                    <a:pt x="4152" y="6490"/>
                    <a:pt x="4193" y="6490"/>
                    <a:pt x="4234" y="6490"/>
                  </a:cubicBezTo>
                  <a:lnTo>
                    <a:pt x="5126" y="6490"/>
                  </a:lnTo>
                  <a:cubicBezTo>
                    <a:pt x="5259" y="6490"/>
                    <a:pt x="5382" y="6408"/>
                    <a:pt x="5433" y="6233"/>
                  </a:cubicBezTo>
                  <a:cubicBezTo>
                    <a:pt x="5433" y="6059"/>
                    <a:pt x="5300" y="5895"/>
                    <a:pt x="5126" y="5895"/>
                  </a:cubicBezTo>
                  <a:lnTo>
                    <a:pt x="4234" y="5895"/>
                  </a:lnTo>
                  <a:cubicBezTo>
                    <a:pt x="4193" y="5895"/>
                    <a:pt x="4152" y="5936"/>
                    <a:pt x="4101" y="5936"/>
                  </a:cubicBezTo>
                  <a:lnTo>
                    <a:pt x="4101" y="2522"/>
                  </a:lnTo>
                  <a:cubicBezTo>
                    <a:pt x="4152" y="2522"/>
                    <a:pt x="4193" y="2563"/>
                    <a:pt x="4234" y="2563"/>
                  </a:cubicBezTo>
                  <a:lnTo>
                    <a:pt x="5126" y="2563"/>
                  </a:lnTo>
                  <a:cubicBezTo>
                    <a:pt x="5259" y="2563"/>
                    <a:pt x="5382" y="2430"/>
                    <a:pt x="5433" y="2307"/>
                  </a:cubicBezTo>
                  <a:cubicBezTo>
                    <a:pt x="5433" y="2133"/>
                    <a:pt x="5300" y="1959"/>
                    <a:pt x="5126" y="1959"/>
                  </a:cubicBezTo>
                  <a:lnTo>
                    <a:pt x="4234" y="1959"/>
                  </a:lnTo>
                  <a:cubicBezTo>
                    <a:pt x="4193" y="1959"/>
                    <a:pt x="4152" y="1959"/>
                    <a:pt x="4101" y="2010"/>
                  </a:cubicBezTo>
                  <a:lnTo>
                    <a:pt x="4101" y="595"/>
                  </a:lnTo>
                  <a:close/>
                  <a:moveTo>
                    <a:pt x="13163" y="595"/>
                  </a:moveTo>
                  <a:lnTo>
                    <a:pt x="13163" y="8069"/>
                  </a:lnTo>
                  <a:lnTo>
                    <a:pt x="8632" y="8069"/>
                  </a:lnTo>
                  <a:cubicBezTo>
                    <a:pt x="8119" y="8069"/>
                    <a:pt x="7607" y="8243"/>
                    <a:pt x="7176" y="8540"/>
                  </a:cubicBezTo>
                  <a:lnTo>
                    <a:pt x="7176" y="1282"/>
                  </a:lnTo>
                  <a:cubicBezTo>
                    <a:pt x="7525" y="851"/>
                    <a:pt x="8078" y="595"/>
                    <a:pt x="8632" y="595"/>
                  </a:cubicBezTo>
                  <a:close/>
                  <a:moveTo>
                    <a:pt x="1753" y="8673"/>
                  </a:moveTo>
                  <a:lnTo>
                    <a:pt x="1753" y="9606"/>
                  </a:lnTo>
                  <a:lnTo>
                    <a:pt x="605" y="9606"/>
                  </a:lnTo>
                  <a:lnTo>
                    <a:pt x="605" y="8673"/>
                  </a:lnTo>
                  <a:close/>
                  <a:moveTo>
                    <a:pt x="5126" y="8673"/>
                  </a:moveTo>
                  <a:cubicBezTo>
                    <a:pt x="5556" y="8673"/>
                    <a:pt x="5987" y="8837"/>
                    <a:pt x="6325" y="9094"/>
                  </a:cubicBezTo>
                  <a:cubicBezTo>
                    <a:pt x="6110" y="9227"/>
                    <a:pt x="5946" y="9391"/>
                    <a:pt x="5813" y="9606"/>
                  </a:cubicBezTo>
                  <a:lnTo>
                    <a:pt x="4101" y="9606"/>
                  </a:lnTo>
                  <a:lnTo>
                    <a:pt x="4101" y="8673"/>
                  </a:lnTo>
                  <a:close/>
                  <a:moveTo>
                    <a:pt x="13163" y="8673"/>
                  </a:moveTo>
                  <a:lnTo>
                    <a:pt x="13163" y="9606"/>
                  </a:lnTo>
                  <a:lnTo>
                    <a:pt x="7945" y="9606"/>
                  </a:lnTo>
                  <a:cubicBezTo>
                    <a:pt x="7822" y="9391"/>
                    <a:pt x="7648" y="9227"/>
                    <a:pt x="7433" y="9094"/>
                  </a:cubicBezTo>
                  <a:cubicBezTo>
                    <a:pt x="7781" y="8837"/>
                    <a:pt x="8201" y="8673"/>
                    <a:pt x="8632" y="8673"/>
                  </a:cubicBezTo>
                  <a:close/>
                  <a:moveTo>
                    <a:pt x="3506" y="595"/>
                  </a:moveTo>
                  <a:lnTo>
                    <a:pt x="3506" y="10211"/>
                  </a:lnTo>
                  <a:lnTo>
                    <a:pt x="3127" y="9904"/>
                  </a:lnTo>
                  <a:cubicBezTo>
                    <a:pt x="3076" y="9863"/>
                    <a:pt x="2994" y="9821"/>
                    <a:pt x="2953" y="9821"/>
                  </a:cubicBezTo>
                  <a:cubicBezTo>
                    <a:pt x="2871" y="9821"/>
                    <a:pt x="2819" y="9863"/>
                    <a:pt x="2778" y="9904"/>
                  </a:cubicBezTo>
                  <a:lnTo>
                    <a:pt x="2358" y="10211"/>
                  </a:lnTo>
                  <a:lnTo>
                    <a:pt x="2358" y="595"/>
                  </a:lnTo>
                  <a:close/>
                  <a:moveTo>
                    <a:pt x="308" y="1"/>
                  </a:moveTo>
                  <a:cubicBezTo>
                    <a:pt x="133" y="1"/>
                    <a:pt x="0" y="124"/>
                    <a:pt x="0" y="298"/>
                  </a:cubicBezTo>
                  <a:lnTo>
                    <a:pt x="0" y="8366"/>
                  </a:lnTo>
                  <a:lnTo>
                    <a:pt x="0" y="9904"/>
                  </a:lnTo>
                  <a:cubicBezTo>
                    <a:pt x="0" y="10078"/>
                    <a:pt x="133" y="10211"/>
                    <a:pt x="308" y="10211"/>
                  </a:cubicBezTo>
                  <a:lnTo>
                    <a:pt x="1753" y="10211"/>
                  </a:lnTo>
                  <a:lnTo>
                    <a:pt x="1753" y="10765"/>
                  </a:lnTo>
                  <a:cubicBezTo>
                    <a:pt x="1753" y="10847"/>
                    <a:pt x="1794" y="10929"/>
                    <a:pt x="1886" y="11021"/>
                  </a:cubicBezTo>
                  <a:cubicBezTo>
                    <a:pt x="1927" y="11062"/>
                    <a:pt x="1992" y="11082"/>
                    <a:pt x="2056" y="11082"/>
                  </a:cubicBezTo>
                  <a:cubicBezTo>
                    <a:pt x="2120" y="11082"/>
                    <a:pt x="2184" y="11062"/>
                    <a:pt x="2225" y="11021"/>
                  </a:cubicBezTo>
                  <a:lnTo>
                    <a:pt x="2953" y="10508"/>
                  </a:lnTo>
                  <a:lnTo>
                    <a:pt x="3639" y="11021"/>
                  </a:lnTo>
                  <a:cubicBezTo>
                    <a:pt x="3680" y="11062"/>
                    <a:pt x="3762" y="11062"/>
                    <a:pt x="3803" y="11062"/>
                  </a:cubicBezTo>
                  <a:cubicBezTo>
                    <a:pt x="3844" y="11062"/>
                    <a:pt x="3937" y="11062"/>
                    <a:pt x="3978" y="11021"/>
                  </a:cubicBezTo>
                  <a:cubicBezTo>
                    <a:pt x="4060" y="10980"/>
                    <a:pt x="4101" y="10888"/>
                    <a:pt x="4101" y="10765"/>
                  </a:cubicBezTo>
                  <a:lnTo>
                    <a:pt x="4101" y="10211"/>
                  </a:lnTo>
                  <a:lnTo>
                    <a:pt x="5987" y="10211"/>
                  </a:lnTo>
                  <a:cubicBezTo>
                    <a:pt x="6110" y="10211"/>
                    <a:pt x="6243" y="10119"/>
                    <a:pt x="6284" y="9996"/>
                  </a:cubicBezTo>
                  <a:cubicBezTo>
                    <a:pt x="6366" y="9739"/>
                    <a:pt x="6623" y="9565"/>
                    <a:pt x="6879" y="9565"/>
                  </a:cubicBezTo>
                  <a:cubicBezTo>
                    <a:pt x="7135" y="9565"/>
                    <a:pt x="7350" y="9698"/>
                    <a:pt x="7433" y="9955"/>
                  </a:cubicBezTo>
                  <a:lnTo>
                    <a:pt x="7484" y="9996"/>
                  </a:lnTo>
                  <a:cubicBezTo>
                    <a:pt x="7525" y="10119"/>
                    <a:pt x="7607" y="10211"/>
                    <a:pt x="7740" y="10211"/>
                  </a:cubicBezTo>
                  <a:lnTo>
                    <a:pt x="13460" y="10211"/>
                  </a:lnTo>
                  <a:cubicBezTo>
                    <a:pt x="13635" y="10211"/>
                    <a:pt x="13758" y="10078"/>
                    <a:pt x="13758" y="9904"/>
                  </a:cubicBezTo>
                  <a:lnTo>
                    <a:pt x="13758" y="8366"/>
                  </a:lnTo>
                  <a:lnTo>
                    <a:pt x="13758" y="8161"/>
                  </a:lnTo>
                  <a:lnTo>
                    <a:pt x="13758" y="298"/>
                  </a:lnTo>
                  <a:cubicBezTo>
                    <a:pt x="13758" y="124"/>
                    <a:pt x="13635" y="1"/>
                    <a:pt x="13460" y="1"/>
                  </a:cubicBezTo>
                  <a:lnTo>
                    <a:pt x="8632" y="1"/>
                  </a:lnTo>
                  <a:cubicBezTo>
                    <a:pt x="7996" y="1"/>
                    <a:pt x="7350" y="257"/>
                    <a:pt x="6879" y="728"/>
                  </a:cubicBezTo>
                  <a:cubicBezTo>
                    <a:pt x="6407" y="257"/>
                    <a:pt x="577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61"/>
          <p:cNvGrpSpPr/>
          <p:nvPr/>
        </p:nvGrpSpPr>
        <p:grpSpPr>
          <a:xfrm>
            <a:off x="4035838" y="2520150"/>
            <a:ext cx="343975" cy="345000"/>
            <a:chOff x="4035838" y="2520150"/>
            <a:chExt cx="343975" cy="345000"/>
          </a:xfrm>
        </p:grpSpPr>
        <p:sp>
          <p:nvSpPr>
            <p:cNvPr id="1029" name="Google Shape;1029;p61"/>
            <p:cNvSpPr/>
            <p:nvPr/>
          </p:nvSpPr>
          <p:spPr>
            <a:xfrm>
              <a:off x="4243188" y="2565000"/>
              <a:ext cx="37175" cy="15150"/>
            </a:xfrm>
            <a:custGeom>
              <a:avLst/>
              <a:gdLst/>
              <a:ahLst/>
              <a:cxnLst/>
              <a:rect l="l" t="t" r="r" b="b"/>
              <a:pathLst>
                <a:path w="1487" h="606" extrusionOk="0">
                  <a:moveTo>
                    <a:pt x="298" y="1"/>
                  </a:moveTo>
                  <a:cubicBezTo>
                    <a:pt x="123" y="1"/>
                    <a:pt x="0" y="175"/>
                    <a:pt x="41" y="349"/>
                  </a:cubicBezTo>
                  <a:cubicBezTo>
                    <a:pt x="41" y="472"/>
                    <a:pt x="164" y="606"/>
                    <a:pt x="339" y="606"/>
                  </a:cubicBezTo>
                  <a:lnTo>
                    <a:pt x="1189" y="606"/>
                  </a:lnTo>
                  <a:cubicBezTo>
                    <a:pt x="1364" y="606"/>
                    <a:pt x="1487" y="431"/>
                    <a:pt x="1487" y="257"/>
                  </a:cubicBezTo>
                  <a:cubicBezTo>
                    <a:pt x="1446" y="93"/>
                    <a:pt x="1323" y="1"/>
                    <a:pt x="11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1"/>
            <p:cNvSpPr/>
            <p:nvPr/>
          </p:nvSpPr>
          <p:spPr>
            <a:xfrm>
              <a:off x="4243188" y="2608825"/>
              <a:ext cx="37175" cy="15150"/>
            </a:xfrm>
            <a:custGeom>
              <a:avLst/>
              <a:gdLst/>
              <a:ahLst/>
              <a:cxnLst/>
              <a:rect l="l" t="t" r="r" b="b"/>
              <a:pathLst>
                <a:path w="1487" h="606" extrusionOk="0">
                  <a:moveTo>
                    <a:pt x="298" y="1"/>
                  </a:moveTo>
                  <a:cubicBezTo>
                    <a:pt x="123" y="1"/>
                    <a:pt x="0" y="175"/>
                    <a:pt x="41" y="349"/>
                  </a:cubicBezTo>
                  <a:cubicBezTo>
                    <a:pt x="41" y="472"/>
                    <a:pt x="164" y="606"/>
                    <a:pt x="339" y="606"/>
                  </a:cubicBezTo>
                  <a:lnTo>
                    <a:pt x="1189" y="606"/>
                  </a:lnTo>
                  <a:cubicBezTo>
                    <a:pt x="1364" y="606"/>
                    <a:pt x="1487" y="431"/>
                    <a:pt x="1487" y="257"/>
                  </a:cubicBezTo>
                  <a:cubicBezTo>
                    <a:pt x="1446" y="93"/>
                    <a:pt x="1323" y="1"/>
                    <a:pt x="118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p:nvPr/>
          </p:nvSpPr>
          <p:spPr>
            <a:xfrm>
              <a:off x="4243188" y="2652650"/>
              <a:ext cx="37175" cy="14900"/>
            </a:xfrm>
            <a:custGeom>
              <a:avLst/>
              <a:gdLst/>
              <a:ahLst/>
              <a:cxnLst/>
              <a:rect l="l" t="t" r="r" b="b"/>
              <a:pathLst>
                <a:path w="1487" h="596" extrusionOk="0">
                  <a:moveTo>
                    <a:pt x="298" y="1"/>
                  </a:moveTo>
                  <a:cubicBezTo>
                    <a:pt x="123" y="1"/>
                    <a:pt x="0" y="175"/>
                    <a:pt x="41" y="339"/>
                  </a:cubicBezTo>
                  <a:cubicBezTo>
                    <a:pt x="41" y="472"/>
                    <a:pt x="164" y="596"/>
                    <a:pt x="339" y="596"/>
                  </a:cubicBezTo>
                  <a:lnTo>
                    <a:pt x="1189" y="596"/>
                  </a:lnTo>
                  <a:cubicBezTo>
                    <a:pt x="1364" y="596"/>
                    <a:pt x="1487" y="431"/>
                    <a:pt x="1487" y="257"/>
                  </a:cubicBezTo>
                  <a:cubicBezTo>
                    <a:pt x="1446" y="83"/>
                    <a:pt x="1323" y="1"/>
                    <a:pt x="118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1"/>
            <p:cNvSpPr/>
            <p:nvPr/>
          </p:nvSpPr>
          <p:spPr>
            <a:xfrm>
              <a:off x="4134263" y="2565000"/>
              <a:ext cx="37175" cy="15150"/>
            </a:xfrm>
            <a:custGeom>
              <a:avLst/>
              <a:gdLst/>
              <a:ahLst/>
              <a:cxnLst/>
              <a:rect l="l" t="t" r="r" b="b"/>
              <a:pathLst>
                <a:path w="1487" h="606" extrusionOk="0">
                  <a:moveTo>
                    <a:pt x="298" y="1"/>
                  </a:moveTo>
                  <a:cubicBezTo>
                    <a:pt x="123" y="1"/>
                    <a:pt x="0" y="175"/>
                    <a:pt x="0" y="349"/>
                  </a:cubicBezTo>
                  <a:cubicBezTo>
                    <a:pt x="41" y="472"/>
                    <a:pt x="164" y="606"/>
                    <a:pt x="298" y="606"/>
                  </a:cubicBezTo>
                  <a:lnTo>
                    <a:pt x="1190" y="606"/>
                  </a:lnTo>
                  <a:cubicBezTo>
                    <a:pt x="1364" y="606"/>
                    <a:pt x="1487" y="431"/>
                    <a:pt x="1446" y="257"/>
                  </a:cubicBezTo>
                  <a:cubicBezTo>
                    <a:pt x="1446" y="93"/>
                    <a:pt x="1323" y="1"/>
                    <a:pt x="114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1"/>
            <p:cNvSpPr/>
            <p:nvPr/>
          </p:nvSpPr>
          <p:spPr>
            <a:xfrm>
              <a:off x="4134263" y="2608825"/>
              <a:ext cx="37175" cy="15150"/>
            </a:xfrm>
            <a:custGeom>
              <a:avLst/>
              <a:gdLst/>
              <a:ahLst/>
              <a:cxnLst/>
              <a:rect l="l" t="t" r="r" b="b"/>
              <a:pathLst>
                <a:path w="1487" h="606" extrusionOk="0">
                  <a:moveTo>
                    <a:pt x="298" y="1"/>
                  </a:moveTo>
                  <a:cubicBezTo>
                    <a:pt x="123" y="1"/>
                    <a:pt x="0" y="175"/>
                    <a:pt x="0" y="349"/>
                  </a:cubicBezTo>
                  <a:cubicBezTo>
                    <a:pt x="41" y="472"/>
                    <a:pt x="164" y="606"/>
                    <a:pt x="298" y="606"/>
                  </a:cubicBezTo>
                  <a:lnTo>
                    <a:pt x="1190" y="606"/>
                  </a:lnTo>
                  <a:cubicBezTo>
                    <a:pt x="1364" y="606"/>
                    <a:pt x="1487" y="431"/>
                    <a:pt x="1446" y="257"/>
                  </a:cubicBezTo>
                  <a:cubicBezTo>
                    <a:pt x="1446" y="93"/>
                    <a:pt x="1323" y="1"/>
                    <a:pt x="11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1"/>
            <p:cNvSpPr/>
            <p:nvPr/>
          </p:nvSpPr>
          <p:spPr>
            <a:xfrm>
              <a:off x="4134263" y="2652650"/>
              <a:ext cx="37175" cy="14900"/>
            </a:xfrm>
            <a:custGeom>
              <a:avLst/>
              <a:gdLst/>
              <a:ahLst/>
              <a:cxnLst/>
              <a:rect l="l" t="t" r="r" b="b"/>
              <a:pathLst>
                <a:path w="1487" h="596" extrusionOk="0">
                  <a:moveTo>
                    <a:pt x="298" y="1"/>
                  </a:moveTo>
                  <a:cubicBezTo>
                    <a:pt x="123" y="1"/>
                    <a:pt x="0" y="175"/>
                    <a:pt x="0" y="339"/>
                  </a:cubicBezTo>
                  <a:cubicBezTo>
                    <a:pt x="41" y="472"/>
                    <a:pt x="164" y="596"/>
                    <a:pt x="298" y="596"/>
                  </a:cubicBezTo>
                  <a:lnTo>
                    <a:pt x="1190" y="596"/>
                  </a:lnTo>
                  <a:cubicBezTo>
                    <a:pt x="1364" y="596"/>
                    <a:pt x="1487" y="431"/>
                    <a:pt x="1446" y="257"/>
                  </a:cubicBezTo>
                  <a:cubicBezTo>
                    <a:pt x="1446" y="83"/>
                    <a:pt x="1323" y="1"/>
                    <a:pt x="114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1"/>
            <p:cNvSpPr/>
            <p:nvPr/>
          </p:nvSpPr>
          <p:spPr>
            <a:xfrm>
              <a:off x="4035838" y="2520150"/>
              <a:ext cx="343975" cy="345000"/>
            </a:xfrm>
            <a:custGeom>
              <a:avLst/>
              <a:gdLst/>
              <a:ahLst/>
              <a:cxnLst/>
              <a:rect l="l" t="t" r="r" b="b"/>
              <a:pathLst>
                <a:path w="13759" h="13800" extrusionOk="0">
                  <a:moveTo>
                    <a:pt x="5127" y="606"/>
                  </a:moveTo>
                  <a:cubicBezTo>
                    <a:pt x="5680" y="606"/>
                    <a:pt x="6193" y="862"/>
                    <a:pt x="6582" y="1282"/>
                  </a:cubicBezTo>
                  <a:lnTo>
                    <a:pt x="6582" y="7525"/>
                  </a:lnTo>
                  <a:cubicBezTo>
                    <a:pt x="6152" y="7228"/>
                    <a:pt x="5639" y="7054"/>
                    <a:pt x="5127" y="7054"/>
                  </a:cubicBezTo>
                  <a:lnTo>
                    <a:pt x="2779" y="7054"/>
                  </a:lnTo>
                  <a:lnTo>
                    <a:pt x="2779" y="606"/>
                  </a:lnTo>
                  <a:close/>
                  <a:moveTo>
                    <a:pt x="10939" y="606"/>
                  </a:moveTo>
                  <a:lnTo>
                    <a:pt x="10939" y="7054"/>
                  </a:lnTo>
                  <a:lnTo>
                    <a:pt x="8633" y="7054"/>
                  </a:lnTo>
                  <a:cubicBezTo>
                    <a:pt x="8079" y="7054"/>
                    <a:pt x="7566" y="7228"/>
                    <a:pt x="7177" y="7525"/>
                  </a:cubicBezTo>
                  <a:lnTo>
                    <a:pt x="7177" y="1282"/>
                  </a:lnTo>
                  <a:cubicBezTo>
                    <a:pt x="7525" y="862"/>
                    <a:pt x="8079" y="606"/>
                    <a:pt x="8633" y="606"/>
                  </a:cubicBezTo>
                  <a:close/>
                  <a:moveTo>
                    <a:pt x="12139" y="2871"/>
                  </a:moveTo>
                  <a:cubicBezTo>
                    <a:pt x="12436" y="2871"/>
                    <a:pt x="12692" y="3076"/>
                    <a:pt x="12692" y="3384"/>
                  </a:cubicBezTo>
                  <a:lnTo>
                    <a:pt x="12692" y="10980"/>
                  </a:lnTo>
                  <a:lnTo>
                    <a:pt x="1026" y="10980"/>
                  </a:lnTo>
                  <a:lnTo>
                    <a:pt x="1026" y="3384"/>
                  </a:lnTo>
                  <a:cubicBezTo>
                    <a:pt x="1026" y="3076"/>
                    <a:pt x="1282" y="2871"/>
                    <a:pt x="1539" y="2871"/>
                  </a:cubicBezTo>
                  <a:lnTo>
                    <a:pt x="2184" y="2871"/>
                  </a:lnTo>
                  <a:lnTo>
                    <a:pt x="2184" y="7351"/>
                  </a:lnTo>
                  <a:cubicBezTo>
                    <a:pt x="2184" y="7484"/>
                    <a:pt x="2307" y="7649"/>
                    <a:pt x="2482" y="7649"/>
                  </a:cubicBezTo>
                  <a:lnTo>
                    <a:pt x="5045" y="7649"/>
                  </a:lnTo>
                  <a:cubicBezTo>
                    <a:pt x="5680" y="7649"/>
                    <a:pt x="6244" y="7905"/>
                    <a:pt x="6623" y="8376"/>
                  </a:cubicBezTo>
                  <a:cubicBezTo>
                    <a:pt x="6664" y="8458"/>
                    <a:pt x="6757" y="8510"/>
                    <a:pt x="6839" y="8510"/>
                  </a:cubicBezTo>
                  <a:cubicBezTo>
                    <a:pt x="6962" y="8510"/>
                    <a:pt x="7054" y="8458"/>
                    <a:pt x="7095" y="8376"/>
                  </a:cubicBezTo>
                  <a:cubicBezTo>
                    <a:pt x="7433" y="7905"/>
                    <a:pt x="7987" y="7649"/>
                    <a:pt x="8592" y="7649"/>
                  </a:cubicBezTo>
                  <a:lnTo>
                    <a:pt x="11237" y="7649"/>
                  </a:lnTo>
                  <a:cubicBezTo>
                    <a:pt x="11411" y="7649"/>
                    <a:pt x="11534" y="7484"/>
                    <a:pt x="11534" y="7351"/>
                  </a:cubicBezTo>
                  <a:lnTo>
                    <a:pt x="11534" y="2871"/>
                  </a:lnTo>
                  <a:close/>
                  <a:moveTo>
                    <a:pt x="13164" y="11585"/>
                  </a:moveTo>
                  <a:lnTo>
                    <a:pt x="13164" y="12303"/>
                  </a:lnTo>
                  <a:cubicBezTo>
                    <a:pt x="13164" y="12774"/>
                    <a:pt x="12733" y="13205"/>
                    <a:pt x="12262" y="13205"/>
                  </a:cubicBezTo>
                  <a:lnTo>
                    <a:pt x="1498" y="13205"/>
                  </a:lnTo>
                  <a:cubicBezTo>
                    <a:pt x="985" y="13205"/>
                    <a:pt x="554" y="12774"/>
                    <a:pt x="554" y="12303"/>
                  </a:cubicBezTo>
                  <a:lnTo>
                    <a:pt x="554" y="11585"/>
                  </a:lnTo>
                  <a:close/>
                  <a:moveTo>
                    <a:pt x="2482" y="1"/>
                  </a:moveTo>
                  <a:cubicBezTo>
                    <a:pt x="2307" y="1"/>
                    <a:pt x="2184" y="134"/>
                    <a:pt x="2184" y="308"/>
                  </a:cubicBezTo>
                  <a:lnTo>
                    <a:pt x="2184" y="2266"/>
                  </a:lnTo>
                  <a:lnTo>
                    <a:pt x="1539" y="2266"/>
                  </a:lnTo>
                  <a:cubicBezTo>
                    <a:pt x="944" y="2266"/>
                    <a:pt x="431" y="2738"/>
                    <a:pt x="431" y="3384"/>
                  </a:cubicBezTo>
                  <a:lnTo>
                    <a:pt x="431" y="10980"/>
                  </a:lnTo>
                  <a:lnTo>
                    <a:pt x="257" y="10980"/>
                  </a:lnTo>
                  <a:cubicBezTo>
                    <a:pt x="134" y="10980"/>
                    <a:pt x="1" y="11113"/>
                    <a:pt x="1" y="11278"/>
                  </a:cubicBezTo>
                  <a:lnTo>
                    <a:pt x="1" y="12303"/>
                  </a:lnTo>
                  <a:cubicBezTo>
                    <a:pt x="1" y="13123"/>
                    <a:pt x="647" y="13799"/>
                    <a:pt x="1498" y="13799"/>
                  </a:cubicBezTo>
                  <a:lnTo>
                    <a:pt x="12262" y="13799"/>
                  </a:lnTo>
                  <a:cubicBezTo>
                    <a:pt x="13072" y="13799"/>
                    <a:pt x="13758" y="13123"/>
                    <a:pt x="13758" y="12303"/>
                  </a:cubicBezTo>
                  <a:lnTo>
                    <a:pt x="13758" y="11278"/>
                  </a:lnTo>
                  <a:cubicBezTo>
                    <a:pt x="13758" y="11113"/>
                    <a:pt x="13625" y="10980"/>
                    <a:pt x="13461" y="10980"/>
                  </a:cubicBezTo>
                  <a:lnTo>
                    <a:pt x="13287" y="10980"/>
                  </a:lnTo>
                  <a:lnTo>
                    <a:pt x="13287" y="3384"/>
                  </a:lnTo>
                  <a:cubicBezTo>
                    <a:pt x="13287" y="2738"/>
                    <a:pt x="12774" y="2266"/>
                    <a:pt x="12139" y="2266"/>
                  </a:cubicBezTo>
                  <a:lnTo>
                    <a:pt x="11534" y="2266"/>
                  </a:lnTo>
                  <a:lnTo>
                    <a:pt x="11534" y="308"/>
                  </a:lnTo>
                  <a:cubicBezTo>
                    <a:pt x="11534" y="134"/>
                    <a:pt x="11411" y="1"/>
                    <a:pt x="11237" y="1"/>
                  </a:cubicBezTo>
                  <a:lnTo>
                    <a:pt x="8592" y="1"/>
                  </a:lnTo>
                  <a:cubicBezTo>
                    <a:pt x="7946" y="1"/>
                    <a:pt x="7310" y="308"/>
                    <a:pt x="6839" y="729"/>
                  </a:cubicBezTo>
                  <a:cubicBezTo>
                    <a:pt x="6408" y="308"/>
                    <a:pt x="5772" y="1"/>
                    <a:pt x="508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1"/>
            <p:cNvSpPr/>
            <p:nvPr/>
          </p:nvSpPr>
          <p:spPr>
            <a:xfrm>
              <a:off x="4139388" y="2756200"/>
              <a:ext cx="135850" cy="15150"/>
            </a:xfrm>
            <a:custGeom>
              <a:avLst/>
              <a:gdLst/>
              <a:ahLst/>
              <a:cxnLst/>
              <a:rect l="l" t="t" r="r" b="b"/>
              <a:pathLst>
                <a:path w="5434" h="606" extrusionOk="0">
                  <a:moveTo>
                    <a:pt x="308" y="1"/>
                  </a:moveTo>
                  <a:cubicBezTo>
                    <a:pt x="134" y="1"/>
                    <a:pt x="0" y="175"/>
                    <a:pt x="0" y="349"/>
                  </a:cubicBezTo>
                  <a:cubicBezTo>
                    <a:pt x="52" y="513"/>
                    <a:pt x="175" y="605"/>
                    <a:pt x="308" y="605"/>
                  </a:cubicBezTo>
                  <a:lnTo>
                    <a:pt x="5126" y="605"/>
                  </a:lnTo>
                  <a:cubicBezTo>
                    <a:pt x="5300" y="605"/>
                    <a:pt x="5434" y="472"/>
                    <a:pt x="5434" y="257"/>
                  </a:cubicBezTo>
                  <a:cubicBezTo>
                    <a:pt x="5383" y="134"/>
                    <a:pt x="5259"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61"/>
          <p:cNvGrpSpPr/>
          <p:nvPr/>
        </p:nvGrpSpPr>
        <p:grpSpPr>
          <a:xfrm>
            <a:off x="5596113" y="2520150"/>
            <a:ext cx="293750" cy="345000"/>
            <a:chOff x="5596113" y="2520150"/>
            <a:chExt cx="293750" cy="345000"/>
          </a:xfrm>
        </p:grpSpPr>
        <p:sp>
          <p:nvSpPr>
            <p:cNvPr id="1038" name="Google Shape;1038;p61"/>
            <p:cNvSpPr/>
            <p:nvPr/>
          </p:nvSpPr>
          <p:spPr>
            <a:xfrm>
              <a:off x="5768088" y="2747750"/>
              <a:ext cx="70500" cy="70500"/>
            </a:xfrm>
            <a:custGeom>
              <a:avLst/>
              <a:gdLst/>
              <a:ahLst/>
              <a:cxnLst/>
              <a:rect l="l" t="t" r="r" b="b"/>
              <a:pathLst>
                <a:path w="2820" h="2820" extrusionOk="0">
                  <a:moveTo>
                    <a:pt x="2389" y="0"/>
                  </a:moveTo>
                  <a:lnTo>
                    <a:pt x="1" y="2389"/>
                  </a:lnTo>
                  <a:lnTo>
                    <a:pt x="421" y="2819"/>
                  </a:lnTo>
                  <a:lnTo>
                    <a:pt x="2820" y="431"/>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1"/>
            <p:cNvSpPr/>
            <p:nvPr/>
          </p:nvSpPr>
          <p:spPr>
            <a:xfrm>
              <a:off x="5596113" y="2565000"/>
              <a:ext cx="244525" cy="300150"/>
            </a:xfrm>
            <a:custGeom>
              <a:avLst/>
              <a:gdLst/>
              <a:ahLst/>
              <a:cxnLst/>
              <a:rect l="l" t="t" r="r" b="b"/>
              <a:pathLst>
                <a:path w="9781" h="12006" extrusionOk="0">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1"/>
            <p:cNvSpPr/>
            <p:nvPr/>
          </p:nvSpPr>
          <p:spPr>
            <a:xfrm>
              <a:off x="5661213" y="2619600"/>
              <a:ext cx="100500" cy="14900"/>
            </a:xfrm>
            <a:custGeom>
              <a:avLst/>
              <a:gdLst/>
              <a:ahLst/>
              <a:cxnLst/>
              <a:rect l="l" t="t" r="r" b="b"/>
              <a:pathLst>
                <a:path w="4020" h="596" extrusionOk="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1"/>
            <p:cNvSpPr/>
            <p:nvPr/>
          </p:nvSpPr>
          <p:spPr>
            <a:xfrm>
              <a:off x="5688888" y="2663425"/>
              <a:ext cx="60000" cy="14900"/>
            </a:xfrm>
            <a:custGeom>
              <a:avLst/>
              <a:gdLst/>
              <a:ahLst/>
              <a:cxnLst/>
              <a:rect l="l" t="t" r="r" b="b"/>
              <a:pathLst>
                <a:path w="2400" h="596" extrusionOk="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1"/>
            <p:cNvSpPr/>
            <p:nvPr/>
          </p:nvSpPr>
          <p:spPr>
            <a:xfrm>
              <a:off x="5732713" y="2520150"/>
              <a:ext cx="157150" cy="158175"/>
            </a:xfrm>
            <a:custGeom>
              <a:avLst/>
              <a:gdLst/>
              <a:ahLst/>
              <a:cxnLst/>
              <a:rect l="l" t="t" r="r" b="b"/>
              <a:pathLst>
                <a:path w="6286" h="6327" extrusionOk="0">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1"/>
            <p:cNvSpPr/>
            <p:nvPr/>
          </p:nvSpPr>
          <p:spPr>
            <a:xfrm>
              <a:off x="5787313" y="2575525"/>
              <a:ext cx="48975" cy="48450"/>
            </a:xfrm>
            <a:custGeom>
              <a:avLst/>
              <a:gdLst/>
              <a:ahLst/>
              <a:cxnLst/>
              <a:rect l="l" t="t" r="r" b="b"/>
              <a:pathLst>
                <a:path w="1959" h="1938" extrusionOk="0">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1"/>
            <p:cNvSpPr/>
            <p:nvPr/>
          </p:nvSpPr>
          <p:spPr>
            <a:xfrm>
              <a:off x="5780913" y="2570400"/>
              <a:ext cx="17950" cy="15150"/>
            </a:xfrm>
            <a:custGeom>
              <a:avLst/>
              <a:gdLst/>
              <a:ahLst/>
              <a:cxnLst/>
              <a:rect l="l" t="t" r="r" b="b"/>
              <a:pathLst>
                <a:path w="718" h="606" extrusionOk="0">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1"/>
            <p:cNvSpPr/>
            <p:nvPr/>
          </p:nvSpPr>
          <p:spPr>
            <a:xfrm>
              <a:off x="5824488" y="2614225"/>
              <a:ext cx="18200" cy="14875"/>
            </a:xfrm>
            <a:custGeom>
              <a:avLst/>
              <a:gdLst/>
              <a:ahLst/>
              <a:cxnLst/>
              <a:rect l="l" t="t" r="r" b="b"/>
              <a:pathLst>
                <a:path w="728" h="595" extrusionOk="0">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61"/>
          <p:cNvGrpSpPr/>
          <p:nvPr/>
        </p:nvGrpSpPr>
        <p:grpSpPr>
          <a:xfrm>
            <a:off x="2509913" y="2520475"/>
            <a:ext cx="343950" cy="344675"/>
            <a:chOff x="2509913" y="2520475"/>
            <a:chExt cx="343950" cy="344675"/>
          </a:xfrm>
        </p:grpSpPr>
        <p:sp>
          <p:nvSpPr>
            <p:cNvPr id="1047" name="Google Shape;1047;p61"/>
            <p:cNvSpPr/>
            <p:nvPr/>
          </p:nvSpPr>
          <p:spPr>
            <a:xfrm>
              <a:off x="2509913" y="2608825"/>
              <a:ext cx="343950" cy="256325"/>
            </a:xfrm>
            <a:custGeom>
              <a:avLst/>
              <a:gdLst/>
              <a:ahLst/>
              <a:cxnLst/>
              <a:rect l="l" t="t" r="r" b="b"/>
              <a:pathLst>
                <a:path w="13758" h="10253" extrusionOk="0">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1"/>
            <p:cNvSpPr/>
            <p:nvPr/>
          </p:nvSpPr>
          <p:spPr>
            <a:xfrm>
              <a:off x="2744938" y="2658050"/>
              <a:ext cx="65100" cy="14875"/>
            </a:xfrm>
            <a:custGeom>
              <a:avLst/>
              <a:gdLst/>
              <a:ahLst/>
              <a:cxnLst/>
              <a:rect l="l" t="t" r="r" b="b"/>
              <a:pathLst>
                <a:path w="2604" h="595" extrusionOk="0">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1"/>
            <p:cNvSpPr/>
            <p:nvPr/>
          </p:nvSpPr>
          <p:spPr>
            <a:xfrm>
              <a:off x="2553738" y="2658050"/>
              <a:ext cx="65125" cy="14875"/>
            </a:xfrm>
            <a:custGeom>
              <a:avLst/>
              <a:gdLst/>
              <a:ahLst/>
              <a:cxnLst/>
              <a:rect l="l" t="t" r="r" b="b"/>
              <a:pathLst>
                <a:path w="2605" h="595" extrusionOk="0">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1"/>
            <p:cNvSpPr/>
            <p:nvPr/>
          </p:nvSpPr>
          <p:spPr>
            <a:xfrm>
              <a:off x="2553738" y="2707250"/>
              <a:ext cx="91775" cy="14900"/>
            </a:xfrm>
            <a:custGeom>
              <a:avLst/>
              <a:gdLst/>
              <a:ahLst/>
              <a:cxnLst/>
              <a:rect l="l" t="t" r="r" b="b"/>
              <a:pathLst>
                <a:path w="3671" h="596" extrusionOk="0">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1"/>
            <p:cNvSpPr/>
            <p:nvPr/>
          </p:nvSpPr>
          <p:spPr>
            <a:xfrm>
              <a:off x="2564513" y="2756200"/>
              <a:ext cx="81000" cy="15150"/>
            </a:xfrm>
            <a:custGeom>
              <a:avLst/>
              <a:gdLst/>
              <a:ahLst/>
              <a:cxnLst/>
              <a:rect l="l" t="t" r="r" b="b"/>
              <a:pathLst>
                <a:path w="3240" h="606" extrusionOk="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1"/>
            <p:cNvSpPr/>
            <p:nvPr/>
          </p:nvSpPr>
          <p:spPr>
            <a:xfrm>
              <a:off x="2716988" y="2707250"/>
              <a:ext cx="93050" cy="14900"/>
            </a:xfrm>
            <a:custGeom>
              <a:avLst/>
              <a:gdLst/>
              <a:ahLst/>
              <a:cxnLst/>
              <a:rect l="l" t="t" r="r" b="b"/>
              <a:pathLst>
                <a:path w="3722" h="596" extrusionOk="0">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1"/>
            <p:cNvSpPr/>
            <p:nvPr/>
          </p:nvSpPr>
          <p:spPr>
            <a:xfrm>
              <a:off x="2716988" y="2756200"/>
              <a:ext cx="82300" cy="15150"/>
            </a:xfrm>
            <a:custGeom>
              <a:avLst/>
              <a:gdLst/>
              <a:ahLst/>
              <a:cxnLst/>
              <a:rect l="l" t="t" r="r" b="b"/>
              <a:pathLst>
                <a:path w="3292" h="606" extrusionOk="0">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1"/>
            <p:cNvSpPr/>
            <p:nvPr/>
          </p:nvSpPr>
          <p:spPr>
            <a:xfrm>
              <a:off x="2548363" y="2520475"/>
              <a:ext cx="267075" cy="179100"/>
            </a:xfrm>
            <a:custGeom>
              <a:avLst/>
              <a:gdLst/>
              <a:ahLst/>
              <a:cxnLst/>
              <a:rect l="l" t="t" r="r" b="b"/>
              <a:pathLst>
                <a:path w="10683" h="7164" extrusionOk="0">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61"/>
          <p:cNvGrpSpPr/>
          <p:nvPr/>
        </p:nvGrpSpPr>
        <p:grpSpPr>
          <a:xfrm>
            <a:off x="1003188" y="1986175"/>
            <a:ext cx="343975" cy="344100"/>
            <a:chOff x="1003188" y="1986175"/>
            <a:chExt cx="343975" cy="344100"/>
          </a:xfrm>
        </p:grpSpPr>
        <p:sp>
          <p:nvSpPr>
            <p:cNvPr id="1056" name="Google Shape;1056;p61"/>
            <p:cNvSpPr/>
            <p:nvPr/>
          </p:nvSpPr>
          <p:spPr>
            <a:xfrm>
              <a:off x="1090863" y="1986175"/>
              <a:ext cx="168650" cy="173150"/>
            </a:xfrm>
            <a:custGeom>
              <a:avLst/>
              <a:gdLst/>
              <a:ahLst/>
              <a:cxnLst/>
              <a:rect l="l" t="t" r="r" b="b"/>
              <a:pathLst>
                <a:path w="6746" h="6926" extrusionOk="0">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1"/>
            <p:cNvSpPr/>
            <p:nvPr/>
          </p:nvSpPr>
          <p:spPr>
            <a:xfrm>
              <a:off x="1003188" y="2144500"/>
              <a:ext cx="343975" cy="185775"/>
            </a:xfrm>
            <a:custGeom>
              <a:avLst/>
              <a:gdLst/>
              <a:ahLst/>
              <a:cxnLst/>
              <a:rect l="l" t="t" r="r" b="b"/>
              <a:pathLst>
                <a:path w="13759" h="7431" extrusionOk="0">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61"/>
          <p:cNvGrpSpPr/>
          <p:nvPr/>
        </p:nvGrpSpPr>
        <p:grpSpPr>
          <a:xfrm>
            <a:off x="7796863" y="2004525"/>
            <a:ext cx="343950" cy="288325"/>
            <a:chOff x="7796863" y="2004525"/>
            <a:chExt cx="343950" cy="288325"/>
          </a:xfrm>
        </p:grpSpPr>
        <p:sp>
          <p:nvSpPr>
            <p:cNvPr id="1059" name="Google Shape;1059;p61"/>
            <p:cNvSpPr/>
            <p:nvPr/>
          </p:nvSpPr>
          <p:spPr>
            <a:xfrm>
              <a:off x="7796863" y="2004525"/>
              <a:ext cx="343950" cy="288325"/>
            </a:xfrm>
            <a:custGeom>
              <a:avLst/>
              <a:gdLst/>
              <a:ahLst/>
              <a:cxnLst/>
              <a:rect l="l" t="t" r="r" b="b"/>
              <a:pathLst>
                <a:path w="13758" h="11533" extrusionOk="0">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1"/>
            <p:cNvSpPr/>
            <p:nvPr/>
          </p:nvSpPr>
          <p:spPr>
            <a:xfrm>
              <a:off x="7851463" y="2048350"/>
              <a:ext cx="48975" cy="58700"/>
            </a:xfrm>
            <a:custGeom>
              <a:avLst/>
              <a:gdLst/>
              <a:ahLst/>
              <a:cxnLst/>
              <a:rect l="l" t="t" r="r" b="b"/>
              <a:pathLst>
                <a:path w="1959" h="2348" extrusionOk="0">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1"/>
            <p:cNvSpPr/>
            <p:nvPr/>
          </p:nvSpPr>
          <p:spPr>
            <a:xfrm>
              <a:off x="7905788" y="2092175"/>
              <a:ext cx="27950" cy="14875"/>
            </a:xfrm>
            <a:custGeom>
              <a:avLst/>
              <a:gdLst/>
              <a:ahLst/>
              <a:cxnLst/>
              <a:rect l="l" t="t" r="r" b="b"/>
              <a:pathLst>
                <a:path w="1118" h="595" extrusionOk="0">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7851463" y="2135725"/>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1"/>
            <p:cNvSpPr/>
            <p:nvPr/>
          </p:nvSpPr>
          <p:spPr>
            <a:xfrm>
              <a:off x="8004188" y="2048350"/>
              <a:ext cx="82050" cy="14875"/>
            </a:xfrm>
            <a:custGeom>
              <a:avLst/>
              <a:gdLst/>
              <a:ahLst/>
              <a:cxnLst/>
              <a:rect l="l" t="t" r="r" b="b"/>
              <a:pathLst>
                <a:path w="3282" h="595" extrusionOk="0">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1"/>
            <p:cNvSpPr/>
            <p:nvPr/>
          </p:nvSpPr>
          <p:spPr>
            <a:xfrm>
              <a:off x="8004188" y="2092175"/>
              <a:ext cx="82050" cy="14875"/>
            </a:xfrm>
            <a:custGeom>
              <a:avLst/>
              <a:gdLst/>
              <a:ahLst/>
              <a:cxnLst/>
              <a:rect l="l" t="t" r="r" b="b"/>
              <a:pathLst>
                <a:path w="3282" h="595" extrusionOk="0">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1"/>
            <p:cNvSpPr/>
            <p:nvPr/>
          </p:nvSpPr>
          <p:spPr>
            <a:xfrm>
              <a:off x="8004188" y="2135725"/>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1"/>
            <p:cNvSpPr/>
            <p:nvPr/>
          </p:nvSpPr>
          <p:spPr>
            <a:xfrm>
              <a:off x="8004188" y="2179550"/>
              <a:ext cx="82050" cy="15150"/>
            </a:xfrm>
            <a:custGeom>
              <a:avLst/>
              <a:gdLst/>
              <a:ahLst/>
              <a:cxnLst/>
              <a:rect l="l" t="t" r="r" b="b"/>
              <a:pathLst>
                <a:path w="3282" h="606" extrusionOk="0">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1"/>
            <p:cNvSpPr/>
            <p:nvPr/>
          </p:nvSpPr>
          <p:spPr>
            <a:xfrm>
              <a:off x="7851463" y="2179550"/>
              <a:ext cx="82275" cy="15150"/>
            </a:xfrm>
            <a:custGeom>
              <a:avLst/>
              <a:gdLst/>
              <a:ahLst/>
              <a:cxnLst/>
              <a:rect l="l" t="t" r="r" b="b"/>
              <a:pathLst>
                <a:path w="3291" h="606" extrusionOk="0">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61"/>
          <p:cNvGrpSpPr/>
          <p:nvPr/>
        </p:nvGrpSpPr>
        <p:grpSpPr>
          <a:xfrm>
            <a:off x="1751813" y="2520150"/>
            <a:ext cx="343700" cy="345000"/>
            <a:chOff x="1751813" y="2520150"/>
            <a:chExt cx="343700" cy="345000"/>
          </a:xfrm>
        </p:grpSpPr>
        <p:sp>
          <p:nvSpPr>
            <p:cNvPr id="1069" name="Google Shape;1069;p61"/>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1"/>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1"/>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61"/>
          <p:cNvGrpSpPr/>
          <p:nvPr/>
        </p:nvGrpSpPr>
        <p:grpSpPr>
          <a:xfrm>
            <a:off x="6339363" y="1976825"/>
            <a:ext cx="265800" cy="343725"/>
            <a:chOff x="6339363" y="1976825"/>
            <a:chExt cx="265800" cy="343725"/>
          </a:xfrm>
        </p:grpSpPr>
        <p:sp>
          <p:nvSpPr>
            <p:cNvPr id="1077" name="Google Shape;1077;p61"/>
            <p:cNvSpPr/>
            <p:nvPr/>
          </p:nvSpPr>
          <p:spPr>
            <a:xfrm>
              <a:off x="6339363" y="1976825"/>
              <a:ext cx="265800" cy="343725"/>
            </a:xfrm>
            <a:custGeom>
              <a:avLst/>
              <a:gdLst/>
              <a:ahLst/>
              <a:cxnLst/>
              <a:rect l="l" t="t" r="r" b="b"/>
              <a:pathLst>
                <a:path w="10632" h="13749" extrusionOk="0">
                  <a:moveTo>
                    <a:pt x="10036" y="595"/>
                  </a:moveTo>
                  <a:lnTo>
                    <a:pt x="10036" y="2174"/>
                  </a:lnTo>
                  <a:lnTo>
                    <a:pt x="1446" y="2174"/>
                  </a:lnTo>
                  <a:cubicBezTo>
                    <a:pt x="984" y="2174"/>
                    <a:pt x="595" y="1836"/>
                    <a:pt x="636" y="1364"/>
                  </a:cubicBezTo>
                  <a:cubicBezTo>
                    <a:pt x="636" y="934"/>
                    <a:pt x="1025" y="595"/>
                    <a:pt x="1446" y="595"/>
                  </a:cubicBezTo>
                  <a:close/>
                  <a:moveTo>
                    <a:pt x="595" y="2512"/>
                  </a:moveTo>
                  <a:cubicBezTo>
                    <a:pt x="810" y="2687"/>
                    <a:pt x="1066" y="2769"/>
                    <a:pt x="1405" y="2769"/>
                  </a:cubicBezTo>
                  <a:lnTo>
                    <a:pt x="10036" y="2769"/>
                  </a:lnTo>
                  <a:lnTo>
                    <a:pt x="10036" y="13153"/>
                  </a:lnTo>
                  <a:lnTo>
                    <a:pt x="1405" y="13153"/>
                  </a:lnTo>
                  <a:cubicBezTo>
                    <a:pt x="933" y="13153"/>
                    <a:pt x="595" y="12815"/>
                    <a:pt x="595" y="12344"/>
                  </a:cubicBezTo>
                  <a:lnTo>
                    <a:pt x="595" y="2512"/>
                  </a:lnTo>
                  <a:close/>
                  <a:moveTo>
                    <a:pt x="1405" y="1"/>
                  </a:moveTo>
                  <a:cubicBezTo>
                    <a:pt x="595" y="1"/>
                    <a:pt x="0" y="595"/>
                    <a:pt x="0" y="1405"/>
                  </a:cubicBezTo>
                  <a:lnTo>
                    <a:pt x="0" y="12344"/>
                  </a:lnTo>
                  <a:cubicBezTo>
                    <a:pt x="0" y="13112"/>
                    <a:pt x="595" y="13748"/>
                    <a:pt x="1405" y="13748"/>
                  </a:cubicBezTo>
                  <a:lnTo>
                    <a:pt x="10334" y="13748"/>
                  </a:lnTo>
                  <a:cubicBezTo>
                    <a:pt x="10508" y="13748"/>
                    <a:pt x="10631" y="13625"/>
                    <a:pt x="10631" y="13451"/>
                  </a:cubicBezTo>
                  <a:lnTo>
                    <a:pt x="10631" y="2471"/>
                  </a:lnTo>
                  <a:lnTo>
                    <a:pt x="10631" y="298"/>
                  </a:lnTo>
                  <a:cubicBezTo>
                    <a:pt x="10631" y="124"/>
                    <a:pt x="10508" y="1"/>
                    <a:pt x="1033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1"/>
            <p:cNvSpPr/>
            <p:nvPr/>
          </p:nvSpPr>
          <p:spPr>
            <a:xfrm>
              <a:off x="6377788" y="2069600"/>
              <a:ext cx="188925" cy="212500"/>
            </a:xfrm>
            <a:custGeom>
              <a:avLst/>
              <a:gdLst/>
              <a:ahLst/>
              <a:cxnLst/>
              <a:rect l="l" t="t" r="r" b="b"/>
              <a:pathLst>
                <a:path w="7557" h="8500" extrusionOk="0">
                  <a:moveTo>
                    <a:pt x="5896" y="595"/>
                  </a:moveTo>
                  <a:cubicBezTo>
                    <a:pt x="6019" y="1108"/>
                    <a:pt x="6449" y="1539"/>
                    <a:pt x="6962" y="1672"/>
                  </a:cubicBezTo>
                  <a:lnTo>
                    <a:pt x="6962" y="6839"/>
                  </a:lnTo>
                  <a:cubicBezTo>
                    <a:pt x="6449" y="6962"/>
                    <a:pt x="6019" y="7351"/>
                    <a:pt x="5896" y="7905"/>
                  </a:cubicBezTo>
                  <a:lnTo>
                    <a:pt x="1621" y="7905"/>
                  </a:lnTo>
                  <a:cubicBezTo>
                    <a:pt x="1539" y="7351"/>
                    <a:pt x="1108" y="6962"/>
                    <a:pt x="555" y="6839"/>
                  </a:cubicBezTo>
                  <a:lnTo>
                    <a:pt x="555" y="1672"/>
                  </a:lnTo>
                  <a:cubicBezTo>
                    <a:pt x="1108" y="1539"/>
                    <a:pt x="1539" y="1108"/>
                    <a:pt x="1621" y="595"/>
                  </a:cubicBezTo>
                  <a:close/>
                  <a:moveTo>
                    <a:pt x="1364" y="1"/>
                  </a:moveTo>
                  <a:cubicBezTo>
                    <a:pt x="1190" y="1"/>
                    <a:pt x="1067" y="134"/>
                    <a:pt x="1067" y="298"/>
                  </a:cubicBezTo>
                  <a:cubicBezTo>
                    <a:pt x="1067" y="729"/>
                    <a:pt x="729" y="1108"/>
                    <a:pt x="257" y="1108"/>
                  </a:cubicBezTo>
                  <a:cubicBezTo>
                    <a:pt x="124" y="1108"/>
                    <a:pt x="1" y="1241"/>
                    <a:pt x="1" y="1416"/>
                  </a:cubicBezTo>
                  <a:lnTo>
                    <a:pt x="1" y="7095"/>
                  </a:lnTo>
                  <a:cubicBezTo>
                    <a:pt x="1" y="7259"/>
                    <a:pt x="124" y="7392"/>
                    <a:pt x="257" y="7392"/>
                  </a:cubicBezTo>
                  <a:cubicBezTo>
                    <a:pt x="729" y="7392"/>
                    <a:pt x="1067" y="7730"/>
                    <a:pt x="1067" y="8202"/>
                  </a:cubicBezTo>
                  <a:cubicBezTo>
                    <a:pt x="1067" y="8335"/>
                    <a:pt x="1190" y="8499"/>
                    <a:pt x="1364" y="8499"/>
                  </a:cubicBezTo>
                  <a:lnTo>
                    <a:pt x="6193" y="8499"/>
                  </a:lnTo>
                  <a:cubicBezTo>
                    <a:pt x="6316" y="8499"/>
                    <a:pt x="6490" y="8335"/>
                    <a:pt x="6490" y="8202"/>
                  </a:cubicBezTo>
                  <a:cubicBezTo>
                    <a:pt x="6490" y="7730"/>
                    <a:pt x="6828" y="7392"/>
                    <a:pt x="7259" y="7392"/>
                  </a:cubicBezTo>
                  <a:cubicBezTo>
                    <a:pt x="7433" y="7392"/>
                    <a:pt x="7556" y="7259"/>
                    <a:pt x="7556" y="7095"/>
                  </a:cubicBezTo>
                  <a:lnTo>
                    <a:pt x="7556" y="1416"/>
                  </a:lnTo>
                  <a:cubicBezTo>
                    <a:pt x="7556" y="1241"/>
                    <a:pt x="7433" y="1108"/>
                    <a:pt x="7259" y="1108"/>
                  </a:cubicBezTo>
                  <a:cubicBezTo>
                    <a:pt x="6828" y="1108"/>
                    <a:pt x="6490" y="729"/>
                    <a:pt x="6490" y="298"/>
                  </a:cubicBezTo>
                  <a:cubicBezTo>
                    <a:pt x="6490" y="134"/>
                    <a:pt x="6316" y="1"/>
                    <a:pt x="619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6436488" y="2125225"/>
              <a:ext cx="70500" cy="101525"/>
            </a:xfrm>
            <a:custGeom>
              <a:avLst/>
              <a:gdLst/>
              <a:ahLst/>
              <a:cxnLst/>
              <a:rect l="l" t="t" r="r" b="b"/>
              <a:pathLst>
                <a:path w="2820" h="4061" extrusionOk="0">
                  <a:moveTo>
                    <a:pt x="1405" y="851"/>
                  </a:moveTo>
                  <a:lnTo>
                    <a:pt x="2174" y="2051"/>
                  </a:lnTo>
                  <a:lnTo>
                    <a:pt x="1405" y="3199"/>
                  </a:lnTo>
                  <a:lnTo>
                    <a:pt x="687" y="2051"/>
                  </a:lnTo>
                  <a:lnTo>
                    <a:pt x="1405" y="851"/>
                  </a:lnTo>
                  <a:close/>
                  <a:moveTo>
                    <a:pt x="1405" y="0"/>
                  </a:moveTo>
                  <a:cubicBezTo>
                    <a:pt x="1323" y="0"/>
                    <a:pt x="1241" y="41"/>
                    <a:pt x="1200" y="123"/>
                  </a:cubicBezTo>
                  <a:lnTo>
                    <a:pt x="83" y="1876"/>
                  </a:lnTo>
                  <a:cubicBezTo>
                    <a:pt x="1" y="1958"/>
                    <a:pt x="1" y="2092"/>
                    <a:pt x="83" y="2174"/>
                  </a:cubicBezTo>
                  <a:lnTo>
                    <a:pt x="1200" y="3927"/>
                  </a:lnTo>
                  <a:cubicBezTo>
                    <a:pt x="1241" y="4009"/>
                    <a:pt x="1323" y="4060"/>
                    <a:pt x="1405" y="4060"/>
                  </a:cubicBezTo>
                  <a:cubicBezTo>
                    <a:pt x="1538" y="4060"/>
                    <a:pt x="1620" y="4009"/>
                    <a:pt x="1661" y="3927"/>
                  </a:cubicBezTo>
                  <a:lnTo>
                    <a:pt x="2779" y="2174"/>
                  </a:lnTo>
                  <a:cubicBezTo>
                    <a:pt x="2820" y="2092"/>
                    <a:pt x="2820" y="1958"/>
                    <a:pt x="2779" y="1876"/>
                  </a:cubicBezTo>
                  <a:lnTo>
                    <a:pt x="1661" y="123"/>
                  </a:lnTo>
                  <a:cubicBezTo>
                    <a:pt x="1620" y="41"/>
                    <a:pt x="1538" y="0"/>
                    <a:pt x="140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1"/>
            <p:cNvSpPr/>
            <p:nvPr/>
          </p:nvSpPr>
          <p:spPr>
            <a:xfrm>
              <a:off x="6506963" y="2118825"/>
              <a:ext cx="18225" cy="14875"/>
            </a:xfrm>
            <a:custGeom>
              <a:avLst/>
              <a:gdLst/>
              <a:ahLst/>
              <a:cxnLst/>
              <a:rect l="l" t="t" r="r" b="b"/>
              <a:pathLst>
                <a:path w="729" h="595" extrusionOk="0">
                  <a:moveTo>
                    <a:pt x="339" y="0"/>
                  </a:moveTo>
                  <a:cubicBezTo>
                    <a:pt x="257" y="0"/>
                    <a:pt x="124" y="41"/>
                    <a:pt x="83" y="123"/>
                  </a:cubicBezTo>
                  <a:cubicBezTo>
                    <a:pt x="1" y="379"/>
                    <a:pt x="124" y="595"/>
                    <a:pt x="339" y="595"/>
                  </a:cubicBezTo>
                  <a:cubicBezTo>
                    <a:pt x="554" y="595"/>
                    <a:pt x="729" y="379"/>
                    <a:pt x="636" y="164"/>
                  </a:cubicBezTo>
                  <a:cubicBezTo>
                    <a:pt x="595" y="82"/>
                    <a:pt x="47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1"/>
            <p:cNvSpPr/>
            <p:nvPr/>
          </p:nvSpPr>
          <p:spPr>
            <a:xfrm>
              <a:off x="6506963" y="2218000"/>
              <a:ext cx="18225" cy="15150"/>
            </a:xfrm>
            <a:custGeom>
              <a:avLst/>
              <a:gdLst/>
              <a:ahLst/>
              <a:cxnLst/>
              <a:rect l="l" t="t" r="r" b="b"/>
              <a:pathLst>
                <a:path w="729" h="606" extrusionOk="0">
                  <a:moveTo>
                    <a:pt x="339" y="0"/>
                  </a:moveTo>
                  <a:cubicBezTo>
                    <a:pt x="257" y="0"/>
                    <a:pt x="124" y="41"/>
                    <a:pt x="83" y="134"/>
                  </a:cubicBezTo>
                  <a:cubicBezTo>
                    <a:pt x="1" y="349"/>
                    <a:pt x="124" y="605"/>
                    <a:pt x="339" y="605"/>
                  </a:cubicBezTo>
                  <a:cubicBezTo>
                    <a:pt x="554" y="605"/>
                    <a:pt x="729" y="390"/>
                    <a:pt x="636" y="175"/>
                  </a:cubicBezTo>
                  <a:cubicBezTo>
                    <a:pt x="595" y="41"/>
                    <a:pt x="472" y="0"/>
                    <a:pt x="38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1"/>
            <p:cNvSpPr/>
            <p:nvPr/>
          </p:nvSpPr>
          <p:spPr>
            <a:xfrm>
              <a:off x="6412913" y="2118825"/>
              <a:ext cx="19250" cy="14875"/>
            </a:xfrm>
            <a:custGeom>
              <a:avLst/>
              <a:gdLst/>
              <a:ahLst/>
              <a:cxnLst/>
              <a:rect l="l" t="t" r="r" b="b"/>
              <a:pathLst>
                <a:path w="770" h="595" extrusionOk="0">
                  <a:moveTo>
                    <a:pt x="390" y="0"/>
                  </a:moveTo>
                  <a:cubicBezTo>
                    <a:pt x="298" y="0"/>
                    <a:pt x="175" y="41"/>
                    <a:pt x="134" y="123"/>
                  </a:cubicBezTo>
                  <a:cubicBezTo>
                    <a:pt x="0" y="379"/>
                    <a:pt x="175" y="595"/>
                    <a:pt x="390" y="595"/>
                  </a:cubicBezTo>
                  <a:cubicBezTo>
                    <a:pt x="605" y="595"/>
                    <a:pt x="769" y="379"/>
                    <a:pt x="687" y="164"/>
                  </a:cubicBezTo>
                  <a:cubicBezTo>
                    <a:pt x="605" y="82"/>
                    <a:pt x="513" y="0"/>
                    <a:pt x="43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1"/>
            <p:cNvSpPr/>
            <p:nvPr/>
          </p:nvSpPr>
          <p:spPr>
            <a:xfrm>
              <a:off x="6412913" y="2218000"/>
              <a:ext cx="19250" cy="15150"/>
            </a:xfrm>
            <a:custGeom>
              <a:avLst/>
              <a:gdLst/>
              <a:ahLst/>
              <a:cxnLst/>
              <a:rect l="l" t="t" r="r" b="b"/>
              <a:pathLst>
                <a:path w="770" h="606" extrusionOk="0">
                  <a:moveTo>
                    <a:pt x="390" y="0"/>
                  </a:moveTo>
                  <a:cubicBezTo>
                    <a:pt x="298" y="0"/>
                    <a:pt x="175" y="41"/>
                    <a:pt x="134" y="134"/>
                  </a:cubicBezTo>
                  <a:cubicBezTo>
                    <a:pt x="0" y="349"/>
                    <a:pt x="175" y="605"/>
                    <a:pt x="390" y="605"/>
                  </a:cubicBezTo>
                  <a:cubicBezTo>
                    <a:pt x="605" y="605"/>
                    <a:pt x="769" y="390"/>
                    <a:pt x="687" y="175"/>
                  </a:cubicBezTo>
                  <a:cubicBezTo>
                    <a:pt x="605" y="41"/>
                    <a:pt x="513" y="0"/>
                    <a:pt x="43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61"/>
          <p:cNvGrpSpPr/>
          <p:nvPr/>
        </p:nvGrpSpPr>
        <p:grpSpPr>
          <a:xfrm>
            <a:off x="5493613" y="1976825"/>
            <a:ext cx="343700" cy="343725"/>
            <a:chOff x="5493613" y="1976825"/>
            <a:chExt cx="343700" cy="343725"/>
          </a:xfrm>
        </p:grpSpPr>
        <p:sp>
          <p:nvSpPr>
            <p:cNvPr id="1085" name="Google Shape;1085;p61"/>
            <p:cNvSpPr/>
            <p:nvPr/>
          </p:nvSpPr>
          <p:spPr>
            <a:xfrm>
              <a:off x="5493613" y="1976825"/>
              <a:ext cx="343700" cy="255050"/>
            </a:xfrm>
            <a:custGeom>
              <a:avLst/>
              <a:gdLst/>
              <a:ahLst/>
              <a:cxnLst/>
              <a:rect l="l" t="t" r="r" b="b"/>
              <a:pathLst>
                <a:path w="13748" h="10202" extrusionOk="0">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1"/>
            <p:cNvSpPr/>
            <p:nvPr/>
          </p:nvSpPr>
          <p:spPr>
            <a:xfrm>
              <a:off x="5701713" y="2026800"/>
              <a:ext cx="92025" cy="15150"/>
            </a:xfrm>
            <a:custGeom>
              <a:avLst/>
              <a:gdLst/>
              <a:ahLst/>
              <a:cxnLst/>
              <a:rect l="l" t="t" r="r" b="b"/>
              <a:pathLst>
                <a:path w="3681" h="606" extrusionOk="0">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1"/>
            <p:cNvSpPr/>
            <p:nvPr/>
          </p:nvSpPr>
          <p:spPr>
            <a:xfrm>
              <a:off x="5537438" y="2026800"/>
              <a:ext cx="92800" cy="15150"/>
            </a:xfrm>
            <a:custGeom>
              <a:avLst/>
              <a:gdLst/>
              <a:ahLst/>
              <a:cxnLst/>
              <a:rect l="l" t="t" r="r" b="b"/>
              <a:pathLst>
                <a:path w="3712" h="606" extrusionOk="0">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1"/>
            <p:cNvSpPr/>
            <p:nvPr/>
          </p:nvSpPr>
          <p:spPr>
            <a:xfrm>
              <a:off x="5537438" y="2076025"/>
              <a:ext cx="92800" cy="14875"/>
            </a:xfrm>
            <a:custGeom>
              <a:avLst/>
              <a:gdLst/>
              <a:ahLst/>
              <a:cxnLst/>
              <a:rect l="l" t="t" r="r" b="b"/>
              <a:pathLst>
                <a:path w="3712" h="595" extrusionOk="0">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1"/>
            <p:cNvSpPr/>
            <p:nvPr/>
          </p:nvSpPr>
          <p:spPr>
            <a:xfrm>
              <a:off x="5537438" y="2125225"/>
              <a:ext cx="48975" cy="14900"/>
            </a:xfrm>
            <a:custGeom>
              <a:avLst/>
              <a:gdLst/>
              <a:ahLst/>
              <a:cxnLst/>
              <a:rect l="l" t="t" r="r" b="b"/>
              <a:pathLst>
                <a:path w="1959" h="596" extrusionOk="0">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1"/>
            <p:cNvSpPr/>
            <p:nvPr/>
          </p:nvSpPr>
          <p:spPr>
            <a:xfrm>
              <a:off x="5701713" y="2076025"/>
              <a:ext cx="92025" cy="14875"/>
            </a:xfrm>
            <a:custGeom>
              <a:avLst/>
              <a:gdLst/>
              <a:ahLst/>
              <a:cxnLst/>
              <a:rect l="l" t="t" r="r" b="b"/>
              <a:pathLst>
                <a:path w="3681" h="595" extrusionOk="0">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1"/>
            <p:cNvSpPr/>
            <p:nvPr/>
          </p:nvSpPr>
          <p:spPr>
            <a:xfrm>
              <a:off x="5745538" y="2125225"/>
              <a:ext cx="48200" cy="14900"/>
            </a:xfrm>
            <a:custGeom>
              <a:avLst/>
              <a:gdLst/>
              <a:ahLst/>
              <a:cxnLst/>
              <a:rect l="l" t="t" r="r" b="b"/>
              <a:pathLst>
                <a:path w="1928" h="596" extrusionOk="0">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1"/>
            <p:cNvSpPr/>
            <p:nvPr/>
          </p:nvSpPr>
          <p:spPr>
            <a:xfrm>
              <a:off x="5592788" y="2141125"/>
              <a:ext cx="180450" cy="179425"/>
            </a:xfrm>
            <a:custGeom>
              <a:avLst/>
              <a:gdLst/>
              <a:ahLst/>
              <a:cxnLst/>
              <a:rect l="l" t="t" r="r" b="b"/>
              <a:pathLst>
                <a:path w="7218" h="7177" extrusionOk="0">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61"/>
          <p:cNvGrpSpPr/>
          <p:nvPr/>
        </p:nvGrpSpPr>
        <p:grpSpPr>
          <a:xfrm>
            <a:off x="4744988" y="1976825"/>
            <a:ext cx="343975" cy="343725"/>
            <a:chOff x="4744988" y="1976825"/>
            <a:chExt cx="343975" cy="343725"/>
          </a:xfrm>
        </p:grpSpPr>
        <p:sp>
          <p:nvSpPr>
            <p:cNvPr id="1094" name="Google Shape;1094;p61"/>
            <p:cNvSpPr/>
            <p:nvPr/>
          </p:nvSpPr>
          <p:spPr>
            <a:xfrm>
              <a:off x="4788813" y="2020400"/>
              <a:ext cx="47950" cy="59125"/>
            </a:xfrm>
            <a:custGeom>
              <a:avLst/>
              <a:gdLst/>
              <a:ahLst/>
              <a:cxnLst/>
              <a:rect l="l" t="t" r="r" b="b"/>
              <a:pathLst>
                <a:path w="1918" h="2365" extrusionOk="0">
                  <a:moveTo>
                    <a:pt x="298" y="1"/>
                  </a:moveTo>
                  <a:cubicBezTo>
                    <a:pt x="165" y="1"/>
                    <a:pt x="42" y="134"/>
                    <a:pt x="1" y="257"/>
                  </a:cubicBezTo>
                  <a:cubicBezTo>
                    <a:pt x="1" y="431"/>
                    <a:pt x="124" y="605"/>
                    <a:pt x="298" y="605"/>
                  </a:cubicBezTo>
                  <a:lnTo>
                    <a:pt x="677" y="605"/>
                  </a:lnTo>
                  <a:lnTo>
                    <a:pt x="677" y="2051"/>
                  </a:lnTo>
                  <a:cubicBezTo>
                    <a:pt x="677" y="2184"/>
                    <a:pt x="770" y="2307"/>
                    <a:pt x="893" y="2358"/>
                  </a:cubicBezTo>
                  <a:cubicBezTo>
                    <a:pt x="914" y="2363"/>
                    <a:pt x="935" y="2365"/>
                    <a:pt x="955" y="2365"/>
                  </a:cubicBezTo>
                  <a:cubicBezTo>
                    <a:pt x="1133" y="2365"/>
                    <a:pt x="1241" y="2208"/>
                    <a:pt x="1241" y="2051"/>
                  </a:cubicBezTo>
                  <a:lnTo>
                    <a:pt x="1241" y="605"/>
                  </a:lnTo>
                  <a:lnTo>
                    <a:pt x="1620" y="605"/>
                  </a:lnTo>
                  <a:cubicBezTo>
                    <a:pt x="1754" y="605"/>
                    <a:pt x="1877" y="513"/>
                    <a:pt x="1918" y="349"/>
                  </a:cubicBezTo>
                  <a:cubicBezTo>
                    <a:pt x="1918" y="175"/>
                    <a:pt x="1795" y="1"/>
                    <a:pt x="162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1"/>
            <p:cNvSpPr/>
            <p:nvPr/>
          </p:nvSpPr>
          <p:spPr>
            <a:xfrm>
              <a:off x="4744988" y="1976825"/>
              <a:ext cx="343975" cy="343725"/>
            </a:xfrm>
            <a:custGeom>
              <a:avLst/>
              <a:gdLst/>
              <a:ahLst/>
              <a:cxnLst/>
              <a:rect l="l" t="t" r="r" b="b"/>
              <a:pathLst>
                <a:path w="13759" h="13749" extrusionOk="0">
                  <a:moveTo>
                    <a:pt x="6582" y="595"/>
                  </a:moveTo>
                  <a:lnTo>
                    <a:pt x="6582" y="8756"/>
                  </a:lnTo>
                  <a:lnTo>
                    <a:pt x="595" y="8756"/>
                  </a:lnTo>
                  <a:lnTo>
                    <a:pt x="595" y="1108"/>
                  </a:lnTo>
                  <a:cubicBezTo>
                    <a:pt x="595" y="811"/>
                    <a:pt x="811" y="595"/>
                    <a:pt x="1108" y="595"/>
                  </a:cubicBezTo>
                  <a:close/>
                  <a:moveTo>
                    <a:pt x="12641" y="595"/>
                  </a:moveTo>
                  <a:cubicBezTo>
                    <a:pt x="12938" y="595"/>
                    <a:pt x="13153" y="811"/>
                    <a:pt x="13153" y="1108"/>
                  </a:cubicBezTo>
                  <a:lnTo>
                    <a:pt x="13153" y="8756"/>
                  </a:lnTo>
                  <a:lnTo>
                    <a:pt x="7177" y="8756"/>
                  </a:lnTo>
                  <a:lnTo>
                    <a:pt x="7177" y="595"/>
                  </a:lnTo>
                  <a:close/>
                  <a:moveTo>
                    <a:pt x="13153" y="9350"/>
                  </a:moveTo>
                  <a:lnTo>
                    <a:pt x="13153" y="10201"/>
                  </a:lnTo>
                  <a:cubicBezTo>
                    <a:pt x="13153" y="10509"/>
                    <a:pt x="12938" y="10714"/>
                    <a:pt x="12641" y="10714"/>
                  </a:cubicBezTo>
                  <a:lnTo>
                    <a:pt x="1108" y="10714"/>
                  </a:lnTo>
                  <a:cubicBezTo>
                    <a:pt x="811" y="10714"/>
                    <a:pt x="595" y="10509"/>
                    <a:pt x="595" y="10201"/>
                  </a:cubicBezTo>
                  <a:lnTo>
                    <a:pt x="595" y="9350"/>
                  </a:lnTo>
                  <a:close/>
                  <a:moveTo>
                    <a:pt x="8120" y="11318"/>
                  </a:moveTo>
                  <a:cubicBezTo>
                    <a:pt x="8161" y="11954"/>
                    <a:pt x="8325" y="12600"/>
                    <a:pt x="8581" y="13194"/>
                  </a:cubicBezTo>
                  <a:lnTo>
                    <a:pt x="5167" y="13194"/>
                  </a:lnTo>
                  <a:cubicBezTo>
                    <a:pt x="5424" y="12600"/>
                    <a:pt x="5598" y="11954"/>
                    <a:pt x="5639" y="11318"/>
                  </a:cubicBezTo>
                  <a:close/>
                  <a:moveTo>
                    <a:pt x="1108" y="1"/>
                  </a:moveTo>
                  <a:cubicBezTo>
                    <a:pt x="472" y="1"/>
                    <a:pt x="1" y="462"/>
                    <a:pt x="1" y="1108"/>
                  </a:cubicBezTo>
                  <a:lnTo>
                    <a:pt x="1" y="10252"/>
                  </a:lnTo>
                  <a:cubicBezTo>
                    <a:pt x="1" y="10847"/>
                    <a:pt x="472" y="11318"/>
                    <a:pt x="1108" y="11318"/>
                  </a:cubicBezTo>
                  <a:lnTo>
                    <a:pt x="4993" y="11318"/>
                  </a:lnTo>
                  <a:cubicBezTo>
                    <a:pt x="4952" y="11954"/>
                    <a:pt x="4788" y="12600"/>
                    <a:pt x="4481" y="13153"/>
                  </a:cubicBezTo>
                  <a:lnTo>
                    <a:pt x="3589" y="13153"/>
                  </a:lnTo>
                  <a:cubicBezTo>
                    <a:pt x="3455" y="13153"/>
                    <a:pt x="3332" y="13276"/>
                    <a:pt x="3291" y="13410"/>
                  </a:cubicBezTo>
                  <a:cubicBezTo>
                    <a:pt x="3291" y="13584"/>
                    <a:pt x="3414" y="13748"/>
                    <a:pt x="3589" y="13748"/>
                  </a:cubicBezTo>
                  <a:lnTo>
                    <a:pt x="10170" y="13748"/>
                  </a:lnTo>
                  <a:cubicBezTo>
                    <a:pt x="10293" y="13748"/>
                    <a:pt x="10427" y="13666"/>
                    <a:pt x="10468" y="13492"/>
                  </a:cubicBezTo>
                  <a:cubicBezTo>
                    <a:pt x="10468" y="13328"/>
                    <a:pt x="10334" y="13153"/>
                    <a:pt x="10170" y="13153"/>
                  </a:cubicBezTo>
                  <a:lnTo>
                    <a:pt x="9227" y="13153"/>
                  </a:lnTo>
                  <a:cubicBezTo>
                    <a:pt x="8930" y="12600"/>
                    <a:pt x="8756" y="11954"/>
                    <a:pt x="8715" y="11318"/>
                  </a:cubicBezTo>
                  <a:lnTo>
                    <a:pt x="12641" y="11318"/>
                  </a:lnTo>
                  <a:cubicBezTo>
                    <a:pt x="13287" y="11318"/>
                    <a:pt x="13758" y="10847"/>
                    <a:pt x="13758" y="10252"/>
                  </a:cubicBezTo>
                  <a:lnTo>
                    <a:pt x="13758" y="1108"/>
                  </a:lnTo>
                  <a:cubicBezTo>
                    <a:pt x="13758" y="462"/>
                    <a:pt x="13287" y="1"/>
                    <a:pt x="1264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1"/>
            <p:cNvSpPr/>
            <p:nvPr/>
          </p:nvSpPr>
          <p:spPr>
            <a:xfrm>
              <a:off x="4843163" y="2064225"/>
              <a:ext cx="38450" cy="15150"/>
            </a:xfrm>
            <a:custGeom>
              <a:avLst/>
              <a:gdLst/>
              <a:ahLst/>
              <a:cxnLst/>
              <a:rect l="l" t="t" r="r" b="b"/>
              <a:pathLst>
                <a:path w="1538" h="606" extrusionOk="0">
                  <a:moveTo>
                    <a:pt x="349" y="1"/>
                  </a:moveTo>
                  <a:cubicBezTo>
                    <a:pt x="133" y="1"/>
                    <a:pt x="0" y="175"/>
                    <a:pt x="41" y="349"/>
                  </a:cubicBezTo>
                  <a:cubicBezTo>
                    <a:pt x="41" y="513"/>
                    <a:pt x="174" y="605"/>
                    <a:pt x="349" y="605"/>
                  </a:cubicBezTo>
                  <a:lnTo>
                    <a:pt x="1199" y="605"/>
                  </a:lnTo>
                  <a:cubicBezTo>
                    <a:pt x="1374" y="605"/>
                    <a:pt x="1538" y="431"/>
                    <a:pt x="1497" y="257"/>
                  </a:cubicBezTo>
                  <a:cubicBezTo>
                    <a:pt x="1456" y="134"/>
                    <a:pt x="1323" y="1"/>
                    <a:pt x="119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1"/>
            <p:cNvSpPr/>
            <p:nvPr/>
          </p:nvSpPr>
          <p:spPr>
            <a:xfrm>
              <a:off x="4788813" y="2108050"/>
              <a:ext cx="92800" cy="14900"/>
            </a:xfrm>
            <a:custGeom>
              <a:avLst/>
              <a:gdLst/>
              <a:ahLst/>
              <a:cxnLst/>
              <a:rect l="l" t="t" r="r" b="b"/>
              <a:pathLst>
                <a:path w="3712" h="596" extrusionOk="0">
                  <a:moveTo>
                    <a:pt x="298" y="1"/>
                  </a:moveTo>
                  <a:cubicBezTo>
                    <a:pt x="124" y="1"/>
                    <a:pt x="1" y="175"/>
                    <a:pt x="42" y="339"/>
                  </a:cubicBezTo>
                  <a:cubicBezTo>
                    <a:pt x="42" y="513"/>
                    <a:pt x="165" y="595"/>
                    <a:pt x="339" y="595"/>
                  </a:cubicBezTo>
                  <a:lnTo>
                    <a:pt x="3373" y="595"/>
                  </a:lnTo>
                  <a:cubicBezTo>
                    <a:pt x="3548" y="595"/>
                    <a:pt x="3712" y="431"/>
                    <a:pt x="3671" y="257"/>
                  </a:cubicBezTo>
                  <a:cubicBezTo>
                    <a:pt x="3630" y="134"/>
                    <a:pt x="3497" y="1"/>
                    <a:pt x="337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1"/>
            <p:cNvSpPr/>
            <p:nvPr/>
          </p:nvSpPr>
          <p:spPr>
            <a:xfrm>
              <a:off x="4788813" y="2151875"/>
              <a:ext cx="92800" cy="14900"/>
            </a:xfrm>
            <a:custGeom>
              <a:avLst/>
              <a:gdLst/>
              <a:ahLst/>
              <a:cxnLst/>
              <a:rect l="l" t="t" r="r" b="b"/>
              <a:pathLst>
                <a:path w="3712" h="596" extrusionOk="0">
                  <a:moveTo>
                    <a:pt x="298" y="1"/>
                  </a:moveTo>
                  <a:cubicBezTo>
                    <a:pt x="124" y="1"/>
                    <a:pt x="1" y="175"/>
                    <a:pt x="42" y="339"/>
                  </a:cubicBezTo>
                  <a:cubicBezTo>
                    <a:pt x="42" y="472"/>
                    <a:pt x="165" y="595"/>
                    <a:pt x="339" y="595"/>
                  </a:cubicBezTo>
                  <a:lnTo>
                    <a:pt x="3373" y="595"/>
                  </a:lnTo>
                  <a:cubicBezTo>
                    <a:pt x="3548" y="595"/>
                    <a:pt x="3712" y="431"/>
                    <a:pt x="3671" y="257"/>
                  </a:cubicBezTo>
                  <a:cubicBezTo>
                    <a:pt x="3630" y="83"/>
                    <a:pt x="3497" y="1"/>
                    <a:pt x="3373"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1"/>
            <p:cNvSpPr/>
            <p:nvPr/>
          </p:nvSpPr>
          <p:spPr>
            <a:xfrm>
              <a:off x="4953088" y="2108050"/>
              <a:ext cx="92050" cy="14900"/>
            </a:xfrm>
            <a:custGeom>
              <a:avLst/>
              <a:gdLst/>
              <a:ahLst/>
              <a:cxnLst/>
              <a:rect l="l" t="t" r="r" b="b"/>
              <a:pathLst>
                <a:path w="3682" h="596" extrusionOk="0">
                  <a:moveTo>
                    <a:pt x="308" y="1"/>
                  </a:moveTo>
                  <a:cubicBezTo>
                    <a:pt x="134" y="1"/>
                    <a:pt x="1" y="175"/>
                    <a:pt x="1" y="339"/>
                  </a:cubicBezTo>
                  <a:cubicBezTo>
                    <a:pt x="52" y="513"/>
                    <a:pt x="175" y="595"/>
                    <a:pt x="308" y="595"/>
                  </a:cubicBezTo>
                  <a:lnTo>
                    <a:pt x="3384" y="595"/>
                  </a:lnTo>
                  <a:cubicBezTo>
                    <a:pt x="3548" y="59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4953088" y="2064225"/>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1"/>
            <p:cNvSpPr/>
            <p:nvPr/>
          </p:nvSpPr>
          <p:spPr>
            <a:xfrm>
              <a:off x="4953088" y="2020400"/>
              <a:ext cx="92050" cy="15150"/>
            </a:xfrm>
            <a:custGeom>
              <a:avLst/>
              <a:gdLst/>
              <a:ahLst/>
              <a:cxnLst/>
              <a:rect l="l" t="t" r="r" b="b"/>
              <a:pathLst>
                <a:path w="3682" h="606" extrusionOk="0">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1"/>
            <p:cNvSpPr/>
            <p:nvPr/>
          </p:nvSpPr>
          <p:spPr>
            <a:xfrm>
              <a:off x="4953088" y="2151875"/>
              <a:ext cx="70525" cy="14900"/>
            </a:xfrm>
            <a:custGeom>
              <a:avLst/>
              <a:gdLst/>
              <a:ahLst/>
              <a:cxnLst/>
              <a:rect l="l" t="t" r="r" b="b"/>
              <a:pathLst>
                <a:path w="2821" h="596" extrusionOk="0">
                  <a:moveTo>
                    <a:pt x="308" y="1"/>
                  </a:moveTo>
                  <a:cubicBezTo>
                    <a:pt x="134" y="1"/>
                    <a:pt x="1" y="175"/>
                    <a:pt x="1" y="339"/>
                  </a:cubicBezTo>
                  <a:cubicBezTo>
                    <a:pt x="52" y="472"/>
                    <a:pt x="175" y="595"/>
                    <a:pt x="308" y="595"/>
                  </a:cubicBezTo>
                  <a:lnTo>
                    <a:pt x="2482" y="595"/>
                  </a:lnTo>
                  <a:cubicBezTo>
                    <a:pt x="2656" y="595"/>
                    <a:pt x="2820" y="431"/>
                    <a:pt x="2779" y="257"/>
                  </a:cubicBezTo>
                  <a:cubicBezTo>
                    <a:pt x="2779" y="83"/>
                    <a:pt x="2656" y="1"/>
                    <a:pt x="248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61"/>
          <p:cNvGrpSpPr/>
          <p:nvPr/>
        </p:nvGrpSpPr>
        <p:grpSpPr>
          <a:xfrm>
            <a:off x="7008788" y="1976825"/>
            <a:ext cx="346000" cy="343725"/>
            <a:chOff x="7008788" y="1976825"/>
            <a:chExt cx="346000" cy="343725"/>
          </a:xfrm>
        </p:grpSpPr>
        <p:sp>
          <p:nvSpPr>
            <p:cNvPr id="1104" name="Google Shape;1104;p61"/>
            <p:cNvSpPr/>
            <p:nvPr/>
          </p:nvSpPr>
          <p:spPr>
            <a:xfrm>
              <a:off x="7076188" y="1976825"/>
              <a:ext cx="232725" cy="293475"/>
            </a:xfrm>
            <a:custGeom>
              <a:avLst/>
              <a:gdLst/>
              <a:ahLst/>
              <a:cxnLst/>
              <a:rect l="l" t="t" r="r" b="b"/>
              <a:pathLst>
                <a:path w="9309" h="11739" extrusionOk="0">
                  <a:moveTo>
                    <a:pt x="1282" y="1"/>
                  </a:moveTo>
                  <a:cubicBezTo>
                    <a:pt x="554" y="1"/>
                    <a:pt x="0" y="554"/>
                    <a:pt x="0" y="1282"/>
                  </a:cubicBezTo>
                  <a:lnTo>
                    <a:pt x="0" y="6962"/>
                  </a:lnTo>
                  <a:lnTo>
                    <a:pt x="0" y="9863"/>
                  </a:lnTo>
                  <a:lnTo>
                    <a:pt x="0" y="10293"/>
                  </a:lnTo>
                  <a:lnTo>
                    <a:pt x="0" y="10375"/>
                  </a:lnTo>
                  <a:lnTo>
                    <a:pt x="0" y="10457"/>
                  </a:lnTo>
                  <a:cubicBezTo>
                    <a:pt x="0" y="11185"/>
                    <a:pt x="554" y="11739"/>
                    <a:pt x="1241" y="11739"/>
                  </a:cubicBezTo>
                  <a:lnTo>
                    <a:pt x="6233" y="11739"/>
                  </a:lnTo>
                  <a:lnTo>
                    <a:pt x="6233" y="11144"/>
                  </a:lnTo>
                  <a:lnTo>
                    <a:pt x="1282" y="11144"/>
                  </a:lnTo>
                  <a:cubicBezTo>
                    <a:pt x="892" y="11144"/>
                    <a:pt x="595" y="10847"/>
                    <a:pt x="595" y="10457"/>
                  </a:cubicBezTo>
                  <a:cubicBezTo>
                    <a:pt x="595" y="10078"/>
                    <a:pt x="892" y="9781"/>
                    <a:pt x="1282" y="9781"/>
                  </a:cubicBezTo>
                  <a:lnTo>
                    <a:pt x="6059" y="9781"/>
                  </a:lnTo>
                  <a:lnTo>
                    <a:pt x="6059" y="9176"/>
                  </a:lnTo>
                  <a:lnTo>
                    <a:pt x="1241" y="9176"/>
                  </a:lnTo>
                  <a:cubicBezTo>
                    <a:pt x="984" y="9176"/>
                    <a:pt x="728" y="9268"/>
                    <a:pt x="554" y="9391"/>
                  </a:cubicBezTo>
                  <a:lnTo>
                    <a:pt x="554" y="6962"/>
                  </a:lnTo>
                  <a:lnTo>
                    <a:pt x="554" y="1231"/>
                  </a:lnTo>
                  <a:cubicBezTo>
                    <a:pt x="554" y="852"/>
                    <a:pt x="851" y="554"/>
                    <a:pt x="1241" y="554"/>
                  </a:cubicBezTo>
                  <a:lnTo>
                    <a:pt x="8755" y="554"/>
                  </a:lnTo>
                  <a:lnTo>
                    <a:pt x="8755" y="8920"/>
                  </a:lnTo>
                  <a:lnTo>
                    <a:pt x="9309" y="8920"/>
                  </a:lnTo>
                  <a:lnTo>
                    <a:pt x="9309" y="298"/>
                  </a:lnTo>
                  <a:cubicBezTo>
                    <a:pt x="9309" y="124"/>
                    <a:pt x="9186" y="1"/>
                    <a:pt x="90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7218163" y="2184525"/>
              <a:ext cx="136625" cy="136025"/>
            </a:xfrm>
            <a:custGeom>
              <a:avLst/>
              <a:gdLst/>
              <a:ahLst/>
              <a:cxnLst/>
              <a:rect l="l" t="t" r="r" b="b"/>
              <a:pathLst>
                <a:path w="5465" h="5441" extrusionOk="0">
                  <a:moveTo>
                    <a:pt x="595" y="612"/>
                  </a:moveTo>
                  <a:lnTo>
                    <a:pt x="4019" y="960"/>
                  </a:lnTo>
                  <a:lnTo>
                    <a:pt x="3373" y="1596"/>
                  </a:lnTo>
                  <a:cubicBezTo>
                    <a:pt x="3332" y="1637"/>
                    <a:pt x="3332" y="1688"/>
                    <a:pt x="3291" y="1688"/>
                  </a:cubicBezTo>
                  <a:cubicBezTo>
                    <a:pt x="3250" y="1811"/>
                    <a:pt x="3291" y="1944"/>
                    <a:pt x="3373" y="2026"/>
                  </a:cubicBezTo>
                  <a:lnTo>
                    <a:pt x="4696" y="3349"/>
                  </a:lnTo>
                  <a:lnTo>
                    <a:pt x="3332" y="4712"/>
                  </a:lnTo>
                  <a:lnTo>
                    <a:pt x="2051" y="3349"/>
                  </a:lnTo>
                  <a:cubicBezTo>
                    <a:pt x="1969" y="3308"/>
                    <a:pt x="1877" y="3267"/>
                    <a:pt x="1836" y="3267"/>
                  </a:cubicBezTo>
                  <a:cubicBezTo>
                    <a:pt x="1754" y="3267"/>
                    <a:pt x="1661" y="3308"/>
                    <a:pt x="1620" y="3349"/>
                  </a:cubicBezTo>
                  <a:lnTo>
                    <a:pt x="944" y="4036"/>
                  </a:lnTo>
                  <a:lnTo>
                    <a:pt x="595" y="612"/>
                  </a:lnTo>
                  <a:close/>
                  <a:moveTo>
                    <a:pt x="231" y="1"/>
                  </a:moveTo>
                  <a:cubicBezTo>
                    <a:pt x="170" y="1"/>
                    <a:pt x="113" y="39"/>
                    <a:pt x="83" y="99"/>
                  </a:cubicBezTo>
                  <a:cubicBezTo>
                    <a:pt x="1" y="150"/>
                    <a:pt x="1" y="232"/>
                    <a:pt x="1" y="314"/>
                  </a:cubicBezTo>
                  <a:lnTo>
                    <a:pt x="431" y="4712"/>
                  </a:lnTo>
                  <a:cubicBezTo>
                    <a:pt x="431" y="4845"/>
                    <a:pt x="554" y="4968"/>
                    <a:pt x="728" y="4968"/>
                  </a:cubicBezTo>
                  <a:cubicBezTo>
                    <a:pt x="810" y="4968"/>
                    <a:pt x="892" y="4927"/>
                    <a:pt x="944" y="4886"/>
                  </a:cubicBezTo>
                  <a:lnTo>
                    <a:pt x="1836" y="3995"/>
                  </a:lnTo>
                  <a:lnTo>
                    <a:pt x="3117" y="5358"/>
                  </a:lnTo>
                  <a:cubicBezTo>
                    <a:pt x="3199" y="5399"/>
                    <a:pt x="3291" y="5440"/>
                    <a:pt x="3332" y="5440"/>
                  </a:cubicBezTo>
                  <a:cubicBezTo>
                    <a:pt x="3414" y="5440"/>
                    <a:pt x="3507" y="5399"/>
                    <a:pt x="3548" y="5358"/>
                  </a:cubicBezTo>
                  <a:lnTo>
                    <a:pt x="5342" y="3564"/>
                  </a:lnTo>
                  <a:cubicBezTo>
                    <a:pt x="5342" y="3564"/>
                    <a:pt x="5383" y="3523"/>
                    <a:pt x="5383" y="3482"/>
                  </a:cubicBezTo>
                  <a:cubicBezTo>
                    <a:pt x="5465" y="3349"/>
                    <a:pt x="5424" y="3226"/>
                    <a:pt x="5342" y="3133"/>
                  </a:cubicBezTo>
                  <a:lnTo>
                    <a:pt x="3968" y="1811"/>
                  </a:lnTo>
                  <a:lnTo>
                    <a:pt x="4870" y="960"/>
                  </a:lnTo>
                  <a:cubicBezTo>
                    <a:pt x="4911" y="868"/>
                    <a:pt x="4952" y="827"/>
                    <a:pt x="4952" y="745"/>
                  </a:cubicBezTo>
                  <a:cubicBezTo>
                    <a:pt x="4952" y="571"/>
                    <a:pt x="4829" y="448"/>
                    <a:pt x="4696" y="448"/>
                  </a:cubicBezTo>
                  <a:lnTo>
                    <a:pt x="298" y="17"/>
                  </a:lnTo>
                  <a:cubicBezTo>
                    <a:pt x="276" y="6"/>
                    <a:pt x="253" y="1"/>
                    <a:pt x="23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1"/>
            <p:cNvSpPr/>
            <p:nvPr/>
          </p:nvSpPr>
          <p:spPr>
            <a:xfrm>
              <a:off x="7135888" y="2021675"/>
              <a:ext cx="118700" cy="68200"/>
            </a:xfrm>
            <a:custGeom>
              <a:avLst/>
              <a:gdLst/>
              <a:ahLst/>
              <a:cxnLst/>
              <a:rect l="l" t="t" r="r" b="b"/>
              <a:pathLst>
                <a:path w="4748" h="2728" extrusionOk="0">
                  <a:moveTo>
                    <a:pt x="4183" y="554"/>
                  </a:moveTo>
                  <a:lnTo>
                    <a:pt x="4183" y="2174"/>
                  </a:lnTo>
                  <a:lnTo>
                    <a:pt x="595" y="2174"/>
                  </a:lnTo>
                  <a:lnTo>
                    <a:pt x="595" y="554"/>
                  </a:lnTo>
                  <a:close/>
                  <a:moveTo>
                    <a:pt x="298" y="1"/>
                  </a:moveTo>
                  <a:cubicBezTo>
                    <a:pt x="134" y="1"/>
                    <a:pt x="1" y="124"/>
                    <a:pt x="1" y="298"/>
                  </a:cubicBezTo>
                  <a:lnTo>
                    <a:pt x="1" y="2471"/>
                  </a:lnTo>
                  <a:cubicBezTo>
                    <a:pt x="1" y="2605"/>
                    <a:pt x="134" y="2728"/>
                    <a:pt x="298" y="2728"/>
                  </a:cubicBezTo>
                  <a:lnTo>
                    <a:pt x="4440" y="2728"/>
                  </a:lnTo>
                  <a:cubicBezTo>
                    <a:pt x="4614" y="2728"/>
                    <a:pt x="4747" y="2605"/>
                    <a:pt x="4747" y="2471"/>
                  </a:cubicBezTo>
                  <a:lnTo>
                    <a:pt x="4747" y="298"/>
                  </a:lnTo>
                  <a:cubicBezTo>
                    <a:pt x="4747" y="124"/>
                    <a:pt x="4614" y="1"/>
                    <a:pt x="444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1"/>
            <p:cNvSpPr/>
            <p:nvPr/>
          </p:nvSpPr>
          <p:spPr>
            <a:xfrm>
              <a:off x="7008788" y="2102675"/>
              <a:ext cx="38450" cy="15150"/>
            </a:xfrm>
            <a:custGeom>
              <a:avLst/>
              <a:gdLst/>
              <a:ahLst/>
              <a:cxnLst/>
              <a:rect l="l" t="t" r="r" b="b"/>
              <a:pathLst>
                <a:path w="1538" h="606" extrusionOk="0">
                  <a:moveTo>
                    <a:pt x="297" y="0"/>
                  </a:moveTo>
                  <a:cubicBezTo>
                    <a:pt x="133" y="0"/>
                    <a:pt x="0" y="175"/>
                    <a:pt x="41" y="349"/>
                  </a:cubicBezTo>
                  <a:cubicBezTo>
                    <a:pt x="41" y="472"/>
                    <a:pt x="174" y="605"/>
                    <a:pt x="349" y="605"/>
                  </a:cubicBezTo>
                  <a:lnTo>
                    <a:pt x="1241" y="605"/>
                  </a:lnTo>
                  <a:cubicBezTo>
                    <a:pt x="1415" y="605"/>
                    <a:pt x="1538" y="431"/>
                    <a:pt x="1497" y="257"/>
                  </a:cubicBezTo>
                  <a:cubicBezTo>
                    <a:pt x="1497" y="93"/>
                    <a:pt x="1374" y="0"/>
                    <a:pt x="120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1"/>
            <p:cNvSpPr/>
            <p:nvPr/>
          </p:nvSpPr>
          <p:spPr>
            <a:xfrm>
              <a:off x="7008788" y="2052775"/>
              <a:ext cx="39475" cy="26600"/>
            </a:xfrm>
            <a:custGeom>
              <a:avLst/>
              <a:gdLst/>
              <a:ahLst/>
              <a:cxnLst/>
              <a:rect l="l" t="t" r="r" b="b"/>
              <a:pathLst>
                <a:path w="1579" h="1064" extrusionOk="0">
                  <a:moveTo>
                    <a:pt x="327" y="1"/>
                  </a:moveTo>
                  <a:cubicBezTo>
                    <a:pt x="210" y="1"/>
                    <a:pt x="107" y="73"/>
                    <a:pt x="41" y="161"/>
                  </a:cubicBezTo>
                  <a:cubicBezTo>
                    <a:pt x="0" y="295"/>
                    <a:pt x="41" y="500"/>
                    <a:pt x="174" y="551"/>
                  </a:cubicBezTo>
                  <a:lnTo>
                    <a:pt x="1066" y="1012"/>
                  </a:lnTo>
                  <a:cubicBezTo>
                    <a:pt x="1118" y="1063"/>
                    <a:pt x="1200" y="1063"/>
                    <a:pt x="1241" y="1063"/>
                  </a:cubicBezTo>
                  <a:cubicBezTo>
                    <a:pt x="1323" y="1063"/>
                    <a:pt x="1456" y="1012"/>
                    <a:pt x="1497" y="889"/>
                  </a:cubicBezTo>
                  <a:cubicBezTo>
                    <a:pt x="1579" y="756"/>
                    <a:pt x="1497" y="592"/>
                    <a:pt x="1374" y="500"/>
                  </a:cubicBezTo>
                  <a:lnTo>
                    <a:pt x="472" y="38"/>
                  </a:lnTo>
                  <a:cubicBezTo>
                    <a:pt x="422" y="12"/>
                    <a:pt x="374" y="1"/>
                    <a:pt x="3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1"/>
            <p:cNvSpPr/>
            <p:nvPr/>
          </p:nvSpPr>
          <p:spPr>
            <a:xfrm>
              <a:off x="7008788" y="2141125"/>
              <a:ext cx="39475" cy="26675"/>
            </a:xfrm>
            <a:custGeom>
              <a:avLst/>
              <a:gdLst/>
              <a:ahLst/>
              <a:cxnLst/>
              <a:rect l="l" t="t" r="r" b="b"/>
              <a:pathLst>
                <a:path w="1579" h="1067" extrusionOk="0">
                  <a:moveTo>
                    <a:pt x="1235" y="0"/>
                  </a:moveTo>
                  <a:cubicBezTo>
                    <a:pt x="1181" y="0"/>
                    <a:pt x="1124" y="14"/>
                    <a:pt x="1066" y="41"/>
                  </a:cubicBezTo>
                  <a:lnTo>
                    <a:pt x="174" y="513"/>
                  </a:lnTo>
                  <a:cubicBezTo>
                    <a:pt x="41" y="554"/>
                    <a:pt x="0" y="728"/>
                    <a:pt x="41" y="902"/>
                  </a:cubicBezTo>
                  <a:cubicBezTo>
                    <a:pt x="133" y="984"/>
                    <a:pt x="215" y="1066"/>
                    <a:pt x="349" y="1066"/>
                  </a:cubicBezTo>
                  <a:cubicBezTo>
                    <a:pt x="390" y="1066"/>
                    <a:pt x="431" y="1025"/>
                    <a:pt x="472" y="1025"/>
                  </a:cubicBezTo>
                  <a:lnTo>
                    <a:pt x="1374" y="554"/>
                  </a:lnTo>
                  <a:cubicBezTo>
                    <a:pt x="1497" y="472"/>
                    <a:pt x="1579" y="297"/>
                    <a:pt x="1497" y="174"/>
                  </a:cubicBezTo>
                  <a:cubicBezTo>
                    <a:pt x="1442" y="57"/>
                    <a:pt x="1345" y="0"/>
                    <a:pt x="123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61"/>
          <p:cNvGrpSpPr/>
          <p:nvPr/>
        </p:nvGrpSpPr>
        <p:grpSpPr>
          <a:xfrm>
            <a:off x="4017663" y="1976825"/>
            <a:ext cx="321650" cy="343725"/>
            <a:chOff x="4017663" y="1976825"/>
            <a:chExt cx="321650" cy="343725"/>
          </a:xfrm>
        </p:grpSpPr>
        <p:sp>
          <p:nvSpPr>
            <p:cNvPr id="1111" name="Google Shape;1111;p61"/>
            <p:cNvSpPr/>
            <p:nvPr/>
          </p:nvSpPr>
          <p:spPr>
            <a:xfrm>
              <a:off x="4224988" y="1984275"/>
              <a:ext cx="78950" cy="78950"/>
            </a:xfrm>
            <a:custGeom>
              <a:avLst/>
              <a:gdLst/>
              <a:ahLst/>
              <a:cxnLst/>
              <a:rect l="l" t="t" r="r" b="b"/>
              <a:pathLst>
                <a:path w="3158" h="3158" extrusionOk="0">
                  <a:moveTo>
                    <a:pt x="0" y="0"/>
                  </a:moveTo>
                  <a:lnTo>
                    <a:pt x="0" y="1538"/>
                  </a:lnTo>
                  <a:cubicBezTo>
                    <a:pt x="0" y="1702"/>
                    <a:pt x="164" y="1835"/>
                    <a:pt x="298" y="1835"/>
                  </a:cubicBezTo>
                  <a:lnTo>
                    <a:pt x="1323" y="1835"/>
                  </a:lnTo>
                  <a:lnTo>
                    <a:pt x="1323" y="2860"/>
                  </a:lnTo>
                  <a:cubicBezTo>
                    <a:pt x="1323" y="3035"/>
                    <a:pt x="1446" y="3158"/>
                    <a:pt x="1620" y="3158"/>
                  </a:cubicBezTo>
                  <a:lnTo>
                    <a:pt x="3158" y="3158"/>
                  </a:lnTo>
                  <a:lnTo>
                    <a:pt x="3158" y="2563"/>
                  </a:lnTo>
                  <a:lnTo>
                    <a:pt x="1917" y="2563"/>
                  </a:lnTo>
                  <a:lnTo>
                    <a:pt x="1917" y="1538"/>
                  </a:lnTo>
                  <a:cubicBezTo>
                    <a:pt x="1917" y="1405"/>
                    <a:pt x="1794" y="1282"/>
                    <a:pt x="1620" y="1282"/>
                  </a:cubicBezTo>
                  <a:lnTo>
                    <a:pt x="595" y="1282"/>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1"/>
            <p:cNvSpPr/>
            <p:nvPr/>
          </p:nvSpPr>
          <p:spPr>
            <a:xfrm>
              <a:off x="4224988" y="2234150"/>
              <a:ext cx="78950" cy="78950"/>
            </a:xfrm>
            <a:custGeom>
              <a:avLst/>
              <a:gdLst/>
              <a:ahLst/>
              <a:cxnLst/>
              <a:rect l="l" t="t" r="r" b="b"/>
              <a:pathLst>
                <a:path w="3158" h="3158" extrusionOk="0">
                  <a:moveTo>
                    <a:pt x="1620" y="0"/>
                  </a:moveTo>
                  <a:cubicBezTo>
                    <a:pt x="1446" y="0"/>
                    <a:pt x="1323" y="123"/>
                    <a:pt x="1323" y="298"/>
                  </a:cubicBezTo>
                  <a:lnTo>
                    <a:pt x="1323" y="1323"/>
                  </a:lnTo>
                  <a:lnTo>
                    <a:pt x="298" y="1323"/>
                  </a:lnTo>
                  <a:cubicBezTo>
                    <a:pt x="164" y="1323"/>
                    <a:pt x="0" y="1446"/>
                    <a:pt x="0" y="1620"/>
                  </a:cubicBezTo>
                  <a:lnTo>
                    <a:pt x="0" y="3158"/>
                  </a:lnTo>
                  <a:lnTo>
                    <a:pt x="595" y="3158"/>
                  </a:lnTo>
                  <a:lnTo>
                    <a:pt x="595" y="1917"/>
                  </a:lnTo>
                  <a:lnTo>
                    <a:pt x="1620" y="1917"/>
                  </a:lnTo>
                  <a:cubicBezTo>
                    <a:pt x="1794" y="1917"/>
                    <a:pt x="1917" y="1794"/>
                    <a:pt x="1917" y="1620"/>
                  </a:cubicBezTo>
                  <a:lnTo>
                    <a:pt x="1917" y="595"/>
                  </a:lnTo>
                  <a:lnTo>
                    <a:pt x="3158" y="595"/>
                  </a:lnTo>
                  <a:lnTo>
                    <a:pt x="315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1"/>
            <p:cNvSpPr/>
            <p:nvPr/>
          </p:nvSpPr>
          <p:spPr>
            <a:xfrm>
              <a:off x="4267538" y="2141125"/>
              <a:ext cx="18225" cy="15125"/>
            </a:xfrm>
            <a:custGeom>
              <a:avLst/>
              <a:gdLst/>
              <a:ahLst/>
              <a:cxnLst/>
              <a:rect l="l" t="t" r="r" b="b"/>
              <a:pathLst>
                <a:path w="729" h="605" extrusionOk="0">
                  <a:moveTo>
                    <a:pt x="349" y="0"/>
                  </a:moveTo>
                  <a:cubicBezTo>
                    <a:pt x="257" y="0"/>
                    <a:pt x="174" y="41"/>
                    <a:pt x="92" y="133"/>
                  </a:cubicBezTo>
                  <a:cubicBezTo>
                    <a:pt x="0" y="390"/>
                    <a:pt x="133" y="605"/>
                    <a:pt x="349" y="605"/>
                  </a:cubicBezTo>
                  <a:cubicBezTo>
                    <a:pt x="564" y="605"/>
                    <a:pt x="728" y="390"/>
                    <a:pt x="646" y="174"/>
                  </a:cubicBezTo>
                  <a:cubicBezTo>
                    <a:pt x="605" y="92"/>
                    <a:pt x="472" y="0"/>
                    <a:pt x="39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4017663" y="1976825"/>
              <a:ext cx="321650" cy="343725"/>
            </a:xfrm>
            <a:custGeom>
              <a:avLst/>
              <a:gdLst/>
              <a:ahLst/>
              <a:cxnLst/>
              <a:rect l="l" t="t" r="r" b="b"/>
              <a:pathLst>
                <a:path w="12866" h="13749" extrusionOk="0">
                  <a:moveTo>
                    <a:pt x="2399" y="595"/>
                  </a:moveTo>
                  <a:lnTo>
                    <a:pt x="2399" y="2471"/>
                  </a:lnTo>
                  <a:cubicBezTo>
                    <a:pt x="2184" y="2307"/>
                    <a:pt x="1886" y="2215"/>
                    <a:pt x="1589" y="2215"/>
                  </a:cubicBezTo>
                  <a:lnTo>
                    <a:pt x="1240" y="2215"/>
                  </a:lnTo>
                  <a:lnTo>
                    <a:pt x="1240" y="595"/>
                  </a:lnTo>
                  <a:close/>
                  <a:moveTo>
                    <a:pt x="1589" y="2820"/>
                  </a:moveTo>
                  <a:cubicBezTo>
                    <a:pt x="2009" y="2820"/>
                    <a:pt x="2399" y="3117"/>
                    <a:pt x="2399" y="3589"/>
                  </a:cubicBezTo>
                  <a:cubicBezTo>
                    <a:pt x="2399" y="4009"/>
                    <a:pt x="2050" y="4399"/>
                    <a:pt x="1589" y="4399"/>
                  </a:cubicBezTo>
                  <a:lnTo>
                    <a:pt x="605" y="4399"/>
                  </a:lnTo>
                  <a:lnTo>
                    <a:pt x="605" y="2820"/>
                  </a:lnTo>
                  <a:close/>
                  <a:moveTo>
                    <a:pt x="11707" y="5424"/>
                  </a:moveTo>
                  <a:cubicBezTo>
                    <a:pt x="12005" y="5424"/>
                    <a:pt x="12220" y="5680"/>
                    <a:pt x="12220" y="5936"/>
                  </a:cubicBezTo>
                  <a:lnTo>
                    <a:pt x="12220" y="7812"/>
                  </a:lnTo>
                  <a:cubicBezTo>
                    <a:pt x="12220" y="8110"/>
                    <a:pt x="12005" y="8325"/>
                    <a:pt x="11707" y="8325"/>
                  </a:cubicBezTo>
                  <a:lnTo>
                    <a:pt x="10385" y="8325"/>
                  </a:lnTo>
                  <a:cubicBezTo>
                    <a:pt x="9534" y="8325"/>
                    <a:pt x="8847" y="7638"/>
                    <a:pt x="8888" y="6787"/>
                  </a:cubicBezTo>
                  <a:cubicBezTo>
                    <a:pt x="8929" y="6018"/>
                    <a:pt x="9575" y="5424"/>
                    <a:pt x="10344" y="5424"/>
                  </a:cubicBezTo>
                  <a:close/>
                  <a:moveTo>
                    <a:pt x="2399" y="4737"/>
                  </a:moveTo>
                  <a:lnTo>
                    <a:pt x="2399" y="9012"/>
                  </a:lnTo>
                  <a:cubicBezTo>
                    <a:pt x="2184" y="8838"/>
                    <a:pt x="1886" y="8756"/>
                    <a:pt x="1589" y="8756"/>
                  </a:cubicBezTo>
                  <a:lnTo>
                    <a:pt x="1240" y="8756"/>
                  </a:lnTo>
                  <a:lnTo>
                    <a:pt x="1240" y="4993"/>
                  </a:lnTo>
                  <a:lnTo>
                    <a:pt x="1589" y="4993"/>
                  </a:lnTo>
                  <a:cubicBezTo>
                    <a:pt x="1886" y="4993"/>
                    <a:pt x="2184" y="4870"/>
                    <a:pt x="2399" y="4737"/>
                  </a:cubicBezTo>
                  <a:close/>
                  <a:moveTo>
                    <a:pt x="1589" y="9350"/>
                  </a:moveTo>
                  <a:cubicBezTo>
                    <a:pt x="2009" y="9350"/>
                    <a:pt x="2399" y="9688"/>
                    <a:pt x="2399" y="10119"/>
                  </a:cubicBezTo>
                  <a:cubicBezTo>
                    <a:pt x="2399" y="10591"/>
                    <a:pt x="2050" y="10929"/>
                    <a:pt x="1589" y="10929"/>
                  </a:cubicBezTo>
                  <a:lnTo>
                    <a:pt x="605" y="10929"/>
                  </a:lnTo>
                  <a:lnTo>
                    <a:pt x="605" y="9350"/>
                  </a:lnTo>
                  <a:close/>
                  <a:moveTo>
                    <a:pt x="2399" y="11277"/>
                  </a:moveTo>
                  <a:lnTo>
                    <a:pt x="2399" y="13153"/>
                  </a:lnTo>
                  <a:lnTo>
                    <a:pt x="1240" y="13153"/>
                  </a:lnTo>
                  <a:lnTo>
                    <a:pt x="1240" y="11534"/>
                  </a:lnTo>
                  <a:lnTo>
                    <a:pt x="1589" y="11534"/>
                  </a:lnTo>
                  <a:cubicBezTo>
                    <a:pt x="1886" y="11534"/>
                    <a:pt x="2184" y="11441"/>
                    <a:pt x="2399" y="11277"/>
                  </a:cubicBezTo>
                  <a:close/>
                  <a:moveTo>
                    <a:pt x="11154" y="595"/>
                  </a:moveTo>
                  <a:lnTo>
                    <a:pt x="11154" y="4819"/>
                  </a:lnTo>
                  <a:lnTo>
                    <a:pt x="10385" y="4819"/>
                  </a:lnTo>
                  <a:cubicBezTo>
                    <a:pt x="9226" y="4819"/>
                    <a:pt x="8293" y="5762"/>
                    <a:pt x="8334" y="6921"/>
                  </a:cubicBezTo>
                  <a:cubicBezTo>
                    <a:pt x="8334" y="8028"/>
                    <a:pt x="9226" y="8920"/>
                    <a:pt x="10385" y="8920"/>
                  </a:cubicBezTo>
                  <a:lnTo>
                    <a:pt x="11154" y="8920"/>
                  </a:lnTo>
                  <a:lnTo>
                    <a:pt x="11154" y="13194"/>
                  </a:lnTo>
                  <a:lnTo>
                    <a:pt x="2993" y="13194"/>
                  </a:lnTo>
                  <a:lnTo>
                    <a:pt x="2993" y="595"/>
                  </a:lnTo>
                  <a:close/>
                  <a:moveTo>
                    <a:pt x="943" y="1"/>
                  </a:moveTo>
                  <a:cubicBezTo>
                    <a:pt x="769" y="1"/>
                    <a:pt x="646" y="124"/>
                    <a:pt x="646" y="298"/>
                  </a:cubicBezTo>
                  <a:lnTo>
                    <a:pt x="646" y="2215"/>
                  </a:lnTo>
                  <a:lnTo>
                    <a:pt x="308" y="2215"/>
                  </a:lnTo>
                  <a:cubicBezTo>
                    <a:pt x="133" y="2215"/>
                    <a:pt x="0" y="2348"/>
                    <a:pt x="0" y="2512"/>
                  </a:cubicBezTo>
                  <a:lnTo>
                    <a:pt x="0" y="4696"/>
                  </a:lnTo>
                  <a:cubicBezTo>
                    <a:pt x="0" y="4819"/>
                    <a:pt x="133" y="4993"/>
                    <a:pt x="308" y="4993"/>
                  </a:cubicBezTo>
                  <a:lnTo>
                    <a:pt x="646" y="4993"/>
                  </a:lnTo>
                  <a:lnTo>
                    <a:pt x="646" y="8756"/>
                  </a:lnTo>
                  <a:lnTo>
                    <a:pt x="308" y="8756"/>
                  </a:lnTo>
                  <a:cubicBezTo>
                    <a:pt x="133" y="8756"/>
                    <a:pt x="0" y="8879"/>
                    <a:pt x="0" y="9053"/>
                  </a:cubicBezTo>
                  <a:lnTo>
                    <a:pt x="0" y="11226"/>
                  </a:lnTo>
                  <a:cubicBezTo>
                    <a:pt x="0" y="11400"/>
                    <a:pt x="133" y="11534"/>
                    <a:pt x="308" y="11534"/>
                  </a:cubicBezTo>
                  <a:lnTo>
                    <a:pt x="646" y="11534"/>
                  </a:lnTo>
                  <a:lnTo>
                    <a:pt x="646" y="13451"/>
                  </a:lnTo>
                  <a:cubicBezTo>
                    <a:pt x="646" y="13625"/>
                    <a:pt x="769" y="13748"/>
                    <a:pt x="943" y="13748"/>
                  </a:cubicBezTo>
                  <a:lnTo>
                    <a:pt x="11451" y="13748"/>
                  </a:lnTo>
                  <a:cubicBezTo>
                    <a:pt x="11625" y="13748"/>
                    <a:pt x="11748" y="13625"/>
                    <a:pt x="11748" y="13451"/>
                  </a:cubicBezTo>
                  <a:lnTo>
                    <a:pt x="11748" y="8879"/>
                  </a:lnTo>
                  <a:cubicBezTo>
                    <a:pt x="12353" y="8879"/>
                    <a:pt x="12866" y="8407"/>
                    <a:pt x="12866" y="7771"/>
                  </a:cubicBezTo>
                  <a:lnTo>
                    <a:pt x="12866" y="5936"/>
                  </a:lnTo>
                  <a:cubicBezTo>
                    <a:pt x="12866" y="5332"/>
                    <a:pt x="12353" y="4870"/>
                    <a:pt x="11748" y="4819"/>
                  </a:cubicBezTo>
                  <a:lnTo>
                    <a:pt x="11748" y="298"/>
                  </a:lnTo>
                  <a:cubicBezTo>
                    <a:pt x="11748" y="124"/>
                    <a:pt x="11625" y="1"/>
                    <a:pt x="114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1"/>
            <p:cNvSpPr/>
            <p:nvPr/>
          </p:nvSpPr>
          <p:spPr>
            <a:xfrm>
              <a:off x="4126563" y="2048350"/>
              <a:ext cx="92050" cy="14875"/>
            </a:xfrm>
            <a:custGeom>
              <a:avLst/>
              <a:gdLst/>
              <a:ahLst/>
              <a:cxnLst/>
              <a:rect l="l" t="t" r="r" b="b"/>
              <a:pathLst>
                <a:path w="3682" h="595" extrusionOk="0">
                  <a:moveTo>
                    <a:pt x="308" y="0"/>
                  </a:moveTo>
                  <a:cubicBezTo>
                    <a:pt x="134" y="0"/>
                    <a:pt x="1" y="123"/>
                    <a:pt x="1" y="338"/>
                  </a:cubicBezTo>
                  <a:cubicBezTo>
                    <a:pt x="52" y="472"/>
                    <a:pt x="175" y="595"/>
                    <a:pt x="308" y="595"/>
                  </a:cubicBezTo>
                  <a:lnTo>
                    <a:pt x="3384" y="595"/>
                  </a:lnTo>
                  <a:cubicBezTo>
                    <a:pt x="3548" y="595"/>
                    <a:pt x="3681" y="420"/>
                    <a:pt x="3681" y="256"/>
                  </a:cubicBezTo>
                  <a:cubicBezTo>
                    <a:pt x="3640" y="82"/>
                    <a:pt x="3507" y="0"/>
                    <a:pt x="338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1"/>
            <p:cNvSpPr/>
            <p:nvPr/>
          </p:nvSpPr>
          <p:spPr>
            <a:xfrm>
              <a:off x="4137338" y="2092175"/>
              <a:ext cx="70500" cy="14875"/>
            </a:xfrm>
            <a:custGeom>
              <a:avLst/>
              <a:gdLst/>
              <a:ahLst/>
              <a:cxnLst/>
              <a:rect l="l" t="t" r="r" b="b"/>
              <a:pathLst>
                <a:path w="2820" h="595" extrusionOk="0">
                  <a:moveTo>
                    <a:pt x="298" y="0"/>
                  </a:moveTo>
                  <a:cubicBezTo>
                    <a:pt x="134" y="0"/>
                    <a:pt x="0" y="123"/>
                    <a:pt x="41" y="338"/>
                  </a:cubicBezTo>
                  <a:cubicBezTo>
                    <a:pt x="41" y="461"/>
                    <a:pt x="175" y="595"/>
                    <a:pt x="339" y="595"/>
                  </a:cubicBezTo>
                  <a:lnTo>
                    <a:pt x="2522" y="595"/>
                  </a:lnTo>
                  <a:cubicBezTo>
                    <a:pt x="2697" y="595"/>
                    <a:pt x="2820" y="420"/>
                    <a:pt x="2820" y="205"/>
                  </a:cubicBezTo>
                  <a:cubicBezTo>
                    <a:pt x="2779" y="82"/>
                    <a:pt x="2645" y="0"/>
                    <a:pt x="248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61"/>
          <p:cNvGrpSpPr/>
          <p:nvPr/>
        </p:nvGrpSpPr>
        <p:grpSpPr>
          <a:xfrm>
            <a:off x="3287238" y="1976825"/>
            <a:ext cx="343950" cy="343725"/>
            <a:chOff x="3287238" y="1976825"/>
            <a:chExt cx="343950" cy="343725"/>
          </a:xfrm>
        </p:grpSpPr>
        <p:sp>
          <p:nvSpPr>
            <p:cNvPr id="1118" name="Google Shape;1118;p61"/>
            <p:cNvSpPr/>
            <p:nvPr/>
          </p:nvSpPr>
          <p:spPr>
            <a:xfrm>
              <a:off x="3339763" y="2075000"/>
              <a:ext cx="43600" cy="14875"/>
            </a:xfrm>
            <a:custGeom>
              <a:avLst/>
              <a:gdLst/>
              <a:ahLst/>
              <a:cxnLst/>
              <a:rect l="l" t="t" r="r" b="b"/>
              <a:pathLst>
                <a:path w="1744" h="595" extrusionOk="0">
                  <a:moveTo>
                    <a:pt x="1" y="0"/>
                  </a:moveTo>
                  <a:lnTo>
                    <a:pt x="1" y="595"/>
                  </a:lnTo>
                  <a:lnTo>
                    <a:pt x="1744" y="595"/>
                  </a:lnTo>
                  <a:lnTo>
                    <a:pt x="174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3339763" y="2115475"/>
              <a:ext cx="43600" cy="15150"/>
            </a:xfrm>
            <a:custGeom>
              <a:avLst/>
              <a:gdLst/>
              <a:ahLst/>
              <a:cxnLst/>
              <a:rect l="l" t="t" r="r" b="b"/>
              <a:pathLst>
                <a:path w="1744" h="606" extrusionOk="0">
                  <a:moveTo>
                    <a:pt x="1" y="1"/>
                  </a:moveTo>
                  <a:lnTo>
                    <a:pt x="1" y="606"/>
                  </a:lnTo>
                  <a:lnTo>
                    <a:pt x="1744" y="606"/>
                  </a:lnTo>
                  <a:lnTo>
                    <a:pt x="174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3427163" y="2051425"/>
              <a:ext cx="43850" cy="13850"/>
            </a:xfrm>
            <a:custGeom>
              <a:avLst/>
              <a:gdLst/>
              <a:ahLst/>
              <a:cxnLst/>
              <a:rect l="l" t="t" r="r" b="b"/>
              <a:pathLst>
                <a:path w="1754" h="554" extrusionOk="0">
                  <a:moveTo>
                    <a:pt x="1" y="0"/>
                  </a:moveTo>
                  <a:lnTo>
                    <a:pt x="1" y="554"/>
                  </a:lnTo>
                  <a:lnTo>
                    <a:pt x="1754" y="554"/>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1"/>
            <p:cNvSpPr/>
            <p:nvPr/>
          </p:nvSpPr>
          <p:spPr>
            <a:xfrm>
              <a:off x="3427163" y="2090875"/>
              <a:ext cx="43850" cy="15150"/>
            </a:xfrm>
            <a:custGeom>
              <a:avLst/>
              <a:gdLst/>
              <a:ahLst/>
              <a:cxnLst/>
              <a:rect l="l" t="t" r="r" b="b"/>
              <a:pathLst>
                <a:path w="1754" h="606" extrusionOk="0">
                  <a:moveTo>
                    <a:pt x="1" y="1"/>
                  </a:moveTo>
                  <a:lnTo>
                    <a:pt x="1" y="606"/>
                  </a:lnTo>
                  <a:lnTo>
                    <a:pt x="1754" y="606"/>
                  </a:lnTo>
                  <a:lnTo>
                    <a:pt x="175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1"/>
            <p:cNvSpPr/>
            <p:nvPr/>
          </p:nvSpPr>
          <p:spPr>
            <a:xfrm>
              <a:off x="3287238" y="1976825"/>
              <a:ext cx="343950" cy="343725"/>
            </a:xfrm>
            <a:custGeom>
              <a:avLst/>
              <a:gdLst/>
              <a:ahLst/>
              <a:cxnLst/>
              <a:rect l="l" t="t" r="r" b="b"/>
              <a:pathLst>
                <a:path w="13758" h="13749" extrusionOk="0">
                  <a:moveTo>
                    <a:pt x="8806" y="2984"/>
                  </a:moveTo>
                  <a:lnTo>
                    <a:pt x="11328" y="10888"/>
                  </a:lnTo>
                  <a:lnTo>
                    <a:pt x="10211" y="11318"/>
                  </a:lnTo>
                  <a:lnTo>
                    <a:pt x="7740" y="3415"/>
                  </a:lnTo>
                  <a:lnTo>
                    <a:pt x="8806" y="2984"/>
                  </a:lnTo>
                  <a:close/>
                  <a:moveTo>
                    <a:pt x="3547" y="1744"/>
                  </a:moveTo>
                  <a:lnTo>
                    <a:pt x="3547" y="2471"/>
                  </a:lnTo>
                  <a:lnTo>
                    <a:pt x="3547" y="2769"/>
                  </a:lnTo>
                  <a:lnTo>
                    <a:pt x="3547" y="11400"/>
                  </a:lnTo>
                  <a:lnTo>
                    <a:pt x="2399" y="11400"/>
                  </a:lnTo>
                  <a:lnTo>
                    <a:pt x="2399" y="1744"/>
                  </a:lnTo>
                  <a:close/>
                  <a:moveTo>
                    <a:pt x="5300" y="3076"/>
                  </a:moveTo>
                  <a:lnTo>
                    <a:pt x="5300" y="11400"/>
                  </a:lnTo>
                  <a:lnTo>
                    <a:pt x="4152" y="11400"/>
                  </a:lnTo>
                  <a:lnTo>
                    <a:pt x="4152" y="3076"/>
                  </a:lnTo>
                  <a:close/>
                  <a:moveTo>
                    <a:pt x="7053" y="595"/>
                  </a:moveTo>
                  <a:lnTo>
                    <a:pt x="7053" y="11400"/>
                  </a:lnTo>
                  <a:lnTo>
                    <a:pt x="5895" y="11400"/>
                  </a:lnTo>
                  <a:lnTo>
                    <a:pt x="5895" y="2471"/>
                  </a:lnTo>
                  <a:lnTo>
                    <a:pt x="5895" y="595"/>
                  </a:lnTo>
                  <a:close/>
                  <a:moveTo>
                    <a:pt x="7648" y="5127"/>
                  </a:moveTo>
                  <a:lnTo>
                    <a:pt x="9657" y="11400"/>
                  </a:lnTo>
                  <a:lnTo>
                    <a:pt x="7648" y="11400"/>
                  </a:lnTo>
                  <a:lnTo>
                    <a:pt x="7648" y="5127"/>
                  </a:lnTo>
                  <a:close/>
                  <a:moveTo>
                    <a:pt x="13163" y="8499"/>
                  </a:moveTo>
                  <a:lnTo>
                    <a:pt x="13163" y="13153"/>
                  </a:lnTo>
                  <a:lnTo>
                    <a:pt x="605" y="13153"/>
                  </a:lnTo>
                  <a:lnTo>
                    <a:pt x="605" y="8499"/>
                  </a:lnTo>
                  <a:lnTo>
                    <a:pt x="1753" y="8499"/>
                  </a:lnTo>
                  <a:lnTo>
                    <a:pt x="1753" y="11698"/>
                  </a:lnTo>
                  <a:cubicBezTo>
                    <a:pt x="1753" y="11831"/>
                    <a:pt x="1887" y="11995"/>
                    <a:pt x="2051" y="11995"/>
                  </a:cubicBezTo>
                  <a:lnTo>
                    <a:pt x="11666" y="11995"/>
                  </a:lnTo>
                  <a:cubicBezTo>
                    <a:pt x="11841" y="11995"/>
                    <a:pt x="11964" y="11831"/>
                    <a:pt x="11964" y="11698"/>
                  </a:cubicBezTo>
                  <a:lnTo>
                    <a:pt x="11964" y="8499"/>
                  </a:lnTo>
                  <a:close/>
                  <a:moveTo>
                    <a:pt x="5598" y="1"/>
                  </a:moveTo>
                  <a:cubicBezTo>
                    <a:pt x="5434" y="1"/>
                    <a:pt x="5300" y="124"/>
                    <a:pt x="5300" y="298"/>
                  </a:cubicBezTo>
                  <a:lnTo>
                    <a:pt x="5300" y="2471"/>
                  </a:lnTo>
                  <a:lnTo>
                    <a:pt x="4152" y="2471"/>
                  </a:lnTo>
                  <a:lnTo>
                    <a:pt x="4152" y="1446"/>
                  </a:lnTo>
                  <a:cubicBezTo>
                    <a:pt x="4152" y="1323"/>
                    <a:pt x="4019" y="1149"/>
                    <a:pt x="3845" y="1149"/>
                  </a:cubicBezTo>
                  <a:lnTo>
                    <a:pt x="2102" y="1149"/>
                  </a:lnTo>
                  <a:cubicBezTo>
                    <a:pt x="1928" y="1149"/>
                    <a:pt x="1794" y="1323"/>
                    <a:pt x="1794" y="1446"/>
                  </a:cubicBezTo>
                  <a:lnTo>
                    <a:pt x="1794" y="7894"/>
                  </a:lnTo>
                  <a:lnTo>
                    <a:pt x="308" y="7894"/>
                  </a:lnTo>
                  <a:cubicBezTo>
                    <a:pt x="134" y="7894"/>
                    <a:pt x="0" y="8028"/>
                    <a:pt x="0" y="8202"/>
                  </a:cubicBezTo>
                  <a:lnTo>
                    <a:pt x="0" y="13451"/>
                  </a:lnTo>
                  <a:cubicBezTo>
                    <a:pt x="0" y="13625"/>
                    <a:pt x="134" y="13748"/>
                    <a:pt x="308" y="13748"/>
                  </a:cubicBezTo>
                  <a:lnTo>
                    <a:pt x="13460" y="13748"/>
                  </a:lnTo>
                  <a:cubicBezTo>
                    <a:pt x="13635" y="13748"/>
                    <a:pt x="13758" y="13625"/>
                    <a:pt x="13758" y="13451"/>
                  </a:cubicBezTo>
                  <a:lnTo>
                    <a:pt x="13758" y="8202"/>
                  </a:lnTo>
                  <a:cubicBezTo>
                    <a:pt x="13758" y="8028"/>
                    <a:pt x="13635" y="7894"/>
                    <a:pt x="13460" y="7894"/>
                  </a:cubicBezTo>
                  <a:lnTo>
                    <a:pt x="11666" y="7894"/>
                  </a:lnTo>
                  <a:cubicBezTo>
                    <a:pt x="11492" y="7894"/>
                    <a:pt x="11369" y="8028"/>
                    <a:pt x="11369" y="8202"/>
                  </a:cubicBezTo>
                  <a:lnTo>
                    <a:pt x="11369" y="9135"/>
                  </a:lnTo>
                  <a:lnTo>
                    <a:pt x="9278" y="2512"/>
                  </a:lnTo>
                  <a:cubicBezTo>
                    <a:pt x="9227" y="2430"/>
                    <a:pt x="9186" y="2389"/>
                    <a:pt x="9104" y="2348"/>
                  </a:cubicBezTo>
                  <a:cubicBezTo>
                    <a:pt x="9022" y="2307"/>
                    <a:pt x="8929" y="2307"/>
                    <a:pt x="8888" y="2307"/>
                  </a:cubicBezTo>
                  <a:lnTo>
                    <a:pt x="7648" y="2820"/>
                  </a:lnTo>
                  <a:lnTo>
                    <a:pt x="7648" y="298"/>
                  </a:lnTo>
                  <a:cubicBezTo>
                    <a:pt x="7648" y="124"/>
                    <a:pt x="7484" y="1"/>
                    <a:pt x="735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61"/>
          <p:cNvGrpSpPr/>
          <p:nvPr/>
        </p:nvGrpSpPr>
        <p:grpSpPr>
          <a:xfrm>
            <a:off x="2499138" y="1976825"/>
            <a:ext cx="345000" cy="343725"/>
            <a:chOff x="2499138" y="1976825"/>
            <a:chExt cx="345000" cy="343725"/>
          </a:xfrm>
        </p:grpSpPr>
        <p:sp>
          <p:nvSpPr>
            <p:cNvPr id="1124" name="Google Shape;1124;p61"/>
            <p:cNvSpPr/>
            <p:nvPr/>
          </p:nvSpPr>
          <p:spPr>
            <a:xfrm>
              <a:off x="2499138" y="2174175"/>
              <a:ext cx="345000" cy="146375"/>
            </a:xfrm>
            <a:custGeom>
              <a:avLst/>
              <a:gdLst/>
              <a:ahLst/>
              <a:cxnLst/>
              <a:rect l="l" t="t" r="r" b="b"/>
              <a:pathLst>
                <a:path w="13800" h="5855" extrusionOk="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1"/>
            <p:cNvSpPr/>
            <p:nvPr/>
          </p:nvSpPr>
          <p:spPr>
            <a:xfrm>
              <a:off x="2594238" y="1997450"/>
              <a:ext cx="154825" cy="150100"/>
            </a:xfrm>
            <a:custGeom>
              <a:avLst/>
              <a:gdLst/>
              <a:ahLst/>
              <a:cxnLst/>
              <a:rect l="l" t="t" r="r" b="b"/>
              <a:pathLst>
                <a:path w="6193" h="6004" extrusionOk="0">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2662663" y="2064225"/>
              <a:ext cx="18225" cy="15150"/>
            </a:xfrm>
            <a:custGeom>
              <a:avLst/>
              <a:gdLst/>
              <a:ahLst/>
              <a:cxnLst/>
              <a:rect l="l" t="t" r="r" b="b"/>
              <a:pathLst>
                <a:path w="729" h="606" extrusionOk="0">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2783363" y="1976825"/>
              <a:ext cx="18225" cy="14900"/>
            </a:xfrm>
            <a:custGeom>
              <a:avLst/>
              <a:gdLst/>
              <a:ahLst/>
              <a:cxnLst/>
              <a:rect l="l" t="t" r="r" b="b"/>
              <a:pathLst>
                <a:path w="729" h="596" extrusionOk="0">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1"/>
            <p:cNvSpPr/>
            <p:nvPr/>
          </p:nvSpPr>
          <p:spPr>
            <a:xfrm>
              <a:off x="2541938" y="2130600"/>
              <a:ext cx="19250" cy="14900"/>
            </a:xfrm>
            <a:custGeom>
              <a:avLst/>
              <a:gdLst/>
              <a:ahLst/>
              <a:cxnLst/>
              <a:rect l="l" t="t" r="r" b="b"/>
              <a:pathLst>
                <a:path w="770" h="596" extrusionOk="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2520688" y="2031175"/>
              <a:ext cx="18200" cy="14875"/>
            </a:xfrm>
            <a:custGeom>
              <a:avLst/>
              <a:gdLst/>
              <a:ahLst/>
              <a:cxnLst/>
              <a:rect l="l" t="t" r="r" b="b"/>
              <a:pathLst>
                <a:path w="728" h="595" extrusionOk="0">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2771588" y="2113425"/>
              <a:ext cx="19250" cy="14900"/>
            </a:xfrm>
            <a:custGeom>
              <a:avLst/>
              <a:gdLst/>
              <a:ahLst/>
              <a:cxnLst/>
              <a:rect l="l" t="t" r="r" b="b"/>
              <a:pathLst>
                <a:path w="770" h="596" extrusionOk="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61"/>
          <p:cNvGrpSpPr/>
          <p:nvPr/>
        </p:nvGrpSpPr>
        <p:grpSpPr>
          <a:xfrm>
            <a:off x="1047013" y="1432225"/>
            <a:ext cx="256325" cy="344100"/>
            <a:chOff x="1047013" y="1432225"/>
            <a:chExt cx="256325" cy="344100"/>
          </a:xfrm>
        </p:grpSpPr>
        <p:sp>
          <p:nvSpPr>
            <p:cNvPr id="1132" name="Google Shape;1132;p61"/>
            <p:cNvSpPr/>
            <p:nvPr/>
          </p:nvSpPr>
          <p:spPr>
            <a:xfrm>
              <a:off x="1047013" y="1432225"/>
              <a:ext cx="256325" cy="310650"/>
            </a:xfrm>
            <a:custGeom>
              <a:avLst/>
              <a:gdLst/>
              <a:ahLst/>
              <a:cxnLst/>
              <a:rect l="l" t="t" r="r" b="b"/>
              <a:pathLst>
                <a:path w="10253" h="12426" extrusionOk="0">
                  <a:moveTo>
                    <a:pt x="9648" y="595"/>
                  </a:moveTo>
                  <a:lnTo>
                    <a:pt x="9648" y="9647"/>
                  </a:lnTo>
                  <a:lnTo>
                    <a:pt x="1405" y="9647"/>
                  </a:lnTo>
                  <a:cubicBezTo>
                    <a:pt x="1108" y="9647"/>
                    <a:pt x="852" y="9739"/>
                    <a:pt x="596" y="9903"/>
                  </a:cubicBezTo>
                  <a:lnTo>
                    <a:pt x="596" y="1405"/>
                  </a:lnTo>
                  <a:cubicBezTo>
                    <a:pt x="596" y="933"/>
                    <a:pt x="985" y="595"/>
                    <a:pt x="1405" y="595"/>
                  </a:cubicBezTo>
                  <a:close/>
                  <a:moveTo>
                    <a:pt x="1405" y="1"/>
                  </a:moveTo>
                  <a:cubicBezTo>
                    <a:pt x="637" y="1"/>
                    <a:pt x="1" y="636"/>
                    <a:pt x="1" y="1405"/>
                  </a:cubicBezTo>
                  <a:lnTo>
                    <a:pt x="1" y="11021"/>
                  </a:lnTo>
                  <a:cubicBezTo>
                    <a:pt x="1" y="11790"/>
                    <a:pt x="637" y="12425"/>
                    <a:pt x="1405" y="12425"/>
                  </a:cubicBezTo>
                  <a:lnTo>
                    <a:pt x="2267" y="12425"/>
                  </a:lnTo>
                  <a:lnTo>
                    <a:pt x="2267" y="11831"/>
                  </a:lnTo>
                  <a:lnTo>
                    <a:pt x="1405" y="11831"/>
                  </a:lnTo>
                  <a:cubicBezTo>
                    <a:pt x="985" y="11831"/>
                    <a:pt x="637" y="11533"/>
                    <a:pt x="596" y="11103"/>
                  </a:cubicBezTo>
                  <a:cubicBezTo>
                    <a:pt x="555" y="10631"/>
                    <a:pt x="934" y="10252"/>
                    <a:pt x="1405" y="10252"/>
                  </a:cubicBezTo>
                  <a:lnTo>
                    <a:pt x="9648" y="10252"/>
                  </a:lnTo>
                  <a:lnTo>
                    <a:pt x="9648" y="11831"/>
                  </a:lnTo>
                  <a:lnTo>
                    <a:pt x="4009" y="11831"/>
                  </a:lnTo>
                  <a:lnTo>
                    <a:pt x="4009" y="12425"/>
                  </a:lnTo>
                  <a:lnTo>
                    <a:pt x="9955" y="12425"/>
                  </a:lnTo>
                  <a:cubicBezTo>
                    <a:pt x="10119" y="12425"/>
                    <a:pt x="10252" y="12302"/>
                    <a:pt x="10252" y="12128"/>
                  </a:cubicBezTo>
                  <a:lnTo>
                    <a:pt x="10252" y="9944"/>
                  </a:lnTo>
                  <a:lnTo>
                    <a:pt x="10252" y="298"/>
                  </a:lnTo>
                  <a:cubicBezTo>
                    <a:pt x="10252" y="124"/>
                    <a:pt x="10119" y="1"/>
                    <a:pt x="995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1"/>
            <p:cNvSpPr/>
            <p:nvPr/>
          </p:nvSpPr>
          <p:spPr>
            <a:xfrm>
              <a:off x="1095988" y="1544225"/>
              <a:ext cx="159175" cy="100475"/>
            </a:xfrm>
            <a:custGeom>
              <a:avLst/>
              <a:gdLst/>
              <a:ahLst/>
              <a:cxnLst/>
              <a:rect l="l" t="t" r="r" b="b"/>
              <a:pathLst>
                <a:path w="6367" h="4019" extrusionOk="0">
                  <a:moveTo>
                    <a:pt x="687" y="0"/>
                  </a:moveTo>
                  <a:lnTo>
                    <a:pt x="687" y="3414"/>
                  </a:lnTo>
                  <a:lnTo>
                    <a:pt x="349" y="3414"/>
                  </a:lnTo>
                  <a:cubicBezTo>
                    <a:pt x="215" y="3414"/>
                    <a:pt x="92" y="3506"/>
                    <a:pt x="51" y="3629"/>
                  </a:cubicBezTo>
                  <a:cubicBezTo>
                    <a:pt x="0" y="3845"/>
                    <a:pt x="133" y="4019"/>
                    <a:pt x="349" y="4019"/>
                  </a:cubicBezTo>
                  <a:lnTo>
                    <a:pt x="6028" y="4019"/>
                  </a:lnTo>
                  <a:cubicBezTo>
                    <a:pt x="6151" y="4019"/>
                    <a:pt x="6284" y="3927"/>
                    <a:pt x="6284" y="3804"/>
                  </a:cubicBezTo>
                  <a:cubicBezTo>
                    <a:pt x="6366" y="3588"/>
                    <a:pt x="6202" y="3414"/>
                    <a:pt x="6028" y="3414"/>
                  </a:cubicBezTo>
                  <a:lnTo>
                    <a:pt x="5638" y="3414"/>
                  </a:lnTo>
                  <a:lnTo>
                    <a:pt x="5638" y="0"/>
                  </a:lnTo>
                  <a:lnTo>
                    <a:pt x="5044" y="0"/>
                  </a:lnTo>
                  <a:lnTo>
                    <a:pt x="5044" y="3414"/>
                  </a:lnTo>
                  <a:lnTo>
                    <a:pt x="3465" y="3414"/>
                  </a:lnTo>
                  <a:lnTo>
                    <a:pt x="3465" y="0"/>
                  </a:lnTo>
                  <a:lnTo>
                    <a:pt x="2870" y="0"/>
                  </a:lnTo>
                  <a:lnTo>
                    <a:pt x="2870" y="3414"/>
                  </a:lnTo>
                  <a:lnTo>
                    <a:pt x="1281" y="3414"/>
                  </a:lnTo>
                  <a:lnTo>
                    <a:pt x="128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1"/>
            <p:cNvSpPr/>
            <p:nvPr/>
          </p:nvSpPr>
          <p:spPr>
            <a:xfrm>
              <a:off x="1095988" y="1711650"/>
              <a:ext cx="58950" cy="64675"/>
            </a:xfrm>
            <a:custGeom>
              <a:avLst/>
              <a:gdLst/>
              <a:ahLst/>
              <a:cxnLst/>
              <a:rect l="l" t="t" r="r" b="b"/>
              <a:pathLst>
                <a:path w="2358" h="2587" extrusionOk="0">
                  <a:moveTo>
                    <a:pt x="320" y="0"/>
                  </a:moveTo>
                  <a:cubicBezTo>
                    <a:pt x="299" y="0"/>
                    <a:pt x="278" y="3"/>
                    <a:pt x="256" y="8"/>
                  </a:cubicBezTo>
                  <a:cubicBezTo>
                    <a:pt x="133" y="8"/>
                    <a:pt x="0" y="141"/>
                    <a:pt x="0" y="305"/>
                  </a:cubicBezTo>
                  <a:lnTo>
                    <a:pt x="0" y="2273"/>
                  </a:lnTo>
                  <a:cubicBezTo>
                    <a:pt x="0" y="2355"/>
                    <a:pt x="51" y="2448"/>
                    <a:pt x="92" y="2489"/>
                  </a:cubicBezTo>
                  <a:cubicBezTo>
                    <a:pt x="152" y="2549"/>
                    <a:pt x="262" y="2587"/>
                    <a:pt x="364" y="2587"/>
                  </a:cubicBezTo>
                  <a:cubicBezTo>
                    <a:pt x="402" y="2587"/>
                    <a:pt x="439" y="2582"/>
                    <a:pt x="472" y="2571"/>
                  </a:cubicBezTo>
                  <a:lnTo>
                    <a:pt x="1199" y="2150"/>
                  </a:lnTo>
                  <a:lnTo>
                    <a:pt x="1927" y="2571"/>
                  </a:lnTo>
                  <a:lnTo>
                    <a:pt x="2050" y="2571"/>
                  </a:lnTo>
                  <a:cubicBezTo>
                    <a:pt x="2143" y="2571"/>
                    <a:pt x="2225" y="2530"/>
                    <a:pt x="2307" y="2489"/>
                  </a:cubicBezTo>
                  <a:cubicBezTo>
                    <a:pt x="2358" y="2448"/>
                    <a:pt x="2358" y="2355"/>
                    <a:pt x="2358" y="2273"/>
                  </a:cubicBezTo>
                  <a:lnTo>
                    <a:pt x="2358" y="305"/>
                  </a:lnTo>
                  <a:cubicBezTo>
                    <a:pt x="2358" y="125"/>
                    <a:pt x="2224" y="0"/>
                    <a:pt x="2073" y="0"/>
                  </a:cubicBezTo>
                  <a:cubicBezTo>
                    <a:pt x="2052" y="0"/>
                    <a:pt x="2031" y="3"/>
                    <a:pt x="2009" y="8"/>
                  </a:cubicBezTo>
                  <a:cubicBezTo>
                    <a:pt x="1886" y="8"/>
                    <a:pt x="1753" y="141"/>
                    <a:pt x="1753" y="305"/>
                  </a:cubicBezTo>
                  <a:lnTo>
                    <a:pt x="1753" y="1802"/>
                  </a:lnTo>
                  <a:lnTo>
                    <a:pt x="1333" y="1546"/>
                  </a:lnTo>
                  <a:cubicBezTo>
                    <a:pt x="1287" y="1525"/>
                    <a:pt x="1243" y="1515"/>
                    <a:pt x="1194" y="1515"/>
                  </a:cubicBezTo>
                  <a:cubicBezTo>
                    <a:pt x="1146" y="1515"/>
                    <a:pt x="1092" y="1525"/>
                    <a:pt x="1025" y="1546"/>
                  </a:cubicBezTo>
                  <a:lnTo>
                    <a:pt x="605" y="1802"/>
                  </a:lnTo>
                  <a:lnTo>
                    <a:pt x="605" y="305"/>
                  </a:lnTo>
                  <a:cubicBezTo>
                    <a:pt x="605" y="125"/>
                    <a:pt x="471" y="0"/>
                    <a:pt x="320"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1"/>
            <p:cNvSpPr/>
            <p:nvPr/>
          </p:nvSpPr>
          <p:spPr>
            <a:xfrm>
              <a:off x="1095988" y="1476375"/>
              <a:ext cx="158150" cy="75300"/>
            </a:xfrm>
            <a:custGeom>
              <a:avLst/>
              <a:gdLst/>
              <a:ahLst/>
              <a:cxnLst/>
              <a:rect l="l" t="t" r="r" b="b"/>
              <a:pathLst>
                <a:path w="6326" h="3012" extrusionOk="0">
                  <a:moveTo>
                    <a:pt x="3168" y="664"/>
                  </a:moveTo>
                  <a:lnTo>
                    <a:pt x="5218" y="2417"/>
                  </a:lnTo>
                  <a:lnTo>
                    <a:pt x="1117" y="2417"/>
                  </a:lnTo>
                  <a:lnTo>
                    <a:pt x="3168" y="664"/>
                  </a:lnTo>
                  <a:close/>
                  <a:moveTo>
                    <a:pt x="3157" y="0"/>
                  </a:moveTo>
                  <a:cubicBezTo>
                    <a:pt x="3088" y="0"/>
                    <a:pt x="3014" y="23"/>
                    <a:pt x="2952" y="70"/>
                  </a:cubicBezTo>
                  <a:lnTo>
                    <a:pt x="133" y="2458"/>
                  </a:lnTo>
                  <a:cubicBezTo>
                    <a:pt x="0" y="2591"/>
                    <a:pt x="0" y="2714"/>
                    <a:pt x="92" y="2889"/>
                  </a:cubicBezTo>
                  <a:cubicBezTo>
                    <a:pt x="133" y="2930"/>
                    <a:pt x="215" y="3012"/>
                    <a:pt x="349" y="3012"/>
                  </a:cubicBezTo>
                  <a:lnTo>
                    <a:pt x="6028" y="3012"/>
                  </a:lnTo>
                  <a:cubicBezTo>
                    <a:pt x="6151" y="3012"/>
                    <a:pt x="6284" y="2889"/>
                    <a:pt x="6284" y="2714"/>
                  </a:cubicBezTo>
                  <a:cubicBezTo>
                    <a:pt x="6325" y="2632"/>
                    <a:pt x="6284" y="2540"/>
                    <a:pt x="6202" y="2458"/>
                  </a:cubicBezTo>
                  <a:lnTo>
                    <a:pt x="3332" y="70"/>
                  </a:lnTo>
                  <a:cubicBezTo>
                    <a:pt x="3291" y="23"/>
                    <a:pt x="3227" y="0"/>
                    <a:pt x="31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61"/>
          <p:cNvGrpSpPr/>
          <p:nvPr/>
        </p:nvGrpSpPr>
        <p:grpSpPr>
          <a:xfrm>
            <a:off x="1757188" y="1976825"/>
            <a:ext cx="255050" cy="343800"/>
            <a:chOff x="1757188" y="1976825"/>
            <a:chExt cx="255050" cy="343800"/>
          </a:xfrm>
        </p:grpSpPr>
        <p:sp>
          <p:nvSpPr>
            <p:cNvPr id="1137" name="Google Shape;1137;p61"/>
            <p:cNvSpPr/>
            <p:nvPr/>
          </p:nvSpPr>
          <p:spPr>
            <a:xfrm>
              <a:off x="1948138" y="1984275"/>
              <a:ext cx="56650" cy="56650"/>
            </a:xfrm>
            <a:custGeom>
              <a:avLst/>
              <a:gdLst/>
              <a:ahLst/>
              <a:cxnLst/>
              <a:rect l="l" t="t" r="r" b="b"/>
              <a:pathLst>
                <a:path w="2266" h="2266" extrusionOk="0">
                  <a:moveTo>
                    <a:pt x="0" y="0"/>
                  </a:moveTo>
                  <a:cubicBezTo>
                    <a:pt x="0" y="595"/>
                    <a:pt x="257" y="1148"/>
                    <a:pt x="687" y="1579"/>
                  </a:cubicBezTo>
                  <a:cubicBezTo>
                    <a:pt x="1118" y="2050"/>
                    <a:pt x="1671" y="2266"/>
                    <a:pt x="2266" y="2266"/>
                  </a:cubicBezTo>
                  <a:lnTo>
                    <a:pt x="2266" y="1661"/>
                  </a:lnTo>
                  <a:cubicBezTo>
                    <a:pt x="1374" y="1661"/>
                    <a:pt x="605" y="933"/>
                    <a:pt x="605"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1"/>
            <p:cNvSpPr/>
            <p:nvPr/>
          </p:nvSpPr>
          <p:spPr>
            <a:xfrm>
              <a:off x="1948138" y="2169050"/>
              <a:ext cx="56650" cy="56400"/>
            </a:xfrm>
            <a:custGeom>
              <a:avLst/>
              <a:gdLst/>
              <a:ahLst/>
              <a:cxnLst/>
              <a:rect l="l" t="t" r="r" b="b"/>
              <a:pathLst>
                <a:path w="2266" h="2256" extrusionOk="0">
                  <a:moveTo>
                    <a:pt x="2266" y="0"/>
                  </a:moveTo>
                  <a:cubicBezTo>
                    <a:pt x="1025" y="0"/>
                    <a:pt x="0" y="1026"/>
                    <a:pt x="0" y="2256"/>
                  </a:cubicBezTo>
                  <a:lnTo>
                    <a:pt x="605" y="2256"/>
                  </a:lnTo>
                  <a:cubicBezTo>
                    <a:pt x="605" y="1323"/>
                    <a:pt x="1374" y="595"/>
                    <a:pt x="2266" y="595"/>
                  </a:cubicBezTo>
                  <a:lnTo>
                    <a:pt x="226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1"/>
            <p:cNvSpPr/>
            <p:nvPr/>
          </p:nvSpPr>
          <p:spPr>
            <a:xfrm>
              <a:off x="1757188" y="1976825"/>
              <a:ext cx="255050" cy="343800"/>
            </a:xfrm>
            <a:custGeom>
              <a:avLst/>
              <a:gdLst/>
              <a:ahLst/>
              <a:cxnLst/>
              <a:rect l="l" t="t" r="r" b="b"/>
              <a:pathLst>
                <a:path w="10202" h="13752" extrusionOk="0">
                  <a:moveTo>
                    <a:pt x="9607" y="595"/>
                  </a:moveTo>
                  <a:lnTo>
                    <a:pt x="9607" y="9647"/>
                  </a:lnTo>
                  <a:lnTo>
                    <a:pt x="1364" y="9647"/>
                  </a:lnTo>
                  <a:cubicBezTo>
                    <a:pt x="1067" y="9647"/>
                    <a:pt x="811" y="9740"/>
                    <a:pt x="595" y="9904"/>
                  </a:cubicBezTo>
                  <a:lnTo>
                    <a:pt x="595" y="1364"/>
                  </a:lnTo>
                  <a:cubicBezTo>
                    <a:pt x="595" y="934"/>
                    <a:pt x="934" y="595"/>
                    <a:pt x="1364" y="595"/>
                  </a:cubicBezTo>
                  <a:close/>
                  <a:moveTo>
                    <a:pt x="9607" y="10252"/>
                  </a:moveTo>
                  <a:lnTo>
                    <a:pt x="9607" y="11831"/>
                  </a:lnTo>
                  <a:lnTo>
                    <a:pt x="4307" y="11831"/>
                  </a:lnTo>
                  <a:lnTo>
                    <a:pt x="4307" y="11482"/>
                  </a:lnTo>
                  <a:cubicBezTo>
                    <a:pt x="4307" y="11318"/>
                    <a:pt x="4183" y="11185"/>
                    <a:pt x="4050" y="11185"/>
                  </a:cubicBezTo>
                  <a:cubicBezTo>
                    <a:pt x="4025" y="11180"/>
                    <a:pt x="4000" y="11178"/>
                    <a:pt x="3977" y="11178"/>
                  </a:cubicBezTo>
                  <a:cubicBezTo>
                    <a:pt x="3814" y="11178"/>
                    <a:pt x="3712" y="11298"/>
                    <a:pt x="3712" y="11441"/>
                  </a:cubicBezTo>
                  <a:lnTo>
                    <a:pt x="3712" y="12979"/>
                  </a:lnTo>
                  <a:lnTo>
                    <a:pt x="3240" y="12723"/>
                  </a:lnTo>
                  <a:cubicBezTo>
                    <a:pt x="3199" y="12702"/>
                    <a:pt x="3158" y="12692"/>
                    <a:pt x="3116" y="12692"/>
                  </a:cubicBezTo>
                  <a:cubicBezTo>
                    <a:pt x="3074" y="12692"/>
                    <a:pt x="3030" y="12702"/>
                    <a:pt x="2984" y="12723"/>
                  </a:cubicBezTo>
                  <a:lnTo>
                    <a:pt x="2564" y="12979"/>
                  </a:lnTo>
                  <a:lnTo>
                    <a:pt x="2564" y="11482"/>
                  </a:lnTo>
                  <a:cubicBezTo>
                    <a:pt x="2564" y="11318"/>
                    <a:pt x="2430" y="11185"/>
                    <a:pt x="2307" y="11185"/>
                  </a:cubicBezTo>
                  <a:cubicBezTo>
                    <a:pt x="2281" y="11180"/>
                    <a:pt x="2255" y="11178"/>
                    <a:pt x="2231" y="11178"/>
                  </a:cubicBezTo>
                  <a:cubicBezTo>
                    <a:pt x="2061" y="11178"/>
                    <a:pt x="1959" y="11298"/>
                    <a:pt x="1959" y="11441"/>
                  </a:cubicBezTo>
                  <a:lnTo>
                    <a:pt x="1959" y="11831"/>
                  </a:lnTo>
                  <a:lnTo>
                    <a:pt x="1364" y="11831"/>
                  </a:lnTo>
                  <a:cubicBezTo>
                    <a:pt x="934" y="11831"/>
                    <a:pt x="595" y="11482"/>
                    <a:pt x="554" y="11062"/>
                  </a:cubicBezTo>
                  <a:cubicBezTo>
                    <a:pt x="554" y="10591"/>
                    <a:pt x="934" y="10252"/>
                    <a:pt x="1364" y="10252"/>
                  </a:cubicBezTo>
                  <a:close/>
                  <a:moveTo>
                    <a:pt x="1364" y="1"/>
                  </a:moveTo>
                  <a:cubicBezTo>
                    <a:pt x="595" y="1"/>
                    <a:pt x="1" y="595"/>
                    <a:pt x="1" y="1364"/>
                  </a:cubicBezTo>
                  <a:lnTo>
                    <a:pt x="1" y="11021"/>
                  </a:lnTo>
                  <a:cubicBezTo>
                    <a:pt x="1" y="11790"/>
                    <a:pt x="595" y="12426"/>
                    <a:pt x="1364" y="12426"/>
                  </a:cubicBezTo>
                  <a:lnTo>
                    <a:pt x="1959" y="12426"/>
                  </a:lnTo>
                  <a:lnTo>
                    <a:pt x="1959" y="13451"/>
                  </a:lnTo>
                  <a:cubicBezTo>
                    <a:pt x="1959" y="13533"/>
                    <a:pt x="1959" y="13584"/>
                    <a:pt x="2000" y="13666"/>
                  </a:cubicBezTo>
                  <a:cubicBezTo>
                    <a:pt x="2082" y="13717"/>
                    <a:pt x="2161" y="13752"/>
                    <a:pt x="2240" y="13752"/>
                  </a:cubicBezTo>
                  <a:cubicBezTo>
                    <a:pt x="2289" y="13752"/>
                    <a:pt x="2339" y="13738"/>
                    <a:pt x="2389" y="13707"/>
                  </a:cubicBezTo>
                  <a:lnTo>
                    <a:pt x="3117" y="13328"/>
                  </a:lnTo>
                  <a:lnTo>
                    <a:pt x="3845" y="13707"/>
                  </a:lnTo>
                  <a:cubicBezTo>
                    <a:pt x="3886" y="13748"/>
                    <a:pt x="3968" y="13748"/>
                    <a:pt x="4009" y="13748"/>
                  </a:cubicBezTo>
                  <a:cubicBezTo>
                    <a:pt x="4101" y="13748"/>
                    <a:pt x="4183" y="13707"/>
                    <a:pt x="4224" y="13666"/>
                  </a:cubicBezTo>
                  <a:cubicBezTo>
                    <a:pt x="4265" y="13584"/>
                    <a:pt x="4307" y="13533"/>
                    <a:pt x="4307" y="13451"/>
                  </a:cubicBezTo>
                  <a:lnTo>
                    <a:pt x="4307" y="12426"/>
                  </a:lnTo>
                  <a:lnTo>
                    <a:pt x="9904" y="12426"/>
                  </a:lnTo>
                  <a:cubicBezTo>
                    <a:pt x="10078" y="12426"/>
                    <a:pt x="10201" y="12303"/>
                    <a:pt x="10201" y="12128"/>
                  </a:cubicBezTo>
                  <a:lnTo>
                    <a:pt x="10201" y="9945"/>
                  </a:lnTo>
                  <a:lnTo>
                    <a:pt x="10201" y="298"/>
                  </a:lnTo>
                  <a:cubicBezTo>
                    <a:pt x="10201" y="124"/>
                    <a:pt x="10078" y="1"/>
                    <a:pt x="990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1800763" y="2020400"/>
              <a:ext cx="167900" cy="167900"/>
            </a:xfrm>
            <a:custGeom>
              <a:avLst/>
              <a:gdLst/>
              <a:ahLst/>
              <a:cxnLst/>
              <a:rect l="l" t="t" r="r" b="b"/>
              <a:pathLst>
                <a:path w="6716" h="6716" extrusionOk="0">
                  <a:moveTo>
                    <a:pt x="3332" y="605"/>
                  </a:moveTo>
                  <a:cubicBezTo>
                    <a:pt x="4870" y="605"/>
                    <a:pt x="6111" y="1846"/>
                    <a:pt x="6111" y="3384"/>
                  </a:cubicBezTo>
                  <a:cubicBezTo>
                    <a:pt x="6111" y="4921"/>
                    <a:pt x="4870" y="6151"/>
                    <a:pt x="3332" y="6151"/>
                  </a:cubicBezTo>
                  <a:cubicBezTo>
                    <a:pt x="1846" y="6151"/>
                    <a:pt x="605" y="4921"/>
                    <a:pt x="605" y="3384"/>
                  </a:cubicBezTo>
                  <a:cubicBezTo>
                    <a:pt x="605" y="1846"/>
                    <a:pt x="1846" y="605"/>
                    <a:pt x="3332" y="605"/>
                  </a:cubicBezTo>
                  <a:close/>
                  <a:moveTo>
                    <a:pt x="3332" y="1"/>
                  </a:moveTo>
                  <a:cubicBezTo>
                    <a:pt x="1497" y="1"/>
                    <a:pt x="1" y="1538"/>
                    <a:pt x="1" y="3384"/>
                  </a:cubicBezTo>
                  <a:cubicBezTo>
                    <a:pt x="1" y="5219"/>
                    <a:pt x="1497" y="6715"/>
                    <a:pt x="3332" y="6715"/>
                  </a:cubicBezTo>
                  <a:cubicBezTo>
                    <a:pt x="5219" y="6715"/>
                    <a:pt x="6715" y="5219"/>
                    <a:pt x="6715" y="3384"/>
                  </a:cubicBezTo>
                  <a:cubicBezTo>
                    <a:pt x="6715" y="1538"/>
                    <a:pt x="5219" y="1"/>
                    <a:pt x="3332"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1854338" y="2058700"/>
              <a:ext cx="37425" cy="75000"/>
            </a:xfrm>
            <a:custGeom>
              <a:avLst/>
              <a:gdLst/>
              <a:ahLst/>
              <a:cxnLst/>
              <a:rect l="l" t="t" r="r" b="b"/>
              <a:pathLst>
                <a:path w="1497" h="3000" extrusionOk="0">
                  <a:moveTo>
                    <a:pt x="1211" y="0"/>
                  </a:moveTo>
                  <a:cubicBezTo>
                    <a:pt x="1191" y="0"/>
                    <a:pt x="1170" y="2"/>
                    <a:pt x="1148" y="6"/>
                  </a:cubicBezTo>
                  <a:cubicBezTo>
                    <a:pt x="1025" y="58"/>
                    <a:pt x="933" y="181"/>
                    <a:pt x="933" y="314"/>
                  </a:cubicBezTo>
                  <a:lnTo>
                    <a:pt x="933" y="1718"/>
                  </a:lnTo>
                  <a:lnTo>
                    <a:pt x="123" y="2487"/>
                  </a:lnTo>
                  <a:cubicBezTo>
                    <a:pt x="0" y="2620"/>
                    <a:pt x="0" y="2825"/>
                    <a:pt x="123" y="2918"/>
                  </a:cubicBezTo>
                  <a:cubicBezTo>
                    <a:pt x="164" y="3000"/>
                    <a:pt x="256" y="3000"/>
                    <a:pt x="338" y="3000"/>
                  </a:cubicBezTo>
                  <a:cubicBezTo>
                    <a:pt x="421" y="3000"/>
                    <a:pt x="472" y="3000"/>
                    <a:pt x="554" y="2918"/>
                  </a:cubicBezTo>
                  <a:lnTo>
                    <a:pt x="1405" y="2057"/>
                  </a:lnTo>
                  <a:cubicBezTo>
                    <a:pt x="1497" y="1975"/>
                    <a:pt x="1497" y="1934"/>
                    <a:pt x="1497" y="1852"/>
                  </a:cubicBezTo>
                  <a:lnTo>
                    <a:pt x="1497" y="314"/>
                  </a:lnTo>
                  <a:cubicBezTo>
                    <a:pt x="1497" y="157"/>
                    <a:pt x="1389" y="0"/>
                    <a:pt x="121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61"/>
          <p:cNvGrpSpPr/>
          <p:nvPr/>
        </p:nvGrpSpPr>
        <p:grpSpPr>
          <a:xfrm>
            <a:off x="7796863" y="1459900"/>
            <a:ext cx="343950" cy="269275"/>
            <a:chOff x="7796863" y="1459900"/>
            <a:chExt cx="343950" cy="269275"/>
          </a:xfrm>
        </p:grpSpPr>
        <p:sp>
          <p:nvSpPr>
            <p:cNvPr id="1143" name="Google Shape;1143;p61"/>
            <p:cNvSpPr/>
            <p:nvPr/>
          </p:nvSpPr>
          <p:spPr>
            <a:xfrm>
              <a:off x="7866313" y="1468375"/>
              <a:ext cx="14900" cy="109950"/>
            </a:xfrm>
            <a:custGeom>
              <a:avLst/>
              <a:gdLst/>
              <a:ahLst/>
              <a:cxnLst/>
              <a:rect l="l" t="t" r="r" b="b"/>
              <a:pathLst>
                <a:path w="596" h="4398" extrusionOk="0">
                  <a:moveTo>
                    <a:pt x="257" y="0"/>
                  </a:moveTo>
                  <a:cubicBezTo>
                    <a:pt x="134" y="41"/>
                    <a:pt x="1" y="174"/>
                    <a:pt x="1" y="297"/>
                  </a:cubicBezTo>
                  <a:lnTo>
                    <a:pt x="1" y="4101"/>
                  </a:lnTo>
                  <a:cubicBezTo>
                    <a:pt x="1" y="4234"/>
                    <a:pt x="134" y="4357"/>
                    <a:pt x="257" y="4398"/>
                  </a:cubicBezTo>
                  <a:cubicBezTo>
                    <a:pt x="431" y="4398"/>
                    <a:pt x="595" y="4275"/>
                    <a:pt x="595" y="4101"/>
                  </a:cubicBezTo>
                  <a:lnTo>
                    <a:pt x="595" y="297"/>
                  </a:lnTo>
                  <a:cubicBezTo>
                    <a:pt x="595" y="133"/>
                    <a:pt x="431" y="0"/>
                    <a:pt x="25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1"/>
            <p:cNvSpPr/>
            <p:nvPr/>
          </p:nvSpPr>
          <p:spPr>
            <a:xfrm>
              <a:off x="7932438" y="1459900"/>
              <a:ext cx="138925" cy="127150"/>
            </a:xfrm>
            <a:custGeom>
              <a:avLst/>
              <a:gdLst/>
              <a:ahLst/>
              <a:cxnLst/>
              <a:rect l="l" t="t" r="r" b="b"/>
              <a:pathLst>
                <a:path w="5557" h="5086" extrusionOk="0">
                  <a:moveTo>
                    <a:pt x="3978" y="595"/>
                  </a:moveTo>
                  <a:cubicBezTo>
                    <a:pt x="4532" y="595"/>
                    <a:pt x="4962" y="1026"/>
                    <a:pt x="4962" y="1579"/>
                  </a:cubicBezTo>
                  <a:cubicBezTo>
                    <a:pt x="4962" y="2307"/>
                    <a:pt x="4573" y="2994"/>
                    <a:pt x="3896" y="3671"/>
                  </a:cubicBezTo>
                  <a:cubicBezTo>
                    <a:pt x="3425" y="4060"/>
                    <a:pt x="2994" y="4317"/>
                    <a:pt x="2779" y="4440"/>
                  </a:cubicBezTo>
                  <a:cubicBezTo>
                    <a:pt x="2307" y="4142"/>
                    <a:pt x="605" y="3076"/>
                    <a:pt x="605" y="1713"/>
                  </a:cubicBezTo>
                  <a:lnTo>
                    <a:pt x="605" y="1661"/>
                  </a:lnTo>
                  <a:cubicBezTo>
                    <a:pt x="605" y="1364"/>
                    <a:pt x="687" y="1067"/>
                    <a:pt x="903" y="852"/>
                  </a:cubicBezTo>
                  <a:cubicBezTo>
                    <a:pt x="1077" y="688"/>
                    <a:pt x="1333" y="595"/>
                    <a:pt x="1589" y="595"/>
                  </a:cubicBezTo>
                  <a:cubicBezTo>
                    <a:pt x="1969" y="595"/>
                    <a:pt x="2358" y="852"/>
                    <a:pt x="2481" y="1241"/>
                  </a:cubicBezTo>
                  <a:cubicBezTo>
                    <a:pt x="2522" y="1282"/>
                    <a:pt x="2563" y="1364"/>
                    <a:pt x="2656" y="1364"/>
                  </a:cubicBezTo>
                  <a:cubicBezTo>
                    <a:pt x="2702" y="1390"/>
                    <a:pt x="2749" y="1402"/>
                    <a:pt x="2794" y="1402"/>
                  </a:cubicBezTo>
                  <a:cubicBezTo>
                    <a:pt x="2908" y="1402"/>
                    <a:pt x="3006" y="1329"/>
                    <a:pt x="3035" y="1241"/>
                  </a:cubicBezTo>
                  <a:cubicBezTo>
                    <a:pt x="3209" y="852"/>
                    <a:pt x="3548" y="595"/>
                    <a:pt x="3978" y="595"/>
                  </a:cubicBezTo>
                  <a:close/>
                  <a:moveTo>
                    <a:pt x="1589" y="1"/>
                  </a:moveTo>
                  <a:cubicBezTo>
                    <a:pt x="1159" y="1"/>
                    <a:pt x="769" y="175"/>
                    <a:pt x="472" y="472"/>
                  </a:cubicBezTo>
                  <a:cubicBezTo>
                    <a:pt x="175" y="770"/>
                    <a:pt x="1" y="1200"/>
                    <a:pt x="1" y="1661"/>
                  </a:cubicBezTo>
                  <a:cubicBezTo>
                    <a:pt x="1" y="3671"/>
                    <a:pt x="2522" y="4993"/>
                    <a:pt x="2656" y="5044"/>
                  </a:cubicBezTo>
                  <a:cubicBezTo>
                    <a:pt x="2697" y="5085"/>
                    <a:pt x="2738" y="5085"/>
                    <a:pt x="2779" y="5085"/>
                  </a:cubicBezTo>
                  <a:lnTo>
                    <a:pt x="2820" y="5085"/>
                  </a:lnTo>
                  <a:cubicBezTo>
                    <a:pt x="2912" y="5044"/>
                    <a:pt x="3076" y="4952"/>
                    <a:pt x="3332" y="4829"/>
                  </a:cubicBezTo>
                  <a:cubicBezTo>
                    <a:pt x="3548" y="4655"/>
                    <a:pt x="3896" y="4440"/>
                    <a:pt x="4234" y="4142"/>
                  </a:cubicBezTo>
                  <a:cubicBezTo>
                    <a:pt x="5085" y="3373"/>
                    <a:pt x="5557" y="2482"/>
                    <a:pt x="5557" y="1579"/>
                  </a:cubicBezTo>
                  <a:cubicBezTo>
                    <a:pt x="5557" y="729"/>
                    <a:pt x="4829" y="1"/>
                    <a:pt x="3978" y="1"/>
                  </a:cubicBezTo>
                  <a:cubicBezTo>
                    <a:pt x="3507" y="1"/>
                    <a:pt x="3076" y="216"/>
                    <a:pt x="2779" y="554"/>
                  </a:cubicBezTo>
                  <a:cubicBezTo>
                    <a:pt x="2481" y="216"/>
                    <a:pt x="2051" y="1"/>
                    <a:pt x="1589"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7886563" y="1616750"/>
              <a:ext cx="57700" cy="112275"/>
            </a:xfrm>
            <a:custGeom>
              <a:avLst/>
              <a:gdLst/>
              <a:ahLst/>
              <a:cxnLst/>
              <a:rect l="l" t="t" r="r" b="b"/>
              <a:pathLst>
                <a:path w="2308" h="4491" extrusionOk="0">
                  <a:moveTo>
                    <a:pt x="257" y="1"/>
                  </a:moveTo>
                  <a:cubicBezTo>
                    <a:pt x="134" y="1"/>
                    <a:pt x="0" y="175"/>
                    <a:pt x="0" y="308"/>
                  </a:cubicBezTo>
                  <a:lnTo>
                    <a:pt x="0" y="4193"/>
                  </a:lnTo>
                  <a:cubicBezTo>
                    <a:pt x="0" y="4357"/>
                    <a:pt x="134" y="4491"/>
                    <a:pt x="257" y="4491"/>
                  </a:cubicBezTo>
                  <a:lnTo>
                    <a:pt x="1969" y="4491"/>
                  </a:lnTo>
                  <a:cubicBezTo>
                    <a:pt x="2143" y="4491"/>
                    <a:pt x="2266" y="4409"/>
                    <a:pt x="2266" y="4234"/>
                  </a:cubicBezTo>
                  <a:cubicBezTo>
                    <a:pt x="2307" y="4060"/>
                    <a:pt x="2184" y="3896"/>
                    <a:pt x="2010" y="3896"/>
                  </a:cubicBezTo>
                  <a:lnTo>
                    <a:pt x="554" y="3896"/>
                  </a:lnTo>
                  <a:lnTo>
                    <a:pt x="554" y="2563"/>
                  </a:lnTo>
                  <a:lnTo>
                    <a:pt x="1630" y="2563"/>
                  </a:lnTo>
                  <a:cubicBezTo>
                    <a:pt x="1754" y="2563"/>
                    <a:pt x="1887" y="2481"/>
                    <a:pt x="1928" y="2307"/>
                  </a:cubicBezTo>
                  <a:cubicBezTo>
                    <a:pt x="1928" y="2143"/>
                    <a:pt x="1795" y="1969"/>
                    <a:pt x="1630" y="1969"/>
                  </a:cubicBezTo>
                  <a:lnTo>
                    <a:pt x="554" y="1969"/>
                  </a:lnTo>
                  <a:lnTo>
                    <a:pt x="554" y="605"/>
                  </a:lnTo>
                  <a:lnTo>
                    <a:pt x="1969" y="605"/>
                  </a:lnTo>
                  <a:cubicBezTo>
                    <a:pt x="2143" y="605"/>
                    <a:pt x="2266" y="513"/>
                    <a:pt x="2266" y="349"/>
                  </a:cubicBezTo>
                  <a:cubicBezTo>
                    <a:pt x="2307" y="175"/>
                    <a:pt x="2184" y="1"/>
                    <a:pt x="201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7796863" y="1616750"/>
              <a:ext cx="69475" cy="112425"/>
            </a:xfrm>
            <a:custGeom>
              <a:avLst/>
              <a:gdLst/>
              <a:ahLst/>
              <a:cxnLst/>
              <a:rect l="l" t="t" r="r" b="b"/>
              <a:pathLst>
                <a:path w="2779" h="4497" extrusionOk="0">
                  <a:moveTo>
                    <a:pt x="1374" y="605"/>
                  </a:moveTo>
                  <a:cubicBezTo>
                    <a:pt x="1835" y="605"/>
                    <a:pt x="2225" y="1026"/>
                    <a:pt x="2143" y="1538"/>
                  </a:cubicBezTo>
                  <a:cubicBezTo>
                    <a:pt x="2051" y="1928"/>
                    <a:pt x="1712" y="2184"/>
                    <a:pt x="1323" y="2184"/>
                  </a:cubicBezTo>
                  <a:lnTo>
                    <a:pt x="605" y="2184"/>
                  </a:lnTo>
                  <a:lnTo>
                    <a:pt x="605" y="605"/>
                  </a:lnTo>
                  <a:close/>
                  <a:moveTo>
                    <a:pt x="298" y="1"/>
                  </a:moveTo>
                  <a:cubicBezTo>
                    <a:pt x="134" y="1"/>
                    <a:pt x="0" y="134"/>
                    <a:pt x="0" y="308"/>
                  </a:cubicBezTo>
                  <a:lnTo>
                    <a:pt x="0" y="4193"/>
                  </a:lnTo>
                  <a:cubicBezTo>
                    <a:pt x="0" y="4316"/>
                    <a:pt x="93" y="4491"/>
                    <a:pt x="257" y="4491"/>
                  </a:cubicBezTo>
                  <a:cubicBezTo>
                    <a:pt x="274" y="4495"/>
                    <a:pt x="292" y="4497"/>
                    <a:pt x="309" y="4497"/>
                  </a:cubicBezTo>
                  <a:cubicBezTo>
                    <a:pt x="464" y="4497"/>
                    <a:pt x="605" y="4341"/>
                    <a:pt x="605" y="4193"/>
                  </a:cubicBezTo>
                  <a:lnTo>
                    <a:pt x="605" y="2779"/>
                  </a:lnTo>
                  <a:lnTo>
                    <a:pt x="1067" y="2779"/>
                  </a:lnTo>
                  <a:lnTo>
                    <a:pt x="2184" y="4357"/>
                  </a:lnTo>
                  <a:cubicBezTo>
                    <a:pt x="2225" y="4450"/>
                    <a:pt x="2348" y="4491"/>
                    <a:pt x="2440" y="4491"/>
                  </a:cubicBezTo>
                  <a:cubicBezTo>
                    <a:pt x="2481" y="4491"/>
                    <a:pt x="2563" y="4491"/>
                    <a:pt x="2604" y="4450"/>
                  </a:cubicBezTo>
                  <a:cubicBezTo>
                    <a:pt x="2738" y="4357"/>
                    <a:pt x="2779" y="4152"/>
                    <a:pt x="2656" y="4019"/>
                  </a:cubicBezTo>
                  <a:lnTo>
                    <a:pt x="1753" y="2697"/>
                  </a:lnTo>
                  <a:cubicBezTo>
                    <a:pt x="2307" y="2522"/>
                    <a:pt x="2738" y="2010"/>
                    <a:pt x="2738" y="1374"/>
                  </a:cubicBezTo>
                  <a:cubicBezTo>
                    <a:pt x="2738" y="605"/>
                    <a:pt x="2092" y="1"/>
                    <a:pt x="132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8068263" y="1616750"/>
              <a:ext cx="72550" cy="111250"/>
            </a:xfrm>
            <a:custGeom>
              <a:avLst/>
              <a:gdLst/>
              <a:ahLst/>
              <a:cxnLst/>
              <a:rect l="l" t="t" r="r" b="b"/>
              <a:pathLst>
                <a:path w="2902" h="4450" extrusionOk="0">
                  <a:moveTo>
                    <a:pt x="811" y="605"/>
                  </a:moveTo>
                  <a:cubicBezTo>
                    <a:pt x="1662" y="605"/>
                    <a:pt x="2307" y="1282"/>
                    <a:pt x="2307" y="2143"/>
                  </a:cubicBezTo>
                  <a:lnTo>
                    <a:pt x="2307" y="2358"/>
                  </a:lnTo>
                  <a:cubicBezTo>
                    <a:pt x="2307" y="3209"/>
                    <a:pt x="1662" y="3845"/>
                    <a:pt x="811" y="3845"/>
                  </a:cubicBezTo>
                  <a:lnTo>
                    <a:pt x="595" y="3845"/>
                  </a:lnTo>
                  <a:lnTo>
                    <a:pt x="595" y="605"/>
                  </a:lnTo>
                  <a:close/>
                  <a:moveTo>
                    <a:pt x="298" y="1"/>
                  </a:moveTo>
                  <a:cubicBezTo>
                    <a:pt x="124" y="1"/>
                    <a:pt x="1" y="175"/>
                    <a:pt x="1" y="308"/>
                  </a:cubicBezTo>
                  <a:lnTo>
                    <a:pt x="1" y="4152"/>
                  </a:lnTo>
                  <a:cubicBezTo>
                    <a:pt x="1" y="4316"/>
                    <a:pt x="124" y="4450"/>
                    <a:pt x="298" y="4450"/>
                  </a:cubicBezTo>
                  <a:lnTo>
                    <a:pt x="811" y="4450"/>
                  </a:lnTo>
                  <a:cubicBezTo>
                    <a:pt x="1959" y="4450"/>
                    <a:pt x="2902" y="3507"/>
                    <a:pt x="2902" y="2358"/>
                  </a:cubicBezTo>
                  <a:lnTo>
                    <a:pt x="2902" y="2143"/>
                  </a:lnTo>
                  <a:cubicBezTo>
                    <a:pt x="2902" y="944"/>
                    <a:pt x="1959" y="1"/>
                    <a:pt x="8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1"/>
            <p:cNvSpPr/>
            <p:nvPr/>
          </p:nvSpPr>
          <p:spPr>
            <a:xfrm>
              <a:off x="7964463" y="1618025"/>
              <a:ext cx="83325" cy="110250"/>
            </a:xfrm>
            <a:custGeom>
              <a:avLst/>
              <a:gdLst/>
              <a:ahLst/>
              <a:cxnLst/>
              <a:rect l="l" t="t" r="r" b="b"/>
              <a:pathLst>
                <a:path w="3333" h="4410" extrusionOk="0">
                  <a:moveTo>
                    <a:pt x="1631" y="1190"/>
                  </a:moveTo>
                  <a:lnTo>
                    <a:pt x="2185" y="2687"/>
                  </a:lnTo>
                  <a:lnTo>
                    <a:pt x="1118" y="2687"/>
                  </a:lnTo>
                  <a:lnTo>
                    <a:pt x="1631" y="1190"/>
                  </a:lnTo>
                  <a:close/>
                  <a:moveTo>
                    <a:pt x="1631" y="1"/>
                  </a:moveTo>
                  <a:cubicBezTo>
                    <a:pt x="1498" y="1"/>
                    <a:pt x="1375" y="83"/>
                    <a:pt x="1334" y="165"/>
                  </a:cubicBezTo>
                  <a:lnTo>
                    <a:pt x="432" y="2902"/>
                  </a:lnTo>
                  <a:lnTo>
                    <a:pt x="52" y="4009"/>
                  </a:lnTo>
                  <a:cubicBezTo>
                    <a:pt x="1" y="4183"/>
                    <a:pt x="93" y="4358"/>
                    <a:pt x="216" y="4399"/>
                  </a:cubicBezTo>
                  <a:lnTo>
                    <a:pt x="350" y="4399"/>
                  </a:lnTo>
                  <a:cubicBezTo>
                    <a:pt x="432" y="4399"/>
                    <a:pt x="565" y="4358"/>
                    <a:pt x="606" y="4224"/>
                  </a:cubicBezTo>
                  <a:lnTo>
                    <a:pt x="903" y="3281"/>
                  </a:lnTo>
                  <a:lnTo>
                    <a:pt x="2400" y="3281"/>
                  </a:lnTo>
                  <a:lnTo>
                    <a:pt x="2738" y="4224"/>
                  </a:lnTo>
                  <a:cubicBezTo>
                    <a:pt x="2772" y="4334"/>
                    <a:pt x="2896" y="4409"/>
                    <a:pt x="3037" y="4409"/>
                  </a:cubicBezTo>
                  <a:cubicBezTo>
                    <a:pt x="3066" y="4409"/>
                    <a:pt x="3097" y="4406"/>
                    <a:pt x="3128" y="4399"/>
                  </a:cubicBezTo>
                  <a:cubicBezTo>
                    <a:pt x="3251" y="4358"/>
                    <a:pt x="3333" y="4183"/>
                    <a:pt x="3292" y="4009"/>
                  </a:cubicBezTo>
                  <a:lnTo>
                    <a:pt x="1887" y="165"/>
                  </a:lnTo>
                  <a:cubicBezTo>
                    <a:pt x="1846" y="83"/>
                    <a:pt x="1754" y="1"/>
                    <a:pt x="163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61"/>
          <p:cNvGrpSpPr/>
          <p:nvPr/>
        </p:nvGrpSpPr>
        <p:grpSpPr>
          <a:xfrm>
            <a:off x="6330638" y="1422750"/>
            <a:ext cx="244775" cy="343700"/>
            <a:chOff x="6330638" y="1422750"/>
            <a:chExt cx="244775" cy="343700"/>
          </a:xfrm>
        </p:grpSpPr>
        <p:sp>
          <p:nvSpPr>
            <p:cNvPr id="1150" name="Google Shape;1150;p61"/>
            <p:cNvSpPr/>
            <p:nvPr/>
          </p:nvSpPr>
          <p:spPr>
            <a:xfrm>
              <a:off x="6501588" y="1650075"/>
              <a:ext cx="70500" cy="70500"/>
            </a:xfrm>
            <a:custGeom>
              <a:avLst/>
              <a:gdLst/>
              <a:ahLst/>
              <a:cxnLst/>
              <a:rect l="l" t="t" r="r" b="b"/>
              <a:pathLst>
                <a:path w="2820" h="2820" extrusionOk="0">
                  <a:moveTo>
                    <a:pt x="2440" y="0"/>
                  </a:moveTo>
                  <a:lnTo>
                    <a:pt x="0" y="2389"/>
                  </a:lnTo>
                  <a:lnTo>
                    <a:pt x="431" y="2819"/>
                  </a:lnTo>
                  <a:lnTo>
                    <a:pt x="2820" y="380"/>
                  </a:lnTo>
                  <a:lnTo>
                    <a:pt x="244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6330638" y="1466300"/>
              <a:ext cx="244775" cy="300150"/>
            </a:xfrm>
            <a:custGeom>
              <a:avLst/>
              <a:gdLst/>
              <a:ahLst/>
              <a:cxnLst/>
              <a:rect l="l" t="t" r="r" b="b"/>
              <a:pathLst>
                <a:path w="9791" h="12006" extrusionOk="0">
                  <a:moveTo>
                    <a:pt x="9186" y="10252"/>
                  </a:moveTo>
                  <a:lnTo>
                    <a:pt x="9186" y="11401"/>
                  </a:lnTo>
                  <a:lnTo>
                    <a:pt x="1200" y="11401"/>
                  </a:lnTo>
                  <a:cubicBezTo>
                    <a:pt x="903" y="11401"/>
                    <a:pt x="606" y="11196"/>
                    <a:pt x="606" y="10847"/>
                  </a:cubicBezTo>
                  <a:cubicBezTo>
                    <a:pt x="606" y="10509"/>
                    <a:pt x="862" y="10252"/>
                    <a:pt x="1200" y="10252"/>
                  </a:cubicBezTo>
                  <a:close/>
                  <a:moveTo>
                    <a:pt x="1159" y="1"/>
                  </a:moveTo>
                  <a:cubicBezTo>
                    <a:pt x="513" y="1"/>
                    <a:pt x="1" y="555"/>
                    <a:pt x="1" y="1200"/>
                  </a:cubicBezTo>
                  <a:lnTo>
                    <a:pt x="1" y="10806"/>
                  </a:lnTo>
                  <a:cubicBezTo>
                    <a:pt x="1" y="11493"/>
                    <a:pt x="513" y="12005"/>
                    <a:pt x="1159" y="12005"/>
                  </a:cubicBezTo>
                  <a:lnTo>
                    <a:pt x="9483" y="12005"/>
                  </a:lnTo>
                  <a:cubicBezTo>
                    <a:pt x="9658" y="12005"/>
                    <a:pt x="9791" y="11872"/>
                    <a:pt x="9791" y="11708"/>
                  </a:cubicBezTo>
                  <a:lnTo>
                    <a:pt x="9791" y="9955"/>
                  </a:lnTo>
                  <a:lnTo>
                    <a:pt x="9791" y="298"/>
                  </a:lnTo>
                  <a:cubicBezTo>
                    <a:pt x="9791" y="175"/>
                    <a:pt x="9658" y="1"/>
                    <a:pt x="9483" y="1"/>
                  </a:cubicBezTo>
                  <a:lnTo>
                    <a:pt x="7484" y="1"/>
                  </a:lnTo>
                  <a:lnTo>
                    <a:pt x="7484" y="596"/>
                  </a:lnTo>
                  <a:lnTo>
                    <a:pt x="9145" y="596"/>
                  </a:lnTo>
                  <a:lnTo>
                    <a:pt x="9145" y="9658"/>
                  </a:lnTo>
                  <a:lnTo>
                    <a:pt x="1159" y="9658"/>
                  </a:lnTo>
                  <a:cubicBezTo>
                    <a:pt x="944" y="9658"/>
                    <a:pt x="729" y="9699"/>
                    <a:pt x="565" y="9822"/>
                  </a:cubicBezTo>
                  <a:lnTo>
                    <a:pt x="565" y="1200"/>
                  </a:lnTo>
                  <a:cubicBezTo>
                    <a:pt x="565" y="852"/>
                    <a:pt x="821" y="596"/>
                    <a:pt x="1159" y="596"/>
                  </a:cubicBezTo>
                  <a:lnTo>
                    <a:pt x="2225" y="596"/>
                  </a:lnTo>
                  <a:lnTo>
                    <a:pt x="222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6379838" y="1422750"/>
              <a:ext cx="145350" cy="179175"/>
            </a:xfrm>
            <a:custGeom>
              <a:avLst/>
              <a:gdLst/>
              <a:ahLst/>
              <a:cxnLst/>
              <a:rect l="l" t="t" r="r" b="b"/>
              <a:pathLst>
                <a:path w="5814" h="7167" extrusionOk="0">
                  <a:moveTo>
                    <a:pt x="2902" y="585"/>
                  </a:moveTo>
                  <a:lnTo>
                    <a:pt x="5209" y="1610"/>
                  </a:lnTo>
                  <a:lnTo>
                    <a:pt x="5209" y="2942"/>
                  </a:lnTo>
                  <a:cubicBezTo>
                    <a:pt x="5209" y="4521"/>
                    <a:pt x="4317" y="5885"/>
                    <a:pt x="2902" y="6530"/>
                  </a:cubicBezTo>
                  <a:cubicBezTo>
                    <a:pt x="1498" y="5885"/>
                    <a:pt x="555" y="4521"/>
                    <a:pt x="555" y="2942"/>
                  </a:cubicBezTo>
                  <a:lnTo>
                    <a:pt x="555" y="1610"/>
                  </a:lnTo>
                  <a:lnTo>
                    <a:pt x="2902" y="585"/>
                  </a:lnTo>
                  <a:close/>
                  <a:moveTo>
                    <a:pt x="2907" y="0"/>
                  </a:moveTo>
                  <a:cubicBezTo>
                    <a:pt x="2864" y="0"/>
                    <a:pt x="2820" y="11"/>
                    <a:pt x="2779" y="31"/>
                  </a:cubicBezTo>
                  <a:lnTo>
                    <a:pt x="175" y="1148"/>
                  </a:lnTo>
                  <a:cubicBezTo>
                    <a:pt x="42" y="1189"/>
                    <a:pt x="1" y="1271"/>
                    <a:pt x="1" y="1405"/>
                  </a:cubicBezTo>
                  <a:lnTo>
                    <a:pt x="1" y="2942"/>
                  </a:lnTo>
                  <a:cubicBezTo>
                    <a:pt x="1" y="4777"/>
                    <a:pt x="1067" y="6438"/>
                    <a:pt x="2779" y="7125"/>
                  </a:cubicBezTo>
                  <a:cubicBezTo>
                    <a:pt x="2820" y="7166"/>
                    <a:pt x="2861" y="7166"/>
                    <a:pt x="2902" y="7166"/>
                  </a:cubicBezTo>
                  <a:cubicBezTo>
                    <a:pt x="2953" y="7166"/>
                    <a:pt x="2994" y="7166"/>
                    <a:pt x="2994" y="7125"/>
                  </a:cubicBezTo>
                  <a:cubicBezTo>
                    <a:pt x="4696" y="6438"/>
                    <a:pt x="5814" y="4777"/>
                    <a:pt x="5814" y="2942"/>
                  </a:cubicBezTo>
                  <a:lnTo>
                    <a:pt x="5814" y="1405"/>
                  </a:lnTo>
                  <a:cubicBezTo>
                    <a:pt x="5814" y="1271"/>
                    <a:pt x="5721" y="1189"/>
                    <a:pt x="5639" y="1148"/>
                  </a:cubicBezTo>
                  <a:lnTo>
                    <a:pt x="3035" y="31"/>
                  </a:lnTo>
                  <a:cubicBezTo>
                    <a:pt x="2994" y="11"/>
                    <a:pt x="2951" y="0"/>
                    <a:pt x="290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1"/>
            <p:cNvSpPr/>
            <p:nvPr/>
          </p:nvSpPr>
          <p:spPr>
            <a:xfrm>
              <a:off x="6428038" y="1488425"/>
              <a:ext cx="59725" cy="41975"/>
            </a:xfrm>
            <a:custGeom>
              <a:avLst/>
              <a:gdLst/>
              <a:ahLst/>
              <a:cxnLst/>
              <a:rect l="l" t="t" r="r" b="b"/>
              <a:pathLst>
                <a:path w="2389" h="1679" extrusionOk="0">
                  <a:moveTo>
                    <a:pt x="2072" y="0"/>
                  </a:moveTo>
                  <a:cubicBezTo>
                    <a:pt x="1992" y="0"/>
                    <a:pt x="1917" y="34"/>
                    <a:pt x="1876" y="100"/>
                  </a:cubicBezTo>
                  <a:lnTo>
                    <a:pt x="974" y="992"/>
                  </a:lnTo>
                  <a:lnTo>
                    <a:pt x="554" y="520"/>
                  </a:lnTo>
                  <a:cubicBezTo>
                    <a:pt x="487" y="479"/>
                    <a:pt x="400" y="459"/>
                    <a:pt x="319" y="459"/>
                  </a:cubicBezTo>
                  <a:cubicBezTo>
                    <a:pt x="239" y="459"/>
                    <a:pt x="164" y="479"/>
                    <a:pt x="123" y="520"/>
                  </a:cubicBezTo>
                  <a:cubicBezTo>
                    <a:pt x="0" y="654"/>
                    <a:pt x="0" y="828"/>
                    <a:pt x="123" y="951"/>
                  </a:cubicBezTo>
                  <a:lnTo>
                    <a:pt x="769" y="1597"/>
                  </a:lnTo>
                  <a:cubicBezTo>
                    <a:pt x="810" y="1679"/>
                    <a:pt x="892" y="1679"/>
                    <a:pt x="974" y="1679"/>
                  </a:cubicBezTo>
                  <a:cubicBezTo>
                    <a:pt x="1066" y="1679"/>
                    <a:pt x="1148" y="1679"/>
                    <a:pt x="1189" y="1597"/>
                  </a:cubicBezTo>
                  <a:lnTo>
                    <a:pt x="2307" y="520"/>
                  </a:lnTo>
                  <a:cubicBezTo>
                    <a:pt x="2389" y="397"/>
                    <a:pt x="2389" y="223"/>
                    <a:pt x="2307" y="100"/>
                  </a:cubicBezTo>
                  <a:cubicBezTo>
                    <a:pt x="2240" y="34"/>
                    <a:pt x="2153" y="0"/>
                    <a:pt x="207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1"/>
            <p:cNvSpPr/>
            <p:nvPr/>
          </p:nvSpPr>
          <p:spPr>
            <a:xfrm>
              <a:off x="6406513" y="1635975"/>
              <a:ext cx="92025" cy="15150"/>
            </a:xfrm>
            <a:custGeom>
              <a:avLst/>
              <a:gdLst/>
              <a:ahLst/>
              <a:cxnLst/>
              <a:rect l="l" t="t" r="r" b="b"/>
              <a:pathLst>
                <a:path w="3681" h="606" extrusionOk="0">
                  <a:moveTo>
                    <a:pt x="297" y="0"/>
                  </a:moveTo>
                  <a:cubicBezTo>
                    <a:pt x="133" y="0"/>
                    <a:pt x="0" y="175"/>
                    <a:pt x="0" y="349"/>
                  </a:cubicBezTo>
                  <a:cubicBezTo>
                    <a:pt x="41" y="513"/>
                    <a:pt x="174" y="605"/>
                    <a:pt x="297" y="605"/>
                  </a:cubicBezTo>
                  <a:lnTo>
                    <a:pt x="3373" y="605"/>
                  </a:lnTo>
                  <a:cubicBezTo>
                    <a:pt x="3547" y="605"/>
                    <a:pt x="3680" y="431"/>
                    <a:pt x="3680" y="257"/>
                  </a:cubicBezTo>
                  <a:cubicBezTo>
                    <a:pt x="3629" y="93"/>
                    <a:pt x="3506" y="0"/>
                    <a:pt x="33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61"/>
          <p:cNvGrpSpPr/>
          <p:nvPr/>
        </p:nvGrpSpPr>
        <p:grpSpPr>
          <a:xfrm>
            <a:off x="5532063" y="1422500"/>
            <a:ext cx="343700" cy="343950"/>
            <a:chOff x="5532063" y="1422500"/>
            <a:chExt cx="343700" cy="343950"/>
          </a:xfrm>
        </p:grpSpPr>
        <p:sp>
          <p:nvSpPr>
            <p:cNvPr id="1156" name="Google Shape;1156;p61"/>
            <p:cNvSpPr/>
            <p:nvPr/>
          </p:nvSpPr>
          <p:spPr>
            <a:xfrm>
              <a:off x="5762713" y="1528325"/>
              <a:ext cx="45900" cy="45900"/>
            </a:xfrm>
            <a:custGeom>
              <a:avLst/>
              <a:gdLst/>
              <a:ahLst/>
              <a:cxnLst/>
              <a:rect l="l" t="t" r="r" b="b"/>
              <a:pathLst>
                <a:path w="1836" h="1836" extrusionOk="0">
                  <a:moveTo>
                    <a:pt x="0" y="1"/>
                  </a:moveTo>
                  <a:cubicBezTo>
                    <a:pt x="0" y="1026"/>
                    <a:pt x="810" y="1836"/>
                    <a:pt x="1835" y="1836"/>
                  </a:cubicBezTo>
                  <a:lnTo>
                    <a:pt x="1835" y="1231"/>
                  </a:lnTo>
                  <a:cubicBezTo>
                    <a:pt x="1149" y="1231"/>
                    <a:pt x="595" y="677"/>
                    <a:pt x="59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1"/>
            <p:cNvSpPr/>
            <p:nvPr/>
          </p:nvSpPr>
          <p:spPr>
            <a:xfrm>
              <a:off x="5762713" y="1669300"/>
              <a:ext cx="45900" cy="45900"/>
            </a:xfrm>
            <a:custGeom>
              <a:avLst/>
              <a:gdLst/>
              <a:ahLst/>
              <a:cxnLst/>
              <a:rect l="l" t="t" r="r" b="b"/>
              <a:pathLst>
                <a:path w="1836" h="1836" extrusionOk="0">
                  <a:moveTo>
                    <a:pt x="1835" y="0"/>
                  </a:moveTo>
                  <a:cubicBezTo>
                    <a:pt x="810" y="0"/>
                    <a:pt x="0" y="810"/>
                    <a:pt x="0" y="1835"/>
                  </a:cubicBezTo>
                  <a:lnTo>
                    <a:pt x="595" y="1835"/>
                  </a:lnTo>
                  <a:cubicBezTo>
                    <a:pt x="595" y="1148"/>
                    <a:pt x="1149" y="595"/>
                    <a:pt x="1835" y="595"/>
                  </a:cubicBezTo>
                  <a:lnTo>
                    <a:pt x="18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1"/>
            <p:cNvSpPr/>
            <p:nvPr/>
          </p:nvSpPr>
          <p:spPr>
            <a:xfrm>
              <a:off x="5532063" y="1422500"/>
              <a:ext cx="343700" cy="343950"/>
            </a:xfrm>
            <a:custGeom>
              <a:avLst/>
              <a:gdLst/>
              <a:ahLst/>
              <a:cxnLst/>
              <a:rect l="l" t="t" r="r" b="b"/>
              <a:pathLst>
                <a:path w="13748" h="13758" extrusionOk="0">
                  <a:moveTo>
                    <a:pt x="6879" y="595"/>
                  </a:moveTo>
                  <a:cubicBezTo>
                    <a:pt x="9739" y="595"/>
                    <a:pt x="12087" y="2737"/>
                    <a:pt x="12466" y="5515"/>
                  </a:cubicBezTo>
                  <a:cubicBezTo>
                    <a:pt x="12384" y="5464"/>
                    <a:pt x="12302" y="5464"/>
                    <a:pt x="12261" y="5464"/>
                  </a:cubicBezTo>
                  <a:lnTo>
                    <a:pt x="11359" y="5464"/>
                  </a:lnTo>
                  <a:lnTo>
                    <a:pt x="11359" y="4234"/>
                  </a:lnTo>
                  <a:cubicBezTo>
                    <a:pt x="11359" y="4060"/>
                    <a:pt x="11184" y="3926"/>
                    <a:pt x="11061" y="3926"/>
                  </a:cubicBezTo>
                  <a:lnTo>
                    <a:pt x="3588" y="3926"/>
                  </a:lnTo>
                  <a:cubicBezTo>
                    <a:pt x="2942" y="3926"/>
                    <a:pt x="2389" y="4490"/>
                    <a:pt x="2389" y="5126"/>
                  </a:cubicBezTo>
                  <a:lnTo>
                    <a:pt x="2389" y="5464"/>
                  </a:lnTo>
                  <a:lnTo>
                    <a:pt x="1497" y="5464"/>
                  </a:lnTo>
                  <a:cubicBezTo>
                    <a:pt x="1446" y="5464"/>
                    <a:pt x="1364" y="5464"/>
                    <a:pt x="1281" y="5515"/>
                  </a:cubicBezTo>
                  <a:cubicBezTo>
                    <a:pt x="1661" y="2737"/>
                    <a:pt x="4008" y="595"/>
                    <a:pt x="6879" y="595"/>
                  </a:cubicBezTo>
                  <a:close/>
                  <a:moveTo>
                    <a:pt x="2430" y="6069"/>
                  </a:moveTo>
                  <a:lnTo>
                    <a:pt x="2430" y="9657"/>
                  </a:lnTo>
                  <a:lnTo>
                    <a:pt x="1538" y="9657"/>
                  </a:lnTo>
                  <a:cubicBezTo>
                    <a:pt x="1025" y="9657"/>
                    <a:pt x="595" y="9226"/>
                    <a:pt x="595" y="8714"/>
                  </a:cubicBezTo>
                  <a:lnTo>
                    <a:pt x="595" y="6961"/>
                  </a:lnTo>
                  <a:cubicBezTo>
                    <a:pt x="595" y="6489"/>
                    <a:pt x="1025" y="6069"/>
                    <a:pt x="1538" y="6069"/>
                  </a:cubicBezTo>
                  <a:close/>
                  <a:moveTo>
                    <a:pt x="12261" y="6069"/>
                  </a:moveTo>
                  <a:cubicBezTo>
                    <a:pt x="12773" y="6069"/>
                    <a:pt x="13153" y="6489"/>
                    <a:pt x="13153" y="6961"/>
                  </a:cubicBezTo>
                  <a:lnTo>
                    <a:pt x="13153" y="8714"/>
                  </a:lnTo>
                  <a:cubicBezTo>
                    <a:pt x="13153" y="9226"/>
                    <a:pt x="12773" y="9657"/>
                    <a:pt x="12261" y="9657"/>
                  </a:cubicBezTo>
                  <a:lnTo>
                    <a:pt x="11359" y="9657"/>
                  </a:lnTo>
                  <a:lnTo>
                    <a:pt x="11359" y="6069"/>
                  </a:lnTo>
                  <a:close/>
                  <a:moveTo>
                    <a:pt x="10764" y="4531"/>
                  </a:moveTo>
                  <a:lnTo>
                    <a:pt x="10764" y="5772"/>
                  </a:lnTo>
                  <a:lnTo>
                    <a:pt x="10764" y="9954"/>
                  </a:lnTo>
                  <a:lnTo>
                    <a:pt x="10764" y="11410"/>
                  </a:lnTo>
                  <a:lnTo>
                    <a:pt x="3588" y="11410"/>
                  </a:lnTo>
                  <a:cubicBezTo>
                    <a:pt x="3373" y="11410"/>
                    <a:pt x="3158" y="11451"/>
                    <a:pt x="2983" y="11574"/>
                  </a:cubicBezTo>
                  <a:lnTo>
                    <a:pt x="2983" y="9954"/>
                  </a:lnTo>
                  <a:lnTo>
                    <a:pt x="2983" y="5772"/>
                  </a:lnTo>
                  <a:lnTo>
                    <a:pt x="2983" y="5126"/>
                  </a:lnTo>
                  <a:cubicBezTo>
                    <a:pt x="2983" y="4787"/>
                    <a:pt x="3240" y="4531"/>
                    <a:pt x="3588" y="4531"/>
                  </a:cubicBezTo>
                  <a:close/>
                  <a:moveTo>
                    <a:pt x="10764" y="12004"/>
                  </a:moveTo>
                  <a:lnTo>
                    <a:pt x="10764" y="13153"/>
                  </a:lnTo>
                  <a:lnTo>
                    <a:pt x="3670" y="13153"/>
                  </a:lnTo>
                  <a:cubicBezTo>
                    <a:pt x="3332" y="13153"/>
                    <a:pt x="3076" y="12896"/>
                    <a:pt x="3035" y="12599"/>
                  </a:cubicBezTo>
                  <a:cubicBezTo>
                    <a:pt x="3035" y="12261"/>
                    <a:pt x="3291" y="12004"/>
                    <a:pt x="3629" y="12004"/>
                  </a:cubicBezTo>
                  <a:close/>
                  <a:moveTo>
                    <a:pt x="6879" y="0"/>
                  </a:moveTo>
                  <a:cubicBezTo>
                    <a:pt x="5290" y="0"/>
                    <a:pt x="3752" y="595"/>
                    <a:pt x="2604" y="1712"/>
                  </a:cubicBezTo>
                  <a:cubicBezTo>
                    <a:pt x="1497" y="2778"/>
                    <a:pt x="810" y="4183"/>
                    <a:pt x="677" y="5720"/>
                  </a:cubicBezTo>
                  <a:cubicBezTo>
                    <a:pt x="297" y="6028"/>
                    <a:pt x="0" y="6448"/>
                    <a:pt x="0" y="7002"/>
                  </a:cubicBezTo>
                  <a:lnTo>
                    <a:pt x="0" y="8714"/>
                  </a:lnTo>
                  <a:cubicBezTo>
                    <a:pt x="0" y="9565"/>
                    <a:pt x="677" y="10251"/>
                    <a:pt x="1538" y="10251"/>
                  </a:cubicBezTo>
                  <a:lnTo>
                    <a:pt x="2389" y="10251"/>
                  </a:lnTo>
                  <a:lnTo>
                    <a:pt x="2389" y="12558"/>
                  </a:lnTo>
                  <a:cubicBezTo>
                    <a:pt x="2389" y="13245"/>
                    <a:pt x="2942" y="13757"/>
                    <a:pt x="3588" y="13757"/>
                  </a:cubicBezTo>
                  <a:lnTo>
                    <a:pt x="11061" y="13757"/>
                  </a:lnTo>
                  <a:cubicBezTo>
                    <a:pt x="11184" y="13757"/>
                    <a:pt x="11359" y="13624"/>
                    <a:pt x="11359" y="13460"/>
                  </a:cubicBezTo>
                  <a:lnTo>
                    <a:pt x="11359" y="11707"/>
                  </a:lnTo>
                  <a:lnTo>
                    <a:pt x="11359" y="10251"/>
                  </a:lnTo>
                  <a:lnTo>
                    <a:pt x="12261" y="10251"/>
                  </a:lnTo>
                  <a:cubicBezTo>
                    <a:pt x="13071" y="10251"/>
                    <a:pt x="13747" y="9565"/>
                    <a:pt x="13747" y="8714"/>
                  </a:cubicBezTo>
                  <a:lnTo>
                    <a:pt x="13747" y="7002"/>
                  </a:lnTo>
                  <a:cubicBezTo>
                    <a:pt x="13747" y="6448"/>
                    <a:pt x="13491" y="6028"/>
                    <a:pt x="13071" y="5720"/>
                  </a:cubicBezTo>
                  <a:cubicBezTo>
                    <a:pt x="12978" y="4183"/>
                    <a:pt x="12302" y="2778"/>
                    <a:pt x="11184" y="1712"/>
                  </a:cubicBezTo>
                  <a:cubicBezTo>
                    <a:pt x="10036" y="595"/>
                    <a:pt x="8499" y="0"/>
                    <a:pt x="687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1"/>
            <p:cNvSpPr/>
            <p:nvPr/>
          </p:nvSpPr>
          <p:spPr>
            <a:xfrm>
              <a:off x="5669688" y="1581550"/>
              <a:ext cx="69475" cy="80075"/>
            </a:xfrm>
            <a:custGeom>
              <a:avLst/>
              <a:gdLst/>
              <a:ahLst/>
              <a:cxnLst/>
              <a:rect l="l" t="t" r="r" b="b"/>
              <a:pathLst>
                <a:path w="2779" h="3203" extrusionOk="0">
                  <a:moveTo>
                    <a:pt x="605" y="814"/>
                  </a:moveTo>
                  <a:lnTo>
                    <a:pt x="1927" y="1583"/>
                  </a:lnTo>
                  <a:lnTo>
                    <a:pt x="605" y="2393"/>
                  </a:lnTo>
                  <a:lnTo>
                    <a:pt x="605" y="814"/>
                  </a:lnTo>
                  <a:close/>
                  <a:moveTo>
                    <a:pt x="307" y="0"/>
                  </a:moveTo>
                  <a:cubicBezTo>
                    <a:pt x="229" y="0"/>
                    <a:pt x="143" y="35"/>
                    <a:pt x="92" y="86"/>
                  </a:cubicBezTo>
                  <a:cubicBezTo>
                    <a:pt x="0" y="127"/>
                    <a:pt x="0" y="219"/>
                    <a:pt x="0" y="301"/>
                  </a:cubicBezTo>
                  <a:lnTo>
                    <a:pt x="0" y="2905"/>
                  </a:lnTo>
                  <a:cubicBezTo>
                    <a:pt x="0" y="2998"/>
                    <a:pt x="41" y="3080"/>
                    <a:pt x="92" y="3121"/>
                  </a:cubicBezTo>
                  <a:cubicBezTo>
                    <a:pt x="133" y="3203"/>
                    <a:pt x="215" y="3203"/>
                    <a:pt x="297" y="3203"/>
                  </a:cubicBezTo>
                  <a:cubicBezTo>
                    <a:pt x="349" y="3203"/>
                    <a:pt x="390" y="3203"/>
                    <a:pt x="431" y="3162"/>
                  </a:cubicBezTo>
                  <a:lnTo>
                    <a:pt x="2655" y="1839"/>
                  </a:lnTo>
                  <a:cubicBezTo>
                    <a:pt x="2737" y="1798"/>
                    <a:pt x="2778" y="1716"/>
                    <a:pt x="2778" y="1583"/>
                  </a:cubicBezTo>
                  <a:cubicBezTo>
                    <a:pt x="2778" y="1501"/>
                    <a:pt x="2737" y="1409"/>
                    <a:pt x="2655" y="1368"/>
                  </a:cubicBezTo>
                  <a:lnTo>
                    <a:pt x="431" y="45"/>
                  </a:lnTo>
                  <a:cubicBezTo>
                    <a:pt x="399" y="14"/>
                    <a:pt x="355" y="0"/>
                    <a:pt x="30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61"/>
          <p:cNvGrpSpPr/>
          <p:nvPr/>
        </p:nvGrpSpPr>
        <p:grpSpPr>
          <a:xfrm>
            <a:off x="7029038" y="1466300"/>
            <a:ext cx="343950" cy="256325"/>
            <a:chOff x="7029038" y="1466300"/>
            <a:chExt cx="343950" cy="256325"/>
          </a:xfrm>
        </p:grpSpPr>
        <p:sp>
          <p:nvSpPr>
            <p:cNvPr id="1161" name="Google Shape;1161;p61"/>
            <p:cNvSpPr/>
            <p:nvPr/>
          </p:nvSpPr>
          <p:spPr>
            <a:xfrm>
              <a:off x="7110263" y="1625475"/>
              <a:ext cx="32075" cy="53325"/>
            </a:xfrm>
            <a:custGeom>
              <a:avLst/>
              <a:gdLst/>
              <a:ahLst/>
              <a:cxnLst/>
              <a:rect l="l" t="t" r="r" b="b"/>
              <a:pathLst>
                <a:path w="1283" h="2133" extrusionOk="0">
                  <a:moveTo>
                    <a:pt x="944" y="0"/>
                  </a:moveTo>
                  <a:cubicBezTo>
                    <a:pt x="811" y="41"/>
                    <a:pt x="729" y="164"/>
                    <a:pt x="729" y="297"/>
                  </a:cubicBezTo>
                  <a:lnTo>
                    <a:pt x="729" y="851"/>
                  </a:lnTo>
                  <a:lnTo>
                    <a:pt x="134" y="1661"/>
                  </a:lnTo>
                  <a:cubicBezTo>
                    <a:pt x="1" y="1794"/>
                    <a:pt x="42" y="1958"/>
                    <a:pt x="175" y="2050"/>
                  </a:cubicBezTo>
                  <a:cubicBezTo>
                    <a:pt x="216" y="2091"/>
                    <a:pt x="298" y="2132"/>
                    <a:pt x="339" y="2132"/>
                  </a:cubicBezTo>
                  <a:cubicBezTo>
                    <a:pt x="431" y="2132"/>
                    <a:pt x="513" y="2091"/>
                    <a:pt x="595" y="2009"/>
                  </a:cubicBezTo>
                  <a:lnTo>
                    <a:pt x="1241" y="1148"/>
                  </a:lnTo>
                  <a:cubicBezTo>
                    <a:pt x="1282" y="1066"/>
                    <a:pt x="1282" y="1025"/>
                    <a:pt x="1282" y="933"/>
                  </a:cubicBezTo>
                  <a:lnTo>
                    <a:pt x="1282" y="297"/>
                  </a:lnTo>
                  <a:cubicBezTo>
                    <a:pt x="1282" y="123"/>
                    <a:pt x="1159" y="0"/>
                    <a:pt x="94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1"/>
            <p:cNvSpPr/>
            <p:nvPr/>
          </p:nvSpPr>
          <p:spPr>
            <a:xfrm>
              <a:off x="7237388" y="1467300"/>
              <a:ext cx="32050" cy="57725"/>
            </a:xfrm>
            <a:custGeom>
              <a:avLst/>
              <a:gdLst/>
              <a:ahLst/>
              <a:cxnLst/>
              <a:rect l="l" t="t" r="r" b="b"/>
              <a:pathLst>
                <a:path w="1282" h="2309" extrusionOk="0">
                  <a:moveTo>
                    <a:pt x="966" y="1"/>
                  </a:moveTo>
                  <a:cubicBezTo>
                    <a:pt x="874" y="1"/>
                    <a:pt x="782" y="48"/>
                    <a:pt x="728" y="135"/>
                  </a:cubicBezTo>
                  <a:lnTo>
                    <a:pt x="41" y="1242"/>
                  </a:lnTo>
                  <a:cubicBezTo>
                    <a:pt x="41" y="1283"/>
                    <a:pt x="0" y="1324"/>
                    <a:pt x="0" y="1365"/>
                  </a:cubicBezTo>
                  <a:lnTo>
                    <a:pt x="0" y="2052"/>
                  </a:lnTo>
                  <a:cubicBezTo>
                    <a:pt x="0" y="2186"/>
                    <a:pt x="123" y="2309"/>
                    <a:pt x="298" y="2309"/>
                  </a:cubicBezTo>
                  <a:cubicBezTo>
                    <a:pt x="472" y="2309"/>
                    <a:pt x="595" y="2186"/>
                    <a:pt x="595" y="2052"/>
                  </a:cubicBezTo>
                  <a:lnTo>
                    <a:pt x="595" y="1458"/>
                  </a:lnTo>
                  <a:lnTo>
                    <a:pt x="1241" y="433"/>
                  </a:lnTo>
                  <a:cubicBezTo>
                    <a:pt x="1282" y="299"/>
                    <a:pt x="1241" y="135"/>
                    <a:pt x="1108" y="43"/>
                  </a:cubicBezTo>
                  <a:cubicBezTo>
                    <a:pt x="1065" y="14"/>
                    <a:pt x="1016" y="1"/>
                    <a:pt x="96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1"/>
            <p:cNvSpPr/>
            <p:nvPr/>
          </p:nvSpPr>
          <p:spPr>
            <a:xfrm>
              <a:off x="7029038" y="1466300"/>
              <a:ext cx="343950" cy="256325"/>
            </a:xfrm>
            <a:custGeom>
              <a:avLst/>
              <a:gdLst/>
              <a:ahLst/>
              <a:cxnLst/>
              <a:rect l="l" t="t" r="r" b="b"/>
              <a:pathLst>
                <a:path w="13758" h="10253" extrusionOk="0">
                  <a:moveTo>
                    <a:pt x="5126" y="637"/>
                  </a:moveTo>
                  <a:cubicBezTo>
                    <a:pt x="5690" y="637"/>
                    <a:pt x="6243" y="893"/>
                    <a:pt x="6581" y="1323"/>
                  </a:cubicBezTo>
                  <a:lnTo>
                    <a:pt x="6581" y="8499"/>
                  </a:lnTo>
                  <a:cubicBezTo>
                    <a:pt x="6151" y="8120"/>
                    <a:pt x="5556" y="7905"/>
                    <a:pt x="4962" y="7905"/>
                  </a:cubicBezTo>
                  <a:lnTo>
                    <a:pt x="2358" y="7905"/>
                  </a:lnTo>
                  <a:lnTo>
                    <a:pt x="2358" y="4993"/>
                  </a:lnTo>
                  <a:lnTo>
                    <a:pt x="2737" y="4993"/>
                  </a:lnTo>
                  <a:cubicBezTo>
                    <a:pt x="2778" y="4993"/>
                    <a:pt x="2870" y="4993"/>
                    <a:pt x="2911" y="4952"/>
                  </a:cubicBezTo>
                  <a:lnTo>
                    <a:pt x="3547" y="4532"/>
                  </a:lnTo>
                  <a:cubicBezTo>
                    <a:pt x="3588" y="4481"/>
                    <a:pt x="3639" y="4440"/>
                    <a:pt x="3680" y="4399"/>
                  </a:cubicBezTo>
                  <a:cubicBezTo>
                    <a:pt x="3721" y="4276"/>
                    <a:pt x="3680" y="4143"/>
                    <a:pt x="3588" y="4061"/>
                  </a:cubicBezTo>
                  <a:lnTo>
                    <a:pt x="2952" y="3415"/>
                  </a:lnTo>
                  <a:lnTo>
                    <a:pt x="2358" y="2646"/>
                  </a:lnTo>
                  <a:lnTo>
                    <a:pt x="2358" y="637"/>
                  </a:lnTo>
                  <a:lnTo>
                    <a:pt x="3034" y="637"/>
                  </a:lnTo>
                  <a:lnTo>
                    <a:pt x="3803" y="1621"/>
                  </a:lnTo>
                  <a:cubicBezTo>
                    <a:pt x="3844" y="1662"/>
                    <a:pt x="3896" y="1662"/>
                    <a:pt x="3937" y="1713"/>
                  </a:cubicBezTo>
                  <a:cubicBezTo>
                    <a:pt x="3969" y="1724"/>
                    <a:pt x="4002" y="1729"/>
                    <a:pt x="4035" y="1729"/>
                  </a:cubicBezTo>
                  <a:cubicBezTo>
                    <a:pt x="4126" y="1729"/>
                    <a:pt x="4214" y="1689"/>
                    <a:pt x="4275" y="1621"/>
                  </a:cubicBezTo>
                  <a:lnTo>
                    <a:pt x="5044" y="637"/>
                  </a:lnTo>
                  <a:close/>
                  <a:moveTo>
                    <a:pt x="11369" y="637"/>
                  </a:moveTo>
                  <a:lnTo>
                    <a:pt x="11369" y="3292"/>
                  </a:lnTo>
                  <a:lnTo>
                    <a:pt x="10815" y="4020"/>
                  </a:lnTo>
                  <a:lnTo>
                    <a:pt x="9995" y="4440"/>
                  </a:lnTo>
                  <a:cubicBezTo>
                    <a:pt x="9913" y="4481"/>
                    <a:pt x="9831" y="4614"/>
                    <a:pt x="9872" y="4788"/>
                  </a:cubicBezTo>
                  <a:cubicBezTo>
                    <a:pt x="9872" y="4829"/>
                    <a:pt x="9913" y="4911"/>
                    <a:pt x="9995" y="4952"/>
                  </a:cubicBezTo>
                  <a:lnTo>
                    <a:pt x="10856" y="5598"/>
                  </a:lnTo>
                  <a:cubicBezTo>
                    <a:pt x="10897" y="5639"/>
                    <a:pt x="10938" y="5639"/>
                    <a:pt x="11020" y="5639"/>
                  </a:cubicBezTo>
                  <a:lnTo>
                    <a:pt x="11369" y="5639"/>
                  </a:lnTo>
                  <a:lnTo>
                    <a:pt x="11369" y="7905"/>
                  </a:lnTo>
                  <a:lnTo>
                    <a:pt x="8806" y="7905"/>
                  </a:lnTo>
                  <a:cubicBezTo>
                    <a:pt x="8201" y="7905"/>
                    <a:pt x="7607" y="8120"/>
                    <a:pt x="7176" y="8499"/>
                  </a:cubicBezTo>
                  <a:lnTo>
                    <a:pt x="7176" y="1323"/>
                  </a:lnTo>
                  <a:cubicBezTo>
                    <a:pt x="7525" y="893"/>
                    <a:pt x="8078" y="637"/>
                    <a:pt x="8632" y="637"/>
                  </a:cubicBezTo>
                  <a:close/>
                  <a:moveTo>
                    <a:pt x="1794" y="1498"/>
                  </a:moveTo>
                  <a:lnTo>
                    <a:pt x="1794" y="2738"/>
                  </a:lnTo>
                  <a:cubicBezTo>
                    <a:pt x="1794" y="2779"/>
                    <a:pt x="1794" y="2861"/>
                    <a:pt x="1845" y="2902"/>
                  </a:cubicBezTo>
                  <a:lnTo>
                    <a:pt x="2481" y="3763"/>
                  </a:lnTo>
                  <a:lnTo>
                    <a:pt x="2522" y="3804"/>
                  </a:lnTo>
                  <a:lnTo>
                    <a:pt x="2911" y="4184"/>
                  </a:lnTo>
                  <a:lnTo>
                    <a:pt x="2655" y="4399"/>
                  </a:lnTo>
                  <a:lnTo>
                    <a:pt x="2102" y="4399"/>
                  </a:lnTo>
                  <a:cubicBezTo>
                    <a:pt x="1927" y="4399"/>
                    <a:pt x="1794" y="4532"/>
                    <a:pt x="1794" y="4696"/>
                  </a:cubicBezTo>
                  <a:lnTo>
                    <a:pt x="1794" y="8202"/>
                  </a:lnTo>
                  <a:cubicBezTo>
                    <a:pt x="1794" y="8376"/>
                    <a:pt x="1927" y="8499"/>
                    <a:pt x="2102" y="8499"/>
                  </a:cubicBezTo>
                  <a:lnTo>
                    <a:pt x="4962" y="8499"/>
                  </a:lnTo>
                  <a:cubicBezTo>
                    <a:pt x="5515" y="8499"/>
                    <a:pt x="6028" y="8715"/>
                    <a:pt x="6366" y="9145"/>
                  </a:cubicBezTo>
                  <a:cubicBezTo>
                    <a:pt x="6151" y="9227"/>
                    <a:pt x="5946" y="9443"/>
                    <a:pt x="5813" y="9658"/>
                  </a:cubicBezTo>
                  <a:lnTo>
                    <a:pt x="605" y="9658"/>
                  </a:lnTo>
                  <a:lnTo>
                    <a:pt x="605" y="1498"/>
                  </a:lnTo>
                  <a:close/>
                  <a:moveTo>
                    <a:pt x="13163" y="1498"/>
                  </a:moveTo>
                  <a:lnTo>
                    <a:pt x="13163" y="9658"/>
                  </a:lnTo>
                  <a:lnTo>
                    <a:pt x="7945" y="9658"/>
                  </a:lnTo>
                  <a:cubicBezTo>
                    <a:pt x="7822" y="9443"/>
                    <a:pt x="7607" y="9227"/>
                    <a:pt x="7391" y="9145"/>
                  </a:cubicBezTo>
                  <a:cubicBezTo>
                    <a:pt x="7740" y="8715"/>
                    <a:pt x="8252" y="8499"/>
                    <a:pt x="8806" y="8499"/>
                  </a:cubicBezTo>
                  <a:lnTo>
                    <a:pt x="11666" y="8499"/>
                  </a:lnTo>
                  <a:cubicBezTo>
                    <a:pt x="11840" y="8499"/>
                    <a:pt x="11964" y="8376"/>
                    <a:pt x="11964" y="8202"/>
                  </a:cubicBezTo>
                  <a:lnTo>
                    <a:pt x="11964" y="5342"/>
                  </a:lnTo>
                  <a:cubicBezTo>
                    <a:pt x="11964" y="5209"/>
                    <a:pt x="11840" y="5086"/>
                    <a:pt x="11666" y="5086"/>
                  </a:cubicBezTo>
                  <a:lnTo>
                    <a:pt x="11113" y="5086"/>
                  </a:lnTo>
                  <a:lnTo>
                    <a:pt x="10723" y="4737"/>
                  </a:lnTo>
                  <a:lnTo>
                    <a:pt x="11154" y="4532"/>
                  </a:lnTo>
                  <a:cubicBezTo>
                    <a:pt x="11195" y="4532"/>
                    <a:pt x="11236" y="4481"/>
                    <a:pt x="11277" y="4440"/>
                  </a:cubicBezTo>
                  <a:lnTo>
                    <a:pt x="11922" y="3548"/>
                  </a:lnTo>
                  <a:cubicBezTo>
                    <a:pt x="11964" y="3507"/>
                    <a:pt x="11964" y="3456"/>
                    <a:pt x="11964" y="3374"/>
                  </a:cubicBezTo>
                  <a:lnTo>
                    <a:pt x="11964" y="1498"/>
                  </a:lnTo>
                  <a:close/>
                  <a:moveTo>
                    <a:pt x="2102" y="1"/>
                  </a:moveTo>
                  <a:cubicBezTo>
                    <a:pt x="1927" y="1"/>
                    <a:pt x="1794" y="124"/>
                    <a:pt x="1794" y="298"/>
                  </a:cubicBezTo>
                  <a:lnTo>
                    <a:pt x="1794" y="893"/>
                  </a:lnTo>
                  <a:lnTo>
                    <a:pt x="308" y="893"/>
                  </a:lnTo>
                  <a:cubicBezTo>
                    <a:pt x="133" y="893"/>
                    <a:pt x="0" y="1026"/>
                    <a:pt x="0" y="1200"/>
                  </a:cubicBezTo>
                  <a:lnTo>
                    <a:pt x="0" y="9955"/>
                  </a:lnTo>
                  <a:cubicBezTo>
                    <a:pt x="0" y="9955"/>
                    <a:pt x="117" y="10215"/>
                    <a:pt x="274" y="10215"/>
                  </a:cubicBezTo>
                  <a:cubicBezTo>
                    <a:pt x="285" y="10215"/>
                    <a:pt x="296" y="10214"/>
                    <a:pt x="308" y="10211"/>
                  </a:cubicBezTo>
                  <a:lnTo>
                    <a:pt x="5987" y="10211"/>
                  </a:lnTo>
                  <a:cubicBezTo>
                    <a:pt x="6008" y="10219"/>
                    <a:pt x="6030" y="10222"/>
                    <a:pt x="6052" y="10222"/>
                  </a:cubicBezTo>
                  <a:cubicBezTo>
                    <a:pt x="6154" y="10222"/>
                    <a:pt x="6250" y="10147"/>
                    <a:pt x="6284" y="10037"/>
                  </a:cubicBezTo>
                  <a:lnTo>
                    <a:pt x="6284" y="9996"/>
                  </a:lnTo>
                  <a:cubicBezTo>
                    <a:pt x="6366" y="9740"/>
                    <a:pt x="6622" y="9566"/>
                    <a:pt x="6879" y="9566"/>
                  </a:cubicBezTo>
                  <a:cubicBezTo>
                    <a:pt x="7135" y="9566"/>
                    <a:pt x="7391" y="9740"/>
                    <a:pt x="7484" y="9996"/>
                  </a:cubicBezTo>
                  <a:lnTo>
                    <a:pt x="7484" y="10037"/>
                  </a:lnTo>
                  <a:cubicBezTo>
                    <a:pt x="7525" y="10170"/>
                    <a:pt x="7607" y="10252"/>
                    <a:pt x="7740" y="10252"/>
                  </a:cubicBezTo>
                  <a:lnTo>
                    <a:pt x="13460" y="10252"/>
                  </a:lnTo>
                  <a:cubicBezTo>
                    <a:pt x="13634" y="10252"/>
                    <a:pt x="13758" y="9955"/>
                    <a:pt x="13758" y="9955"/>
                  </a:cubicBezTo>
                  <a:lnTo>
                    <a:pt x="13758" y="1200"/>
                  </a:lnTo>
                  <a:cubicBezTo>
                    <a:pt x="13758" y="1026"/>
                    <a:pt x="13634" y="893"/>
                    <a:pt x="13460" y="893"/>
                  </a:cubicBezTo>
                  <a:lnTo>
                    <a:pt x="11964" y="893"/>
                  </a:lnTo>
                  <a:lnTo>
                    <a:pt x="11964" y="298"/>
                  </a:lnTo>
                  <a:cubicBezTo>
                    <a:pt x="11964" y="124"/>
                    <a:pt x="11840" y="1"/>
                    <a:pt x="11666" y="1"/>
                  </a:cubicBezTo>
                  <a:lnTo>
                    <a:pt x="8632" y="1"/>
                  </a:lnTo>
                  <a:cubicBezTo>
                    <a:pt x="7996" y="1"/>
                    <a:pt x="7350" y="257"/>
                    <a:pt x="6879" y="729"/>
                  </a:cubicBezTo>
                  <a:cubicBezTo>
                    <a:pt x="6407" y="257"/>
                    <a:pt x="5813" y="1"/>
                    <a:pt x="5126" y="1"/>
                  </a:cubicBezTo>
                  <a:lnTo>
                    <a:pt x="4921" y="1"/>
                  </a:lnTo>
                  <a:cubicBezTo>
                    <a:pt x="4828" y="1"/>
                    <a:pt x="4746" y="42"/>
                    <a:pt x="4705" y="124"/>
                  </a:cubicBezTo>
                  <a:lnTo>
                    <a:pt x="4060" y="944"/>
                  </a:lnTo>
                  <a:lnTo>
                    <a:pt x="3424" y="124"/>
                  </a:lnTo>
                  <a:cubicBezTo>
                    <a:pt x="3332" y="42"/>
                    <a:pt x="3250" y="1"/>
                    <a:pt x="3168"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61"/>
          <p:cNvGrpSpPr/>
          <p:nvPr/>
        </p:nvGrpSpPr>
        <p:grpSpPr>
          <a:xfrm>
            <a:off x="4049688" y="1422500"/>
            <a:ext cx="276825" cy="343950"/>
            <a:chOff x="4049688" y="1422500"/>
            <a:chExt cx="276825" cy="343950"/>
          </a:xfrm>
        </p:grpSpPr>
        <p:sp>
          <p:nvSpPr>
            <p:cNvPr id="1165" name="Google Shape;1165;p61"/>
            <p:cNvSpPr/>
            <p:nvPr/>
          </p:nvSpPr>
          <p:spPr>
            <a:xfrm>
              <a:off x="4049688" y="1422500"/>
              <a:ext cx="276825" cy="343950"/>
            </a:xfrm>
            <a:custGeom>
              <a:avLst/>
              <a:gdLst/>
              <a:ahLst/>
              <a:cxnLst/>
              <a:rect l="l" t="t" r="r" b="b"/>
              <a:pathLst>
                <a:path w="11073" h="13758" extrusionOk="0">
                  <a:moveTo>
                    <a:pt x="10467" y="595"/>
                  </a:moveTo>
                  <a:lnTo>
                    <a:pt x="10467" y="10979"/>
                  </a:lnTo>
                  <a:lnTo>
                    <a:pt x="1415" y="10979"/>
                  </a:lnTo>
                  <a:cubicBezTo>
                    <a:pt x="1118" y="10979"/>
                    <a:pt x="821" y="11061"/>
                    <a:pt x="605" y="11236"/>
                  </a:cubicBezTo>
                  <a:lnTo>
                    <a:pt x="605" y="1415"/>
                  </a:lnTo>
                  <a:cubicBezTo>
                    <a:pt x="605" y="943"/>
                    <a:pt x="944" y="595"/>
                    <a:pt x="1415" y="595"/>
                  </a:cubicBezTo>
                  <a:close/>
                  <a:moveTo>
                    <a:pt x="10467" y="11574"/>
                  </a:moveTo>
                  <a:lnTo>
                    <a:pt x="10467" y="13153"/>
                  </a:lnTo>
                  <a:lnTo>
                    <a:pt x="1456" y="13153"/>
                  </a:lnTo>
                  <a:cubicBezTo>
                    <a:pt x="1026" y="13153"/>
                    <a:pt x="646" y="12814"/>
                    <a:pt x="646" y="12384"/>
                  </a:cubicBezTo>
                  <a:cubicBezTo>
                    <a:pt x="605" y="11922"/>
                    <a:pt x="985" y="11574"/>
                    <a:pt x="1456" y="11574"/>
                  </a:cubicBezTo>
                  <a:close/>
                  <a:moveTo>
                    <a:pt x="1415" y="0"/>
                  </a:moveTo>
                  <a:cubicBezTo>
                    <a:pt x="605" y="0"/>
                    <a:pt x="0" y="646"/>
                    <a:pt x="0" y="1415"/>
                  </a:cubicBezTo>
                  <a:lnTo>
                    <a:pt x="0" y="12343"/>
                  </a:lnTo>
                  <a:cubicBezTo>
                    <a:pt x="0" y="13153"/>
                    <a:pt x="605" y="13757"/>
                    <a:pt x="1415" y="13757"/>
                  </a:cubicBezTo>
                  <a:lnTo>
                    <a:pt x="10765" y="13757"/>
                  </a:lnTo>
                  <a:cubicBezTo>
                    <a:pt x="10939" y="13757"/>
                    <a:pt x="11072" y="13624"/>
                    <a:pt x="11072" y="13460"/>
                  </a:cubicBezTo>
                  <a:lnTo>
                    <a:pt x="11072" y="11277"/>
                  </a:lnTo>
                  <a:lnTo>
                    <a:pt x="11072" y="297"/>
                  </a:lnTo>
                  <a:cubicBezTo>
                    <a:pt x="11072" y="133"/>
                    <a:pt x="10939" y="0"/>
                    <a:pt x="1076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1"/>
            <p:cNvSpPr/>
            <p:nvPr/>
          </p:nvSpPr>
          <p:spPr>
            <a:xfrm>
              <a:off x="4130938" y="1483475"/>
              <a:ext cx="62050" cy="58725"/>
            </a:xfrm>
            <a:custGeom>
              <a:avLst/>
              <a:gdLst/>
              <a:ahLst/>
              <a:cxnLst/>
              <a:rect l="l" t="t" r="r" b="b"/>
              <a:pathLst>
                <a:path w="2482" h="2349" extrusionOk="0">
                  <a:moveTo>
                    <a:pt x="297" y="1"/>
                  </a:moveTo>
                  <a:cubicBezTo>
                    <a:pt x="133" y="1"/>
                    <a:pt x="0" y="124"/>
                    <a:pt x="0" y="298"/>
                  </a:cubicBezTo>
                  <a:lnTo>
                    <a:pt x="0" y="1364"/>
                  </a:lnTo>
                  <a:cubicBezTo>
                    <a:pt x="0" y="1446"/>
                    <a:pt x="41" y="1487"/>
                    <a:pt x="82" y="1580"/>
                  </a:cubicBezTo>
                  <a:lnTo>
                    <a:pt x="769" y="2348"/>
                  </a:lnTo>
                  <a:lnTo>
                    <a:pt x="1241" y="1959"/>
                  </a:lnTo>
                  <a:lnTo>
                    <a:pt x="595" y="1282"/>
                  </a:lnTo>
                  <a:lnTo>
                    <a:pt x="595" y="554"/>
                  </a:lnTo>
                  <a:lnTo>
                    <a:pt x="1282" y="554"/>
                  </a:lnTo>
                  <a:lnTo>
                    <a:pt x="2050" y="1282"/>
                  </a:lnTo>
                  <a:lnTo>
                    <a:pt x="2481" y="811"/>
                  </a:lnTo>
                  <a:lnTo>
                    <a:pt x="1579" y="42"/>
                  </a:lnTo>
                  <a:cubicBezTo>
                    <a:pt x="1538" y="1"/>
                    <a:pt x="1456" y="1"/>
                    <a:pt x="141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1"/>
            <p:cNvSpPr/>
            <p:nvPr/>
          </p:nvSpPr>
          <p:spPr>
            <a:xfrm>
              <a:off x="4182188" y="1532425"/>
              <a:ext cx="96125" cy="97175"/>
            </a:xfrm>
            <a:custGeom>
              <a:avLst/>
              <a:gdLst/>
              <a:ahLst/>
              <a:cxnLst/>
              <a:rect l="l" t="t" r="r" b="b"/>
              <a:pathLst>
                <a:path w="3845" h="3887" extrusionOk="0">
                  <a:moveTo>
                    <a:pt x="1671" y="1"/>
                  </a:moveTo>
                  <a:lnTo>
                    <a:pt x="1282" y="431"/>
                  </a:lnTo>
                  <a:lnTo>
                    <a:pt x="2645" y="1631"/>
                  </a:lnTo>
                  <a:lnTo>
                    <a:pt x="2092" y="2143"/>
                  </a:lnTo>
                  <a:lnTo>
                    <a:pt x="2092" y="2184"/>
                  </a:lnTo>
                  <a:lnTo>
                    <a:pt x="1538" y="2697"/>
                  </a:lnTo>
                  <a:lnTo>
                    <a:pt x="431" y="1457"/>
                  </a:lnTo>
                  <a:lnTo>
                    <a:pt x="0" y="1836"/>
                  </a:lnTo>
                  <a:lnTo>
                    <a:pt x="1108" y="3117"/>
                  </a:lnTo>
                  <a:lnTo>
                    <a:pt x="1108" y="3169"/>
                  </a:lnTo>
                  <a:cubicBezTo>
                    <a:pt x="985" y="3251"/>
                    <a:pt x="985" y="3466"/>
                    <a:pt x="1108" y="3548"/>
                  </a:cubicBezTo>
                  <a:cubicBezTo>
                    <a:pt x="1159" y="3630"/>
                    <a:pt x="1241" y="3681"/>
                    <a:pt x="1323" y="3681"/>
                  </a:cubicBezTo>
                  <a:cubicBezTo>
                    <a:pt x="1415" y="3681"/>
                    <a:pt x="1456" y="3630"/>
                    <a:pt x="1538" y="3589"/>
                  </a:cubicBezTo>
                  <a:lnTo>
                    <a:pt x="1538" y="3548"/>
                  </a:lnTo>
                  <a:lnTo>
                    <a:pt x="2307" y="2779"/>
                  </a:lnTo>
                  <a:lnTo>
                    <a:pt x="3291" y="3804"/>
                  </a:lnTo>
                  <a:cubicBezTo>
                    <a:pt x="3373" y="3845"/>
                    <a:pt x="3414" y="3886"/>
                    <a:pt x="3506" y="3886"/>
                  </a:cubicBezTo>
                  <a:cubicBezTo>
                    <a:pt x="3588" y="3886"/>
                    <a:pt x="3671" y="3845"/>
                    <a:pt x="3722" y="3804"/>
                  </a:cubicBezTo>
                  <a:cubicBezTo>
                    <a:pt x="3845" y="3681"/>
                    <a:pt x="3845" y="3507"/>
                    <a:pt x="3722" y="3374"/>
                  </a:cubicBezTo>
                  <a:lnTo>
                    <a:pt x="2738" y="2400"/>
                  </a:lnTo>
                  <a:lnTo>
                    <a:pt x="3506" y="1580"/>
                  </a:lnTo>
                  <a:cubicBezTo>
                    <a:pt x="3629" y="1498"/>
                    <a:pt x="3629" y="1282"/>
                    <a:pt x="3506" y="1200"/>
                  </a:cubicBezTo>
                  <a:cubicBezTo>
                    <a:pt x="3440" y="1134"/>
                    <a:pt x="3366" y="1100"/>
                    <a:pt x="3291" y="1100"/>
                  </a:cubicBezTo>
                  <a:cubicBezTo>
                    <a:pt x="3217" y="1100"/>
                    <a:pt x="3143" y="1134"/>
                    <a:pt x="3076" y="1200"/>
                  </a:cubicBezTo>
                  <a:lnTo>
                    <a:pt x="167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1"/>
            <p:cNvSpPr/>
            <p:nvPr/>
          </p:nvSpPr>
          <p:spPr>
            <a:xfrm>
              <a:off x="4109663" y="1483475"/>
              <a:ext cx="134575" cy="134575"/>
            </a:xfrm>
            <a:custGeom>
              <a:avLst/>
              <a:gdLst/>
              <a:ahLst/>
              <a:cxnLst/>
              <a:rect l="l" t="t" r="r" b="b"/>
              <a:pathLst>
                <a:path w="5383" h="5383" extrusionOk="0">
                  <a:moveTo>
                    <a:pt x="4829" y="554"/>
                  </a:moveTo>
                  <a:lnTo>
                    <a:pt x="4829" y="1282"/>
                  </a:lnTo>
                  <a:lnTo>
                    <a:pt x="1794" y="4655"/>
                  </a:lnTo>
                  <a:lnTo>
                    <a:pt x="728" y="3589"/>
                  </a:lnTo>
                  <a:lnTo>
                    <a:pt x="4101" y="554"/>
                  </a:lnTo>
                  <a:close/>
                  <a:moveTo>
                    <a:pt x="4009" y="1"/>
                  </a:moveTo>
                  <a:cubicBezTo>
                    <a:pt x="3927" y="1"/>
                    <a:pt x="3886" y="1"/>
                    <a:pt x="3804" y="42"/>
                  </a:cubicBezTo>
                  <a:lnTo>
                    <a:pt x="82" y="3333"/>
                  </a:lnTo>
                  <a:cubicBezTo>
                    <a:pt x="41" y="3374"/>
                    <a:pt x="0" y="3456"/>
                    <a:pt x="0" y="3538"/>
                  </a:cubicBezTo>
                  <a:cubicBezTo>
                    <a:pt x="0" y="3630"/>
                    <a:pt x="41" y="3712"/>
                    <a:pt x="82" y="3753"/>
                  </a:cubicBezTo>
                  <a:lnTo>
                    <a:pt x="1620" y="5291"/>
                  </a:lnTo>
                  <a:cubicBezTo>
                    <a:pt x="1661" y="5332"/>
                    <a:pt x="1753" y="5383"/>
                    <a:pt x="1835" y="5383"/>
                  </a:cubicBezTo>
                  <a:cubicBezTo>
                    <a:pt x="1917" y="5383"/>
                    <a:pt x="2010" y="5332"/>
                    <a:pt x="2051" y="5291"/>
                  </a:cubicBezTo>
                  <a:lnTo>
                    <a:pt x="5341" y="1580"/>
                  </a:lnTo>
                  <a:cubicBezTo>
                    <a:pt x="5382" y="1487"/>
                    <a:pt x="5382" y="1446"/>
                    <a:pt x="5382" y="1364"/>
                  </a:cubicBezTo>
                  <a:lnTo>
                    <a:pt x="5382" y="298"/>
                  </a:lnTo>
                  <a:cubicBezTo>
                    <a:pt x="5382" y="124"/>
                    <a:pt x="5249" y="1"/>
                    <a:pt x="5085"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1"/>
            <p:cNvSpPr/>
            <p:nvPr/>
          </p:nvSpPr>
          <p:spPr>
            <a:xfrm>
              <a:off x="4097863" y="1559925"/>
              <a:ext cx="70500" cy="69675"/>
            </a:xfrm>
            <a:custGeom>
              <a:avLst/>
              <a:gdLst/>
              <a:ahLst/>
              <a:cxnLst/>
              <a:rect l="l" t="t" r="r" b="b"/>
              <a:pathLst>
                <a:path w="2820" h="2787" extrusionOk="0">
                  <a:moveTo>
                    <a:pt x="534" y="0"/>
                  </a:moveTo>
                  <a:cubicBezTo>
                    <a:pt x="459" y="0"/>
                    <a:pt x="385" y="34"/>
                    <a:pt x="339" y="100"/>
                  </a:cubicBezTo>
                  <a:cubicBezTo>
                    <a:pt x="216" y="182"/>
                    <a:pt x="216" y="398"/>
                    <a:pt x="339" y="480"/>
                  </a:cubicBezTo>
                  <a:lnTo>
                    <a:pt x="1108" y="1300"/>
                  </a:lnTo>
                  <a:lnTo>
                    <a:pt x="124" y="2274"/>
                  </a:lnTo>
                  <a:cubicBezTo>
                    <a:pt x="1" y="2407"/>
                    <a:pt x="1" y="2581"/>
                    <a:pt x="124" y="2704"/>
                  </a:cubicBezTo>
                  <a:cubicBezTo>
                    <a:pt x="175" y="2745"/>
                    <a:pt x="257" y="2786"/>
                    <a:pt x="298" y="2786"/>
                  </a:cubicBezTo>
                  <a:cubicBezTo>
                    <a:pt x="380" y="2786"/>
                    <a:pt x="472" y="2745"/>
                    <a:pt x="513" y="2704"/>
                  </a:cubicBezTo>
                  <a:lnTo>
                    <a:pt x="1538" y="1679"/>
                  </a:lnTo>
                  <a:lnTo>
                    <a:pt x="2307" y="2448"/>
                  </a:lnTo>
                  <a:cubicBezTo>
                    <a:pt x="2348" y="2530"/>
                    <a:pt x="2430" y="2581"/>
                    <a:pt x="2523" y="2581"/>
                  </a:cubicBezTo>
                  <a:cubicBezTo>
                    <a:pt x="2564" y="2581"/>
                    <a:pt x="2646" y="2530"/>
                    <a:pt x="2738" y="2448"/>
                  </a:cubicBezTo>
                  <a:cubicBezTo>
                    <a:pt x="2820" y="2366"/>
                    <a:pt x="2820" y="2151"/>
                    <a:pt x="2738" y="2069"/>
                  </a:cubicBezTo>
                  <a:lnTo>
                    <a:pt x="1754" y="1084"/>
                  </a:lnTo>
                  <a:lnTo>
                    <a:pt x="1713" y="1043"/>
                  </a:lnTo>
                  <a:lnTo>
                    <a:pt x="729" y="100"/>
                  </a:lnTo>
                  <a:cubicBezTo>
                    <a:pt x="682" y="34"/>
                    <a:pt x="608" y="0"/>
                    <a:pt x="53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1"/>
            <p:cNvSpPr/>
            <p:nvPr/>
          </p:nvSpPr>
          <p:spPr>
            <a:xfrm>
              <a:off x="4147088" y="1653150"/>
              <a:ext cx="81000" cy="14875"/>
            </a:xfrm>
            <a:custGeom>
              <a:avLst/>
              <a:gdLst/>
              <a:ahLst/>
              <a:cxnLst/>
              <a:rect l="l" t="t" r="r" b="b"/>
              <a:pathLst>
                <a:path w="3240" h="595" extrusionOk="0">
                  <a:moveTo>
                    <a:pt x="338" y="0"/>
                  </a:moveTo>
                  <a:cubicBezTo>
                    <a:pt x="123" y="0"/>
                    <a:pt x="0" y="175"/>
                    <a:pt x="41" y="339"/>
                  </a:cubicBezTo>
                  <a:cubicBezTo>
                    <a:pt x="41" y="472"/>
                    <a:pt x="164" y="595"/>
                    <a:pt x="338" y="595"/>
                  </a:cubicBezTo>
                  <a:lnTo>
                    <a:pt x="2942" y="595"/>
                  </a:lnTo>
                  <a:cubicBezTo>
                    <a:pt x="3116" y="595"/>
                    <a:pt x="3239" y="431"/>
                    <a:pt x="3239" y="257"/>
                  </a:cubicBezTo>
                  <a:cubicBezTo>
                    <a:pt x="3198" y="82"/>
                    <a:pt x="3075" y="0"/>
                    <a:pt x="29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61"/>
          <p:cNvGrpSpPr/>
          <p:nvPr/>
        </p:nvGrpSpPr>
        <p:grpSpPr>
          <a:xfrm>
            <a:off x="2548363" y="1422500"/>
            <a:ext cx="266050" cy="344325"/>
            <a:chOff x="2548363" y="1422500"/>
            <a:chExt cx="266050" cy="344325"/>
          </a:xfrm>
        </p:grpSpPr>
        <p:sp>
          <p:nvSpPr>
            <p:cNvPr id="1172" name="Google Shape;1172;p61"/>
            <p:cNvSpPr/>
            <p:nvPr/>
          </p:nvSpPr>
          <p:spPr>
            <a:xfrm>
              <a:off x="2576038" y="1702200"/>
              <a:ext cx="58975" cy="64625"/>
            </a:xfrm>
            <a:custGeom>
              <a:avLst/>
              <a:gdLst/>
              <a:ahLst/>
              <a:cxnLst/>
              <a:rect l="l" t="t" r="r" b="b"/>
              <a:pathLst>
                <a:path w="2359" h="2585" extrusionOk="0">
                  <a:moveTo>
                    <a:pt x="312" y="0"/>
                  </a:moveTo>
                  <a:cubicBezTo>
                    <a:pt x="293" y="0"/>
                    <a:pt x="275" y="2"/>
                    <a:pt x="257" y="7"/>
                  </a:cubicBezTo>
                  <a:cubicBezTo>
                    <a:pt x="93" y="48"/>
                    <a:pt x="0" y="171"/>
                    <a:pt x="0" y="304"/>
                  </a:cubicBezTo>
                  <a:lnTo>
                    <a:pt x="0" y="2272"/>
                  </a:lnTo>
                  <a:cubicBezTo>
                    <a:pt x="0" y="2354"/>
                    <a:pt x="0" y="2395"/>
                    <a:pt x="52" y="2436"/>
                  </a:cubicBezTo>
                  <a:cubicBezTo>
                    <a:pt x="113" y="2537"/>
                    <a:pt x="199" y="2585"/>
                    <a:pt x="294" y="2585"/>
                  </a:cubicBezTo>
                  <a:cubicBezTo>
                    <a:pt x="325" y="2585"/>
                    <a:pt x="357" y="2580"/>
                    <a:pt x="390" y="2569"/>
                  </a:cubicBezTo>
                  <a:lnTo>
                    <a:pt x="1159" y="2354"/>
                  </a:lnTo>
                  <a:lnTo>
                    <a:pt x="1969" y="2569"/>
                  </a:lnTo>
                  <a:lnTo>
                    <a:pt x="2051" y="2569"/>
                  </a:lnTo>
                  <a:cubicBezTo>
                    <a:pt x="2143" y="2569"/>
                    <a:pt x="2225" y="2528"/>
                    <a:pt x="2307" y="2436"/>
                  </a:cubicBezTo>
                  <a:cubicBezTo>
                    <a:pt x="2307" y="2395"/>
                    <a:pt x="2358" y="2354"/>
                    <a:pt x="2358" y="2272"/>
                  </a:cubicBezTo>
                  <a:lnTo>
                    <a:pt x="2358" y="304"/>
                  </a:lnTo>
                  <a:cubicBezTo>
                    <a:pt x="2358" y="148"/>
                    <a:pt x="2219" y="0"/>
                    <a:pt x="2065" y="0"/>
                  </a:cubicBezTo>
                  <a:cubicBezTo>
                    <a:pt x="2046" y="0"/>
                    <a:pt x="2028" y="2"/>
                    <a:pt x="2010" y="7"/>
                  </a:cubicBezTo>
                  <a:cubicBezTo>
                    <a:pt x="1846" y="48"/>
                    <a:pt x="1753" y="171"/>
                    <a:pt x="1753" y="304"/>
                  </a:cubicBezTo>
                  <a:lnTo>
                    <a:pt x="1753" y="1883"/>
                  </a:lnTo>
                  <a:lnTo>
                    <a:pt x="1241" y="1760"/>
                  </a:lnTo>
                  <a:lnTo>
                    <a:pt x="1077" y="1760"/>
                  </a:lnTo>
                  <a:lnTo>
                    <a:pt x="605" y="1883"/>
                  </a:lnTo>
                  <a:lnTo>
                    <a:pt x="605" y="304"/>
                  </a:lnTo>
                  <a:cubicBezTo>
                    <a:pt x="605" y="148"/>
                    <a:pt x="466" y="0"/>
                    <a:pt x="31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1"/>
            <p:cNvSpPr/>
            <p:nvPr/>
          </p:nvSpPr>
          <p:spPr>
            <a:xfrm>
              <a:off x="2608063" y="1461950"/>
              <a:ext cx="125100" cy="113300"/>
            </a:xfrm>
            <a:custGeom>
              <a:avLst/>
              <a:gdLst/>
              <a:ahLst/>
              <a:cxnLst/>
              <a:rect l="l" t="t" r="r" b="b"/>
              <a:pathLst>
                <a:path w="5004" h="4532" extrusionOk="0">
                  <a:moveTo>
                    <a:pt x="3589" y="554"/>
                  </a:moveTo>
                  <a:cubicBezTo>
                    <a:pt x="4060" y="554"/>
                    <a:pt x="4409" y="944"/>
                    <a:pt x="4409" y="1374"/>
                  </a:cubicBezTo>
                  <a:cubicBezTo>
                    <a:pt x="4409" y="1579"/>
                    <a:pt x="4317" y="1795"/>
                    <a:pt x="4194" y="1928"/>
                  </a:cubicBezTo>
                  <a:lnTo>
                    <a:pt x="2523" y="3763"/>
                  </a:lnTo>
                  <a:lnTo>
                    <a:pt x="862" y="1928"/>
                  </a:lnTo>
                  <a:cubicBezTo>
                    <a:pt x="688" y="1795"/>
                    <a:pt x="606" y="1579"/>
                    <a:pt x="606" y="1374"/>
                  </a:cubicBezTo>
                  <a:cubicBezTo>
                    <a:pt x="606" y="944"/>
                    <a:pt x="985" y="554"/>
                    <a:pt x="1416" y="554"/>
                  </a:cubicBezTo>
                  <a:cubicBezTo>
                    <a:pt x="1631" y="554"/>
                    <a:pt x="1795" y="647"/>
                    <a:pt x="1969" y="811"/>
                  </a:cubicBezTo>
                  <a:lnTo>
                    <a:pt x="2307" y="1159"/>
                  </a:lnTo>
                  <a:cubicBezTo>
                    <a:pt x="2359" y="1200"/>
                    <a:pt x="2441" y="1241"/>
                    <a:pt x="2523" y="1241"/>
                  </a:cubicBezTo>
                  <a:cubicBezTo>
                    <a:pt x="2564" y="1241"/>
                    <a:pt x="2656" y="1200"/>
                    <a:pt x="2697" y="1159"/>
                  </a:cubicBezTo>
                  <a:lnTo>
                    <a:pt x="3035" y="811"/>
                  </a:lnTo>
                  <a:cubicBezTo>
                    <a:pt x="3210" y="647"/>
                    <a:pt x="3384" y="554"/>
                    <a:pt x="3589" y="554"/>
                  </a:cubicBezTo>
                  <a:close/>
                  <a:moveTo>
                    <a:pt x="1416" y="1"/>
                  </a:moveTo>
                  <a:cubicBezTo>
                    <a:pt x="647" y="1"/>
                    <a:pt x="1" y="606"/>
                    <a:pt x="1" y="1374"/>
                  </a:cubicBezTo>
                  <a:cubicBezTo>
                    <a:pt x="1" y="1713"/>
                    <a:pt x="175" y="2051"/>
                    <a:pt x="390" y="2348"/>
                  </a:cubicBezTo>
                  <a:lnTo>
                    <a:pt x="2266" y="4399"/>
                  </a:lnTo>
                  <a:cubicBezTo>
                    <a:pt x="2359" y="4491"/>
                    <a:pt x="2441" y="4532"/>
                    <a:pt x="2523" y="4532"/>
                  </a:cubicBezTo>
                  <a:cubicBezTo>
                    <a:pt x="2564" y="4532"/>
                    <a:pt x="2656" y="4491"/>
                    <a:pt x="2738" y="4399"/>
                  </a:cubicBezTo>
                  <a:lnTo>
                    <a:pt x="4614" y="2348"/>
                  </a:lnTo>
                  <a:cubicBezTo>
                    <a:pt x="4870" y="2051"/>
                    <a:pt x="5004" y="1713"/>
                    <a:pt x="5004" y="1374"/>
                  </a:cubicBezTo>
                  <a:cubicBezTo>
                    <a:pt x="5004" y="606"/>
                    <a:pt x="4358" y="1"/>
                    <a:pt x="3589" y="1"/>
                  </a:cubicBezTo>
                  <a:cubicBezTo>
                    <a:pt x="3251" y="1"/>
                    <a:pt x="2912" y="134"/>
                    <a:pt x="2656" y="390"/>
                  </a:cubicBezTo>
                  <a:lnTo>
                    <a:pt x="2523" y="513"/>
                  </a:lnTo>
                  <a:lnTo>
                    <a:pt x="2400" y="390"/>
                  </a:lnTo>
                  <a:cubicBezTo>
                    <a:pt x="2102" y="134"/>
                    <a:pt x="1754" y="1"/>
                    <a:pt x="1416"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1"/>
            <p:cNvSpPr/>
            <p:nvPr/>
          </p:nvSpPr>
          <p:spPr>
            <a:xfrm>
              <a:off x="2548363" y="1422500"/>
              <a:ext cx="266050" cy="294750"/>
            </a:xfrm>
            <a:custGeom>
              <a:avLst/>
              <a:gdLst/>
              <a:ahLst/>
              <a:cxnLst/>
              <a:rect l="l" t="t" r="r" b="b"/>
              <a:pathLst>
                <a:path w="10642" h="11790" extrusionOk="0">
                  <a:moveTo>
                    <a:pt x="10077" y="5003"/>
                  </a:moveTo>
                  <a:lnTo>
                    <a:pt x="10077" y="6581"/>
                  </a:lnTo>
                  <a:lnTo>
                    <a:pt x="8847" y="6581"/>
                  </a:lnTo>
                  <a:cubicBezTo>
                    <a:pt x="8417" y="6581"/>
                    <a:pt x="8078" y="6233"/>
                    <a:pt x="8027" y="5813"/>
                  </a:cubicBezTo>
                  <a:cubicBezTo>
                    <a:pt x="8027" y="5341"/>
                    <a:pt x="8376" y="5003"/>
                    <a:pt x="8847" y="5003"/>
                  </a:cubicBezTo>
                  <a:close/>
                  <a:moveTo>
                    <a:pt x="8283" y="595"/>
                  </a:moveTo>
                  <a:cubicBezTo>
                    <a:pt x="8796" y="595"/>
                    <a:pt x="9186" y="984"/>
                    <a:pt x="9186" y="1497"/>
                  </a:cubicBezTo>
                  <a:lnTo>
                    <a:pt x="9186" y="4398"/>
                  </a:lnTo>
                  <a:lnTo>
                    <a:pt x="8888" y="4398"/>
                  </a:lnTo>
                  <a:cubicBezTo>
                    <a:pt x="8119" y="4398"/>
                    <a:pt x="7474" y="5003"/>
                    <a:pt x="7474" y="5772"/>
                  </a:cubicBezTo>
                  <a:cubicBezTo>
                    <a:pt x="7433" y="6540"/>
                    <a:pt x="8078" y="7176"/>
                    <a:pt x="8847" y="7176"/>
                  </a:cubicBezTo>
                  <a:lnTo>
                    <a:pt x="9186" y="7176"/>
                  </a:lnTo>
                  <a:lnTo>
                    <a:pt x="9186" y="9442"/>
                  </a:lnTo>
                  <a:lnTo>
                    <a:pt x="595" y="9442"/>
                  </a:lnTo>
                  <a:lnTo>
                    <a:pt x="595" y="595"/>
                  </a:lnTo>
                  <a:close/>
                  <a:moveTo>
                    <a:pt x="9186" y="10036"/>
                  </a:moveTo>
                  <a:lnTo>
                    <a:pt x="9186" y="10251"/>
                  </a:lnTo>
                  <a:cubicBezTo>
                    <a:pt x="9186" y="10764"/>
                    <a:pt x="8796" y="11195"/>
                    <a:pt x="8283" y="11195"/>
                  </a:cubicBezTo>
                  <a:lnTo>
                    <a:pt x="595" y="11195"/>
                  </a:lnTo>
                  <a:lnTo>
                    <a:pt x="595" y="10036"/>
                  </a:lnTo>
                  <a:close/>
                  <a:moveTo>
                    <a:pt x="298" y="0"/>
                  </a:moveTo>
                  <a:cubicBezTo>
                    <a:pt x="133" y="0"/>
                    <a:pt x="0" y="133"/>
                    <a:pt x="0" y="297"/>
                  </a:cubicBezTo>
                  <a:lnTo>
                    <a:pt x="0" y="11492"/>
                  </a:lnTo>
                  <a:cubicBezTo>
                    <a:pt x="0" y="11615"/>
                    <a:pt x="133" y="11789"/>
                    <a:pt x="298" y="11789"/>
                  </a:cubicBezTo>
                  <a:lnTo>
                    <a:pt x="8242" y="11789"/>
                  </a:lnTo>
                  <a:cubicBezTo>
                    <a:pt x="9104" y="11789"/>
                    <a:pt x="9780" y="11102"/>
                    <a:pt x="9780" y="10251"/>
                  </a:cubicBezTo>
                  <a:lnTo>
                    <a:pt x="9780" y="7176"/>
                  </a:lnTo>
                  <a:lnTo>
                    <a:pt x="10334" y="7176"/>
                  </a:lnTo>
                  <a:cubicBezTo>
                    <a:pt x="10508" y="7176"/>
                    <a:pt x="10641" y="7053"/>
                    <a:pt x="10641" y="6879"/>
                  </a:cubicBezTo>
                  <a:lnTo>
                    <a:pt x="10641" y="4695"/>
                  </a:lnTo>
                  <a:cubicBezTo>
                    <a:pt x="10641" y="4531"/>
                    <a:pt x="10508" y="4398"/>
                    <a:pt x="10334" y="4398"/>
                  </a:cubicBezTo>
                  <a:lnTo>
                    <a:pt x="9780" y="4398"/>
                  </a:lnTo>
                  <a:lnTo>
                    <a:pt x="9780" y="1497"/>
                  </a:lnTo>
                  <a:cubicBezTo>
                    <a:pt x="9780" y="687"/>
                    <a:pt x="9104" y="0"/>
                    <a:pt x="824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1"/>
            <p:cNvSpPr/>
            <p:nvPr/>
          </p:nvSpPr>
          <p:spPr>
            <a:xfrm>
              <a:off x="2634988" y="1603950"/>
              <a:ext cx="71525" cy="15125"/>
            </a:xfrm>
            <a:custGeom>
              <a:avLst/>
              <a:gdLst/>
              <a:ahLst/>
              <a:cxnLst/>
              <a:rect l="l" t="t" r="r" b="b"/>
              <a:pathLst>
                <a:path w="2861" h="605" extrusionOk="0">
                  <a:moveTo>
                    <a:pt x="339" y="0"/>
                  </a:moveTo>
                  <a:cubicBezTo>
                    <a:pt x="164" y="0"/>
                    <a:pt x="0" y="133"/>
                    <a:pt x="41" y="349"/>
                  </a:cubicBezTo>
                  <a:cubicBezTo>
                    <a:pt x="82" y="472"/>
                    <a:pt x="205" y="605"/>
                    <a:pt x="339" y="605"/>
                  </a:cubicBezTo>
                  <a:lnTo>
                    <a:pt x="2512" y="605"/>
                  </a:lnTo>
                  <a:cubicBezTo>
                    <a:pt x="2686" y="605"/>
                    <a:pt x="2860" y="431"/>
                    <a:pt x="2819" y="256"/>
                  </a:cubicBezTo>
                  <a:cubicBezTo>
                    <a:pt x="2768" y="92"/>
                    <a:pt x="2645" y="0"/>
                    <a:pt x="251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61"/>
          <p:cNvGrpSpPr/>
          <p:nvPr/>
        </p:nvGrpSpPr>
        <p:grpSpPr>
          <a:xfrm>
            <a:off x="1789238" y="1422500"/>
            <a:ext cx="288350" cy="343950"/>
            <a:chOff x="1789238" y="1422500"/>
            <a:chExt cx="288350" cy="343950"/>
          </a:xfrm>
        </p:grpSpPr>
        <p:sp>
          <p:nvSpPr>
            <p:cNvPr id="1177" name="Google Shape;1177;p61"/>
            <p:cNvSpPr/>
            <p:nvPr/>
          </p:nvSpPr>
          <p:spPr>
            <a:xfrm>
              <a:off x="1899188" y="1560375"/>
              <a:ext cx="69475" cy="69225"/>
            </a:xfrm>
            <a:custGeom>
              <a:avLst/>
              <a:gdLst/>
              <a:ahLst/>
              <a:cxnLst/>
              <a:rect l="l" t="t" r="r" b="b"/>
              <a:pathLst>
                <a:path w="2779" h="2769" extrusionOk="0">
                  <a:moveTo>
                    <a:pt x="1364" y="554"/>
                  </a:moveTo>
                  <a:cubicBezTo>
                    <a:pt x="1794" y="554"/>
                    <a:pt x="2174" y="933"/>
                    <a:pt x="2174" y="1364"/>
                  </a:cubicBezTo>
                  <a:cubicBezTo>
                    <a:pt x="2174" y="1794"/>
                    <a:pt x="1794" y="2174"/>
                    <a:pt x="1364" y="2174"/>
                  </a:cubicBezTo>
                  <a:cubicBezTo>
                    <a:pt x="933" y="2174"/>
                    <a:pt x="554" y="1794"/>
                    <a:pt x="554" y="1364"/>
                  </a:cubicBezTo>
                  <a:cubicBezTo>
                    <a:pt x="554" y="933"/>
                    <a:pt x="933" y="554"/>
                    <a:pt x="1364" y="554"/>
                  </a:cubicBezTo>
                  <a:close/>
                  <a:moveTo>
                    <a:pt x="1364" y="0"/>
                  </a:moveTo>
                  <a:cubicBezTo>
                    <a:pt x="595" y="0"/>
                    <a:pt x="0" y="595"/>
                    <a:pt x="0" y="1364"/>
                  </a:cubicBezTo>
                  <a:cubicBezTo>
                    <a:pt x="0" y="2133"/>
                    <a:pt x="595" y="2768"/>
                    <a:pt x="1364" y="2768"/>
                  </a:cubicBezTo>
                  <a:cubicBezTo>
                    <a:pt x="2133" y="2768"/>
                    <a:pt x="2778" y="2133"/>
                    <a:pt x="2778" y="1364"/>
                  </a:cubicBezTo>
                  <a:cubicBezTo>
                    <a:pt x="2778" y="595"/>
                    <a:pt x="2133" y="0"/>
                    <a:pt x="1364"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1"/>
            <p:cNvSpPr/>
            <p:nvPr/>
          </p:nvSpPr>
          <p:spPr>
            <a:xfrm>
              <a:off x="2008113" y="1429925"/>
              <a:ext cx="61775" cy="63075"/>
            </a:xfrm>
            <a:custGeom>
              <a:avLst/>
              <a:gdLst/>
              <a:ahLst/>
              <a:cxnLst/>
              <a:rect l="l" t="t" r="r" b="b"/>
              <a:pathLst>
                <a:path w="2471" h="2523" extrusionOk="0">
                  <a:moveTo>
                    <a:pt x="0" y="0"/>
                  </a:moveTo>
                  <a:cubicBezTo>
                    <a:pt x="0" y="646"/>
                    <a:pt x="256" y="1282"/>
                    <a:pt x="728" y="1753"/>
                  </a:cubicBezTo>
                  <a:cubicBezTo>
                    <a:pt x="1189" y="2225"/>
                    <a:pt x="1835" y="2522"/>
                    <a:pt x="2471" y="2522"/>
                  </a:cubicBezTo>
                  <a:lnTo>
                    <a:pt x="2471" y="1928"/>
                  </a:lnTo>
                  <a:cubicBezTo>
                    <a:pt x="1446" y="1928"/>
                    <a:pt x="595" y="1066"/>
                    <a:pt x="595"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1"/>
            <p:cNvSpPr/>
            <p:nvPr/>
          </p:nvSpPr>
          <p:spPr>
            <a:xfrm>
              <a:off x="2008113" y="1696975"/>
              <a:ext cx="61775" cy="62050"/>
            </a:xfrm>
            <a:custGeom>
              <a:avLst/>
              <a:gdLst/>
              <a:ahLst/>
              <a:cxnLst/>
              <a:rect l="l" t="t" r="r" b="b"/>
              <a:pathLst>
                <a:path w="2471" h="2482" extrusionOk="0">
                  <a:moveTo>
                    <a:pt x="2471" y="0"/>
                  </a:moveTo>
                  <a:cubicBezTo>
                    <a:pt x="1835" y="0"/>
                    <a:pt x="1189" y="257"/>
                    <a:pt x="728" y="728"/>
                  </a:cubicBezTo>
                  <a:cubicBezTo>
                    <a:pt x="256" y="1200"/>
                    <a:pt x="0" y="1835"/>
                    <a:pt x="0" y="2481"/>
                  </a:cubicBezTo>
                  <a:lnTo>
                    <a:pt x="595" y="2481"/>
                  </a:lnTo>
                  <a:cubicBezTo>
                    <a:pt x="595" y="1456"/>
                    <a:pt x="1446" y="554"/>
                    <a:pt x="2471" y="554"/>
                  </a:cubicBezTo>
                  <a:lnTo>
                    <a:pt x="247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1"/>
            <p:cNvSpPr/>
            <p:nvPr/>
          </p:nvSpPr>
          <p:spPr>
            <a:xfrm>
              <a:off x="1796663" y="1429925"/>
              <a:ext cx="63075" cy="63075"/>
            </a:xfrm>
            <a:custGeom>
              <a:avLst/>
              <a:gdLst/>
              <a:ahLst/>
              <a:cxnLst/>
              <a:rect l="l" t="t" r="r" b="b"/>
              <a:pathLst>
                <a:path w="2523" h="2523" extrusionOk="0">
                  <a:moveTo>
                    <a:pt x="1918" y="0"/>
                  </a:moveTo>
                  <a:cubicBezTo>
                    <a:pt x="1918" y="1066"/>
                    <a:pt x="1067" y="1928"/>
                    <a:pt x="1" y="1928"/>
                  </a:cubicBezTo>
                  <a:lnTo>
                    <a:pt x="1" y="2522"/>
                  </a:lnTo>
                  <a:cubicBezTo>
                    <a:pt x="677" y="2522"/>
                    <a:pt x="1323" y="2225"/>
                    <a:pt x="1795" y="1753"/>
                  </a:cubicBezTo>
                  <a:cubicBezTo>
                    <a:pt x="2266" y="1282"/>
                    <a:pt x="2522" y="646"/>
                    <a:pt x="252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1"/>
            <p:cNvSpPr/>
            <p:nvPr/>
          </p:nvSpPr>
          <p:spPr>
            <a:xfrm>
              <a:off x="1796663" y="1696975"/>
              <a:ext cx="63075" cy="62050"/>
            </a:xfrm>
            <a:custGeom>
              <a:avLst/>
              <a:gdLst/>
              <a:ahLst/>
              <a:cxnLst/>
              <a:rect l="l" t="t" r="r" b="b"/>
              <a:pathLst>
                <a:path w="2523" h="2482" extrusionOk="0">
                  <a:moveTo>
                    <a:pt x="1" y="0"/>
                  </a:moveTo>
                  <a:lnTo>
                    <a:pt x="1" y="554"/>
                  </a:lnTo>
                  <a:cubicBezTo>
                    <a:pt x="1067" y="554"/>
                    <a:pt x="1918" y="1456"/>
                    <a:pt x="1918" y="2481"/>
                  </a:cubicBezTo>
                  <a:lnTo>
                    <a:pt x="2522" y="2481"/>
                  </a:lnTo>
                  <a:cubicBezTo>
                    <a:pt x="2522" y="1835"/>
                    <a:pt x="2266" y="1200"/>
                    <a:pt x="1795" y="728"/>
                  </a:cubicBezTo>
                  <a:cubicBezTo>
                    <a:pt x="1323" y="257"/>
                    <a:pt x="677" y="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1"/>
            <p:cNvSpPr/>
            <p:nvPr/>
          </p:nvSpPr>
          <p:spPr>
            <a:xfrm>
              <a:off x="1789238" y="1422500"/>
              <a:ext cx="288350" cy="343950"/>
            </a:xfrm>
            <a:custGeom>
              <a:avLst/>
              <a:gdLst/>
              <a:ahLst/>
              <a:cxnLst/>
              <a:rect l="l" t="t" r="r" b="b"/>
              <a:pathLst>
                <a:path w="11534" h="13758" extrusionOk="0">
                  <a:moveTo>
                    <a:pt x="10416" y="595"/>
                  </a:moveTo>
                  <a:cubicBezTo>
                    <a:pt x="10713" y="595"/>
                    <a:pt x="10928" y="810"/>
                    <a:pt x="10928" y="1107"/>
                  </a:cubicBezTo>
                  <a:lnTo>
                    <a:pt x="10928" y="12640"/>
                  </a:lnTo>
                  <a:cubicBezTo>
                    <a:pt x="10928" y="12948"/>
                    <a:pt x="10713" y="13153"/>
                    <a:pt x="10416" y="13153"/>
                  </a:cubicBezTo>
                  <a:lnTo>
                    <a:pt x="1107" y="13153"/>
                  </a:lnTo>
                  <a:cubicBezTo>
                    <a:pt x="810" y="13153"/>
                    <a:pt x="595" y="12948"/>
                    <a:pt x="595" y="12640"/>
                  </a:cubicBezTo>
                  <a:lnTo>
                    <a:pt x="595" y="1107"/>
                  </a:lnTo>
                  <a:cubicBezTo>
                    <a:pt x="595" y="810"/>
                    <a:pt x="810" y="595"/>
                    <a:pt x="1107" y="595"/>
                  </a:cubicBezTo>
                  <a:close/>
                  <a:moveTo>
                    <a:pt x="1107" y="0"/>
                  </a:moveTo>
                  <a:cubicBezTo>
                    <a:pt x="462" y="0"/>
                    <a:pt x="0" y="472"/>
                    <a:pt x="0" y="1107"/>
                  </a:cubicBezTo>
                  <a:lnTo>
                    <a:pt x="0" y="12640"/>
                  </a:lnTo>
                  <a:cubicBezTo>
                    <a:pt x="0" y="13286"/>
                    <a:pt x="462" y="13757"/>
                    <a:pt x="1107" y="13757"/>
                  </a:cubicBezTo>
                  <a:lnTo>
                    <a:pt x="10416" y="13757"/>
                  </a:lnTo>
                  <a:cubicBezTo>
                    <a:pt x="11021" y="13757"/>
                    <a:pt x="11533" y="13286"/>
                    <a:pt x="11533" y="12640"/>
                  </a:cubicBezTo>
                  <a:lnTo>
                    <a:pt x="11533" y="1107"/>
                  </a:lnTo>
                  <a:cubicBezTo>
                    <a:pt x="11533" y="472"/>
                    <a:pt x="11021" y="0"/>
                    <a:pt x="1041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1"/>
            <p:cNvSpPr/>
            <p:nvPr/>
          </p:nvSpPr>
          <p:spPr>
            <a:xfrm>
              <a:off x="1832813" y="1520650"/>
              <a:ext cx="201975" cy="200950"/>
            </a:xfrm>
            <a:custGeom>
              <a:avLst/>
              <a:gdLst/>
              <a:ahLst/>
              <a:cxnLst/>
              <a:rect l="l" t="t" r="r" b="b"/>
              <a:pathLst>
                <a:path w="8079" h="8038" extrusionOk="0">
                  <a:moveTo>
                    <a:pt x="7268" y="605"/>
                  </a:moveTo>
                  <a:lnTo>
                    <a:pt x="6366" y="2440"/>
                  </a:lnTo>
                  <a:cubicBezTo>
                    <a:pt x="5731" y="1887"/>
                    <a:pt x="4870" y="1538"/>
                    <a:pt x="4019" y="1538"/>
                  </a:cubicBezTo>
                  <a:cubicBezTo>
                    <a:pt x="3168" y="1538"/>
                    <a:pt x="2307" y="1887"/>
                    <a:pt x="1712" y="2440"/>
                  </a:cubicBezTo>
                  <a:lnTo>
                    <a:pt x="769" y="605"/>
                  </a:lnTo>
                  <a:close/>
                  <a:moveTo>
                    <a:pt x="4019" y="2143"/>
                  </a:moveTo>
                  <a:cubicBezTo>
                    <a:pt x="5085" y="2143"/>
                    <a:pt x="6069" y="2737"/>
                    <a:pt x="6541" y="3588"/>
                  </a:cubicBezTo>
                  <a:cubicBezTo>
                    <a:pt x="6069" y="4490"/>
                    <a:pt x="5085" y="5085"/>
                    <a:pt x="4019" y="5085"/>
                  </a:cubicBezTo>
                  <a:cubicBezTo>
                    <a:pt x="2994" y="5085"/>
                    <a:pt x="2009" y="4490"/>
                    <a:pt x="1497" y="3588"/>
                  </a:cubicBezTo>
                  <a:cubicBezTo>
                    <a:pt x="2009" y="2737"/>
                    <a:pt x="2994" y="2143"/>
                    <a:pt x="4019" y="2143"/>
                  </a:cubicBezTo>
                  <a:close/>
                  <a:moveTo>
                    <a:pt x="3250" y="5557"/>
                  </a:moveTo>
                  <a:lnTo>
                    <a:pt x="3250" y="5557"/>
                  </a:lnTo>
                  <a:cubicBezTo>
                    <a:pt x="3506" y="5639"/>
                    <a:pt x="3762" y="5639"/>
                    <a:pt x="4019" y="5639"/>
                  </a:cubicBezTo>
                  <a:cubicBezTo>
                    <a:pt x="4275" y="5639"/>
                    <a:pt x="4531" y="5639"/>
                    <a:pt x="4788" y="5557"/>
                  </a:cubicBezTo>
                  <a:lnTo>
                    <a:pt x="4788" y="5557"/>
                  </a:lnTo>
                  <a:lnTo>
                    <a:pt x="4019" y="7094"/>
                  </a:lnTo>
                  <a:cubicBezTo>
                    <a:pt x="3680" y="6366"/>
                    <a:pt x="3424" y="5895"/>
                    <a:pt x="3250" y="5557"/>
                  </a:cubicBezTo>
                  <a:close/>
                  <a:moveTo>
                    <a:pt x="308" y="0"/>
                  </a:moveTo>
                  <a:cubicBezTo>
                    <a:pt x="256" y="0"/>
                    <a:pt x="174" y="52"/>
                    <a:pt x="133" y="93"/>
                  </a:cubicBezTo>
                  <a:cubicBezTo>
                    <a:pt x="0" y="175"/>
                    <a:pt x="0" y="349"/>
                    <a:pt x="51" y="472"/>
                  </a:cubicBezTo>
                  <a:lnTo>
                    <a:pt x="1282" y="2912"/>
                  </a:lnTo>
                  <a:cubicBezTo>
                    <a:pt x="1158" y="3035"/>
                    <a:pt x="1076" y="3168"/>
                    <a:pt x="984" y="3291"/>
                  </a:cubicBezTo>
                  <a:lnTo>
                    <a:pt x="513" y="3291"/>
                  </a:lnTo>
                  <a:cubicBezTo>
                    <a:pt x="390" y="3291"/>
                    <a:pt x="256" y="3424"/>
                    <a:pt x="215" y="3547"/>
                  </a:cubicBezTo>
                  <a:cubicBezTo>
                    <a:pt x="215" y="3722"/>
                    <a:pt x="349" y="3896"/>
                    <a:pt x="513" y="3896"/>
                  </a:cubicBezTo>
                  <a:lnTo>
                    <a:pt x="984" y="3896"/>
                  </a:lnTo>
                  <a:cubicBezTo>
                    <a:pt x="1333" y="4490"/>
                    <a:pt x="1845" y="4962"/>
                    <a:pt x="2440" y="5259"/>
                  </a:cubicBezTo>
                  <a:cubicBezTo>
                    <a:pt x="2481" y="5300"/>
                    <a:pt x="2522" y="5434"/>
                    <a:pt x="2614" y="5598"/>
                  </a:cubicBezTo>
                  <a:cubicBezTo>
                    <a:pt x="2778" y="5946"/>
                    <a:pt x="3127" y="6623"/>
                    <a:pt x="3762" y="7904"/>
                  </a:cubicBezTo>
                  <a:cubicBezTo>
                    <a:pt x="3803" y="7996"/>
                    <a:pt x="3937" y="8037"/>
                    <a:pt x="4019" y="8037"/>
                  </a:cubicBezTo>
                  <a:cubicBezTo>
                    <a:pt x="4152" y="8037"/>
                    <a:pt x="4234" y="7996"/>
                    <a:pt x="4275" y="7904"/>
                  </a:cubicBezTo>
                  <a:lnTo>
                    <a:pt x="5597" y="5259"/>
                  </a:lnTo>
                  <a:cubicBezTo>
                    <a:pt x="6202" y="4962"/>
                    <a:pt x="6715" y="4490"/>
                    <a:pt x="7053" y="3896"/>
                  </a:cubicBezTo>
                  <a:lnTo>
                    <a:pt x="7525" y="3896"/>
                  </a:lnTo>
                  <a:cubicBezTo>
                    <a:pt x="7648" y="3896"/>
                    <a:pt x="7781" y="3804"/>
                    <a:pt x="7822" y="3640"/>
                  </a:cubicBezTo>
                  <a:cubicBezTo>
                    <a:pt x="7863" y="3465"/>
                    <a:pt x="7689" y="3291"/>
                    <a:pt x="7525" y="3291"/>
                  </a:cubicBezTo>
                  <a:lnTo>
                    <a:pt x="7053" y="3291"/>
                  </a:lnTo>
                  <a:cubicBezTo>
                    <a:pt x="6971" y="3168"/>
                    <a:pt x="6879" y="3035"/>
                    <a:pt x="6797" y="2912"/>
                  </a:cubicBezTo>
                  <a:lnTo>
                    <a:pt x="7996" y="472"/>
                  </a:lnTo>
                  <a:cubicBezTo>
                    <a:pt x="8078" y="349"/>
                    <a:pt x="8037" y="175"/>
                    <a:pt x="7945" y="93"/>
                  </a:cubicBezTo>
                  <a:cubicBezTo>
                    <a:pt x="7863" y="52"/>
                    <a:pt x="7822" y="0"/>
                    <a:pt x="7740"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1"/>
            <p:cNvSpPr/>
            <p:nvPr/>
          </p:nvSpPr>
          <p:spPr>
            <a:xfrm>
              <a:off x="1882013" y="1472725"/>
              <a:ext cx="103550" cy="13850"/>
            </a:xfrm>
            <a:custGeom>
              <a:avLst/>
              <a:gdLst/>
              <a:ahLst/>
              <a:cxnLst/>
              <a:rect l="l" t="t" r="r" b="b"/>
              <a:pathLst>
                <a:path w="4142" h="554" extrusionOk="0">
                  <a:moveTo>
                    <a:pt x="298" y="0"/>
                  </a:moveTo>
                  <a:cubicBezTo>
                    <a:pt x="134" y="0"/>
                    <a:pt x="0" y="123"/>
                    <a:pt x="0" y="339"/>
                  </a:cubicBezTo>
                  <a:cubicBezTo>
                    <a:pt x="41" y="472"/>
                    <a:pt x="175" y="554"/>
                    <a:pt x="298" y="554"/>
                  </a:cubicBezTo>
                  <a:lnTo>
                    <a:pt x="3804" y="554"/>
                  </a:lnTo>
                  <a:cubicBezTo>
                    <a:pt x="3978" y="554"/>
                    <a:pt x="4142" y="431"/>
                    <a:pt x="4101" y="216"/>
                  </a:cubicBezTo>
                  <a:cubicBezTo>
                    <a:pt x="4060" y="82"/>
                    <a:pt x="3927" y="0"/>
                    <a:pt x="380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61"/>
          <p:cNvGrpSpPr/>
          <p:nvPr/>
        </p:nvGrpSpPr>
        <p:grpSpPr>
          <a:xfrm>
            <a:off x="4772663" y="1422500"/>
            <a:ext cx="288350" cy="343950"/>
            <a:chOff x="4772663" y="1422500"/>
            <a:chExt cx="288350" cy="343950"/>
          </a:xfrm>
        </p:grpSpPr>
        <p:sp>
          <p:nvSpPr>
            <p:cNvPr id="1186" name="Google Shape;1186;p61"/>
            <p:cNvSpPr/>
            <p:nvPr/>
          </p:nvSpPr>
          <p:spPr>
            <a:xfrm>
              <a:off x="4975663" y="1679800"/>
              <a:ext cx="77925" cy="79225"/>
            </a:xfrm>
            <a:custGeom>
              <a:avLst/>
              <a:gdLst/>
              <a:ahLst/>
              <a:cxnLst/>
              <a:rect l="l" t="t" r="r" b="b"/>
              <a:pathLst>
                <a:path w="3117" h="3169" extrusionOk="0">
                  <a:moveTo>
                    <a:pt x="2266" y="0"/>
                  </a:moveTo>
                  <a:cubicBezTo>
                    <a:pt x="1712" y="0"/>
                    <a:pt x="1282" y="431"/>
                    <a:pt x="1282" y="944"/>
                  </a:cubicBezTo>
                  <a:cubicBezTo>
                    <a:pt x="1282" y="1159"/>
                    <a:pt x="1148" y="1323"/>
                    <a:pt x="943" y="1323"/>
                  </a:cubicBezTo>
                  <a:cubicBezTo>
                    <a:pt x="431" y="1323"/>
                    <a:pt x="0" y="1753"/>
                    <a:pt x="0" y="2266"/>
                  </a:cubicBezTo>
                  <a:lnTo>
                    <a:pt x="0" y="3168"/>
                  </a:lnTo>
                  <a:lnTo>
                    <a:pt x="554" y="3168"/>
                  </a:lnTo>
                  <a:lnTo>
                    <a:pt x="554" y="2266"/>
                  </a:lnTo>
                  <a:cubicBezTo>
                    <a:pt x="554" y="2092"/>
                    <a:pt x="728" y="1928"/>
                    <a:pt x="943" y="1928"/>
                  </a:cubicBezTo>
                  <a:cubicBezTo>
                    <a:pt x="1456" y="1928"/>
                    <a:pt x="1876" y="1497"/>
                    <a:pt x="1876" y="944"/>
                  </a:cubicBezTo>
                  <a:cubicBezTo>
                    <a:pt x="1876" y="769"/>
                    <a:pt x="2050" y="605"/>
                    <a:pt x="2266" y="605"/>
                  </a:cubicBezTo>
                  <a:lnTo>
                    <a:pt x="3117" y="605"/>
                  </a:lnTo>
                  <a:lnTo>
                    <a:pt x="31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1"/>
            <p:cNvSpPr/>
            <p:nvPr/>
          </p:nvSpPr>
          <p:spPr>
            <a:xfrm>
              <a:off x="4780113" y="1679800"/>
              <a:ext cx="79200" cy="79225"/>
            </a:xfrm>
            <a:custGeom>
              <a:avLst/>
              <a:gdLst/>
              <a:ahLst/>
              <a:cxnLst/>
              <a:rect l="l" t="t" r="r" b="b"/>
              <a:pathLst>
                <a:path w="3168" h="3169" extrusionOk="0">
                  <a:moveTo>
                    <a:pt x="0" y="0"/>
                  </a:moveTo>
                  <a:lnTo>
                    <a:pt x="0" y="605"/>
                  </a:lnTo>
                  <a:lnTo>
                    <a:pt x="902" y="605"/>
                  </a:lnTo>
                  <a:cubicBezTo>
                    <a:pt x="1077" y="605"/>
                    <a:pt x="1241" y="769"/>
                    <a:pt x="1241" y="944"/>
                  </a:cubicBezTo>
                  <a:cubicBezTo>
                    <a:pt x="1241" y="1497"/>
                    <a:pt x="1671" y="1928"/>
                    <a:pt x="2184" y="1928"/>
                  </a:cubicBezTo>
                  <a:cubicBezTo>
                    <a:pt x="2399" y="1928"/>
                    <a:pt x="2563" y="2092"/>
                    <a:pt x="2563" y="2266"/>
                  </a:cubicBezTo>
                  <a:lnTo>
                    <a:pt x="2563" y="3168"/>
                  </a:lnTo>
                  <a:lnTo>
                    <a:pt x="3168" y="3168"/>
                  </a:lnTo>
                  <a:lnTo>
                    <a:pt x="3168" y="2266"/>
                  </a:lnTo>
                  <a:cubicBezTo>
                    <a:pt x="3168" y="1753"/>
                    <a:pt x="2737" y="1323"/>
                    <a:pt x="2184" y="1323"/>
                  </a:cubicBezTo>
                  <a:cubicBezTo>
                    <a:pt x="2009" y="1323"/>
                    <a:pt x="1845" y="1159"/>
                    <a:pt x="1845" y="944"/>
                  </a:cubicBezTo>
                  <a:cubicBezTo>
                    <a:pt x="1845" y="431"/>
                    <a:pt x="1415" y="0"/>
                    <a:pt x="902"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1"/>
            <p:cNvSpPr/>
            <p:nvPr/>
          </p:nvSpPr>
          <p:spPr>
            <a:xfrm>
              <a:off x="4975663" y="1429925"/>
              <a:ext cx="77925" cy="79200"/>
            </a:xfrm>
            <a:custGeom>
              <a:avLst/>
              <a:gdLst/>
              <a:ahLst/>
              <a:cxnLst/>
              <a:rect l="l" t="t" r="r" b="b"/>
              <a:pathLst>
                <a:path w="3117" h="3168" extrusionOk="0">
                  <a:moveTo>
                    <a:pt x="0" y="0"/>
                  </a:moveTo>
                  <a:lnTo>
                    <a:pt x="0" y="902"/>
                  </a:lnTo>
                  <a:cubicBezTo>
                    <a:pt x="0" y="1415"/>
                    <a:pt x="431" y="1835"/>
                    <a:pt x="943" y="1835"/>
                  </a:cubicBezTo>
                  <a:cubicBezTo>
                    <a:pt x="1148" y="1835"/>
                    <a:pt x="1323" y="2010"/>
                    <a:pt x="1323" y="2225"/>
                  </a:cubicBezTo>
                  <a:cubicBezTo>
                    <a:pt x="1323" y="2737"/>
                    <a:pt x="2266" y="3168"/>
                    <a:pt x="2266" y="3168"/>
                  </a:cubicBezTo>
                  <a:lnTo>
                    <a:pt x="3117" y="3168"/>
                  </a:lnTo>
                  <a:lnTo>
                    <a:pt x="3117" y="2563"/>
                  </a:lnTo>
                  <a:lnTo>
                    <a:pt x="2266" y="2563"/>
                  </a:lnTo>
                  <a:cubicBezTo>
                    <a:pt x="2050" y="2563"/>
                    <a:pt x="1876" y="2399"/>
                    <a:pt x="1876" y="2225"/>
                  </a:cubicBezTo>
                  <a:cubicBezTo>
                    <a:pt x="1876" y="1712"/>
                    <a:pt x="1456" y="1282"/>
                    <a:pt x="943" y="1282"/>
                  </a:cubicBezTo>
                  <a:cubicBezTo>
                    <a:pt x="728" y="1282"/>
                    <a:pt x="554" y="1118"/>
                    <a:pt x="554" y="902"/>
                  </a:cubicBez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1"/>
            <p:cNvSpPr/>
            <p:nvPr/>
          </p:nvSpPr>
          <p:spPr>
            <a:xfrm>
              <a:off x="4780113" y="1429925"/>
              <a:ext cx="79200" cy="79200"/>
            </a:xfrm>
            <a:custGeom>
              <a:avLst/>
              <a:gdLst/>
              <a:ahLst/>
              <a:cxnLst/>
              <a:rect l="l" t="t" r="r" b="b"/>
              <a:pathLst>
                <a:path w="3168" h="3168" extrusionOk="0">
                  <a:moveTo>
                    <a:pt x="2563" y="0"/>
                  </a:moveTo>
                  <a:lnTo>
                    <a:pt x="2563" y="902"/>
                  </a:lnTo>
                  <a:cubicBezTo>
                    <a:pt x="2563" y="1118"/>
                    <a:pt x="2399" y="1282"/>
                    <a:pt x="2184" y="1282"/>
                  </a:cubicBezTo>
                  <a:cubicBezTo>
                    <a:pt x="1671" y="1282"/>
                    <a:pt x="1241" y="1712"/>
                    <a:pt x="1241" y="2225"/>
                  </a:cubicBezTo>
                  <a:cubicBezTo>
                    <a:pt x="1241" y="2399"/>
                    <a:pt x="1077" y="2563"/>
                    <a:pt x="902" y="2563"/>
                  </a:cubicBezTo>
                  <a:lnTo>
                    <a:pt x="0" y="2563"/>
                  </a:lnTo>
                  <a:lnTo>
                    <a:pt x="0" y="3168"/>
                  </a:lnTo>
                  <a:lnTo>
                    <a:pt x="902" y="3168"/>
                  </a:lnTo>
                  <a:cubicBezTo>
                    <a:pt x="1415" y="3168"/>
                    <a:pt x="1845" y="2737"/>
                    <a:pt x="1845" y="2225"/>
                  </a:cubicBezTo>
                  <a:cubicBezTo>
                    <a:pt x="1845" y="2010"/>
                    <a:pt x="2009" y="1835"/>
                    <a:pt x="2184" y="1835"/>
                  </a:cubicBezTo>
                  <a:cubicBezTo>
                    <a:pt x="2737" y="1835"/>
                    <a:pt x="3168" y="1415"/>
                    <a:pt x="3168" y="902"/>
                  </a:cubicBezTo>
                  <a:lnTo>
                    <a:pt x="316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1"/>
            <p:cNvSpPr/>
            <p:nvPr/>
          </p:nvSpPr>
          <p:spPr>
            <a:xfrm>
              <a:off x="4772663" y="1422500"/>
              <a:ext cx="288350" cy="343950"/>
            </a:xfrm>
            <a:custGeom>
              <a:avLst/>
              <a:gdLst/>
              <a:ahLst/>
              <a:cxnLst/>
              <a:rect l="l" t="t" r="r" b="b"/>
              <a:pathLst>
                <a:path w="11534" h="13758" extrusionOk="0">
                  <a:moveTo>
                    <a:pt x="5772" y="3250"/>
                  </a:moveTo>
                  <a:cubicBezTo>
                    <a:pt x="6500" y="3250"/>
                    <a:pt x="7177" y="3465"/>
                    <a:pt x="7731" y="3803"/>
                  </a:cubicBezTo>
                  <a:lnTo>
                    <a:pt x="5772" y="5208"/>
                  </a:lnTo>
                  <a:lnTo>
                    <a:pt x="3845" y="3803"/>
                  </a:lnTo>
                  <a:cubicBezTo>
                    <a:pt x="4399" y="3465"/>
                    <a:pt x="5086" y="3250"/>
                    <a:pt x="5772" y="3250"/>
                  </a:cubicBezTo>
                  <a:close/>
                  <a:moveTo>
                    <a:pt x="3978" y="4613"/>
                  </a:moveTo>
                  <a:lnTo>
                    <a:pt x="5260" y="5556"/>
                  </a:lnTo>
                  <a:lnTo>
                    <a:pt x="4491" y="6110"/>
                  </a:lnTo>
                  <a:lnTo>
                    <a:pt x="3978" y="4613"/>
                  </a:lnTo>
                  <a:close/>
                  <a:moveTo>
                    <a:pt x="7608" y="4613"/>
                  </a:moveTo>
                  <a:lnTo>
                    <a:pt x="7095" y="6110"/>
                  </a:lnTo>
                  <a:lnTo>
                    <a:pt x="6285" y="5556"/>
                  </a:lnTo>
                  <a:lnTo>
                    <a:pt x="7608" y="4613"/>
                  </a:lnTo>
                  <a:close/>
                  <a:moveTo>
                    <a:pt x="10427" y="595"/>
                  </a:moveTo>
                  <a:cubicBezTo>
                    <a:pt x="10724" y="595"/>
                    <a:pt x="10939" y="810"/>
                    <a:pt x="10939" y="1107"/>
                  </a:cubicBezTo>
                  <a:lnTo>
                    <a:pt x="10939" y="6581"/>
                  </a:lnTo>
                  <a:lnTo>
                    <a:pt x="9996" y="6581"/>
                  </a:lnTo>
                  <a:cubicBezTo>
                    <a:pt x="9832" y="4398"/>
                    <a:pt x="7987" y="2645"/>
                    <a:pt x="5772" y="2645"/>
                  </a:cubicBezTo>
                  <a:cubicBezTo>
                    <a:pt x="3548" y="2645"/>
                    <a:pt x="1713" y="4398"/>
                    <a:pt x="1539" y="6581"/>
                  </a:cubicBezTo>
                  <a:lnTo>
                    <a:pt x="606" y="6581"/>
                  </a:lnTo>
                  <a:lnTo>
                    <a:pt x="606" y="1107"/>
                  </a:lnTo>
                  <a:cubicBezTo>
                    <a:pt x="606" y="810"/>
                    <a:pt x="811" y="595"/>
                    <a:pt x="1118" y="595"/>
                  </a:cubicBezTo>
                  <a:close/>
                  <a:moveTo>
                    <a:pt x="3251" y="4275"/>
                  </a:moveTo>
                  <a:lnTo>
                    <a:pt x="3978" y="6489"/>
                  </a:lnTo>
                  <a:lnTo>
                    <a:pt x="2225" y="7730"/>
                  </a:lnTo>
                  <a:cubicBezTo>
                    <a:pt x="2184" y="7432"/>
                    <a:pt x="2143" y="7176"/>
                    <a:pt x="2143" y="6879"/>
                  </a:cubicBezTo>
                  <a:cubicBezTo>
                    <a:pt x="2143" y="5854"/>
                    <a:pt x="2564" y="4951"/>
                    <a:pt x="3251" y="4275"/>
                  </a:cubicBezTo>
                  <a:close/>
                  <a:moveTo>
                    <a:pt x="8335" y="4275"/>
                  </a:moveTo>
                  <a:cubicBezTo>
                    <a:pt x="9012" y="4951"/>
                    <a:pt x="9443" y="5854"/>
                    <a:pt x="9443" y="6879"/>
                  </a:cubicBezTo>
                  <a:cubicBezTo>
                    <a:pt x="9443" y="7176"/>
                    <a:pt x="9402" y="7432"/>
                    <a:pt x="9320" y="7730"/>
                  </a:cubicBezTo>
                  <a:lnTo>
                    <a:pt x="7608" y="6489"/>
                  </a:lnTo>
                  <a:lnTo>
                    <a:pt x="8335" y="4275"/>
                  </a:lnTo>
                  <a:close/>
                  <a:moveTo>
                    <a:pt x="4194" y="7053"/>
                  </a:moveTo>
                  <a:lnTo>
                    <a:pt x="4491" y="7904"/>
                  </a:lnTo>
                  <a:lnTo>
                    <a:pt x="2994" y="7904"/>
                  </a:lnTo>
                  <a:lnTo>
                    <a:pt x="4194" y="7053"/>
                  </a:lnTo>
                  <a:close/>
                  <a:moveTo>
                    <a:pt x="5772" y="5936"/>
                  </a:moveTo>
                  <a:lnTo>
                    <a:pt x="6880" y="6704"/>
                  </a:lnTo>
                  <a:lnTo>
                    <a:pt x="6500" y="7904"/>
                  </a:lnTo>
                  <a:lnTo>
                    <a:pt x="5086" y="7904"/>
                  </a:lnTo>
                  <a:lnTo>
                    <a:pt x="4706" y="6704"/>
                  </a:lnTo>
                  <a:lnTo>
                    <a:pt x="5772" y="5936"/>
                  </a:lnTo>
                  <a:close/>
                  <a:moveTo>
                    <a:pt x="7392" y="7053"/>
                  </a:moveTo>
                  <a:lnTo>
                    <a:pt x="8592" y="7904"/>
                  </a:lnTo>
                  <a:lnTo>
                    <a:pt x="7095" y="7904"/>
                  </a:lnTo>
                  <a:lnTo>
                    <a:pt x="7392" y="7053"/>
                  </a:lnTo>
                  <a:close/>
                  <a:moveTo>
                    <a:pt x="6285" y="8498"/>
                  </a:moveTo>
                  <a:lnTo>
                    <a:pt x="5772" y="9913"/>
                  </a:lnTo>
                  <a:lnTo>
                    <a:pt x="5301" y="8498"/>
                  </a:lnTo>
                  <a:close/>
                  <a:moveTo>
                    <a:pt x="4655" y="8498"/>
                  </a:moveTo>
                  <a:lnTo>
                    <a:pt x="5342" y="10508"/>
                  </a:lnTo>
                  <a:cubicBezTo>
                    <a:pt x="4101" y="10385"/>
                    <a:pt x="3035" y="9565"/>
                    <a:pt x="2523" y="8498"/>
                  </a:cubicBezTo>
                  <a:close/>
                  <a:moveTo>
                    <a:pt x="9063" y="8498"/>
                  </a:moveTo>
                  <a:cubicBezTo>
                    <a:pt x="8499" y="9565"/>
                    <a:pt x="7474" y="10385"/>
                    <a:pt x="6193" y="10508"/>
                  </a:cubicBezTo>
                  <a:lnTo>
                    <a:pt x="6880" y="8498"/>
                  </a:lnTo>
                  <a:close/>
                  <a:moveTo>
                    <a:pt x="1580" y="7176"/>
                  </a:moveTo>
                  <a:cubicBezTo>
                    <a:pt x="1580" y="7566"/>
                    <a:pt x="1672" y="7904"/>
                    <a:pt x="1754" y="8242"/>
                  </a:cubicBezTo>
                  <a:cubicBezTo>
                    <a:pt x="1795" y="8242"/>
                    <a:pt x="1795" y="8283"/>
                    <a:pt x="1795" y="8283"/>
                  </a:cubicBezTo>
                  <a:lnTo>
                    <a:pt x="1795" y="8334"/>
                  </a:lnTo>
                  <a:cubicBezTo>
                    <a:pt x="2400" y="9954"/>
                    <a:pt x="3978" y="11102"/>
                    <a:pt x="5772" y="11102"/>
                  </a:cubicBezTo>
                  <a:cubicBezTo>
                    <a:pt x="7608" y="11102"/>
                    <a:pt x="9145" y="9954"/>
                    <a:pt x="9740" y="8334"/>
                  </a:cubicBezTo>
                  <a:cubicBezTo>
                    <a:pt x="9781" y="8334"/>
                    <a:pt x="9781" y="8283"/>
                    <a:pt x="9781" y="8283"/>
                  </a:cubicBezTo>
                  <a:lnTo>
                    <a:pt x="9781" y="8242"/>
                  </a:lnTo>
                  <a:cubicBezTo>
                    <a:pt x="9914" y="7904"/>
                    <a:pt x="9996" y="7217"/>
                    <a:pt x="9996" y="7217"/>
                  </a:cubicBezTo>
                  <a:lnTo>
                    <a:pt x="10939" y="7217"/>
                  </a:lnTo>
                  <a:lnTo>
                    <a:pt x="10939" y="12640"/>
                  </a:lnTo>
                  <a:cubicBezTo>
                    <a:pt x="10939" y="12948"/>
                    <a:pt x="10724" y="13153"/>
                    <a:pt x="10427" y="13153"/>
                  </a:cubicBezTo>
                  <a:lnTo>
                    <a:pt x="1118" y="13153"/>
                  </a:lnTo>
                  <a:cubicBezTo>
                    <a:pt x="811" y="13153"/>
                    <a:pt x="606" y="12948"/>
                    <a:pt x="606" y="12640"/>
                  </a:cubicBezTo>
                  <a:lnTo>
                    <a:pt x="606" y="7176"/>
                  </a:lnTo>
                  <a:close/>
                  <a:moveTo>
                    <a:pt x="1118" y="0"/>
                  </a:moveTo>
                  <a:cubicBezTo>
                    <a:pt x="513" y="0"/>
                    <a:pt x="1" y="472"/>
                    <a:pt x="1" y="1107"/>
                  </a:cubicBezTo>
                  <a:lnTo>
                    <a:pt x="1" y="12640"/>
                  </a:lnTo>
                  <a:cubicBezTo>
                    <a:pt x="1" y="13286"/>
                    <a:pt x="513" y="13757"/>
                    <a:pt x="1118" y="13757"/>
                  </a:cubicBezTo>
                  <a:lnTo>
                    <a:pt x="10427" y="13757"/>
                  </a:lnTo>
                  <a:cubicBezTo>
                    <a:pt x="11062" y="13757"/>
                    <a:pt x="11534" y="13286"/>
                    <a:pt x="11534" y="12640"/>
                  </a:cubicBezTo>
                  <a:lnTo>
                    <a:pt x="11534" y="1107"/>
                  </a:lnTo>
                  <a:cubicBezTo>
                    <a:pt x="11534" y="513"/>
                    <a:pt x="11062" y="0"/>
                    <a:pt x="1042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61"/>
          <p:cNvGrpSpPr/>
          <p:nvPr/>
        </p:nvGrpSpPr>
        <p:grpSpPr>
          <a:xfrm>
            <a:off x="3271338" y="1422500"/>
            <a:ext cx="336275" cy="343950"/>
            <a:chOff x="3271338" y="1422500"/>
            <a:chExt cx="336275" cy="343950"/>
          </a:xfrm>
        </p:grpSpPr>
        <p:sp>
          <p:nvSpPr>
            <p:cNvPr id="1192" name="Google Shape;1192;p61"/>
            <p:cNvSpPr/>
            <p:nvPr/>
          </p:nvSpPr>
          <p:spPr>
            <a:xfrm>
              <a:off x="3355663" y="1618025"/>
              <a:ext cx="169950" cy="141000"/>
            </a:xfrm>
            <a:custGeom>
              <a:avLst/>
              <a:gdLst/>
              <a:ahLst/>
              <a:cxnLst/>
              <a:rect l="l" t="t" r="r" b="b"/>
              <a:pathLst>
                <a:path w="6798" h="5640" extrusionOk="0">
                  <a:moveTo>
                    <a:pt x="298" y="1"/>
                  </a:moveTo>
                  <a:cubicBezTo>
                    <a:pt x="175" y="1"/>
                    <a:pt x="0" y="124"/>
                    <a:pt x="0" y="257"/>
                  </a:cubicBezTo>
                  <a:lnTo>
                    <a:pt x="0" y="5639"/>
                  </a:lnTo>
                  <a:lnTo>
                    <a:pt x="595" y="5639"/>
                  </a:lnTo>
                  <a:lnTo>
                    <a:pt x="595" y="554"/>
                  </a:lnTo>
                  <a:lnTo>
                    <a:pt x="3117" y="554"/>
                  </a:lnTo>
                  <a:lnTo>
                    <a:pt x="3117" y="5639"/>
                  </a:lnTo>
                  <a:lnTo>
                    <a:pt x="3722" y="5639"/>
                  </a:lnTo>
                  <a:lnTo>
                    <a:pt x="3722" y="554"/>
                  </a:lnTo>
                  <a:lnTo>
                    <a:pt x="6192" y="554"/>
                  </a:lnTo>
                  <a:lnTo>
                    <a:pt x="6192" y="5639"/>
                  </a:lnTo>
                  <a:lnTo>
                    <a:pt x="6797" y="5639"/>
                  </a:lnTo>
                  <a:lnTo>
                    <a:pt x="6797" y="257"/>
                  </a:lnTo>
                  <a:cubicBezTo>
                    <a:pt x="6797" y="124"/>
                    <a:pt x="6664" y="1"/>
                    <a:pt x="6490"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1"/>
            <p:cNvSpPr/>
            <p:nvPr/>
          </p:nvSpPr>
          <p:spPr>
            <a:xfrm>
              <a:off x="3271338" y="1422500"/>
              <a:ext cx="336275" cy="343950"/>
            </a:xfrm>
            <a:custGeom>
              <a:avLst/>
              <a:gdLst/>
              <a:ahLst/>
              <a:cxnLst/>
              <a:rect l="l" t="t" r="r" b="b"/>
              <a:pathLst>
                <a:path w="13451" h="13758" extrusionOk="0">
                  <a:moveTo>
                    <a:pt x="4101" y="1835"/>
                  </a:moveTo>
                  <a:lnTo>
                    <a:pt x="4101" y="3803"/>
                  </a:lnTo>
                  <a:lnTo>
                    <a:pt x="852" y="3803"/>
                  </a:lnTo>
                  <a:lnTo>
                    <a:pt x="1456" y="1835"/>
                  </a:lnTo>
                  <a:close/>
                  <a:moveTo>
                    <a:pt x="6193" y="595"/>
                  </a:moveTo>
                  <a:cubicBezTo>
                    <a:pt x="6367" y="595"/>
                    <a:pt x="6490" y="728"/>
                    <a:pt x="6490" y="902"/>
                  </a:cubicBezTo>
                  <a:lnTo>
                    <a:pt x="6490" y="3803"/>
                  </a:lnTo>
                  <a:lnTo>
                    <a:pt x="4696" y="3803"/>
                  </a:lnTo>
                  <a:lnTo>
                    <a:pt x="4696" y="595"/>
                  </a:lnTo>
                  <a:close/>
                  <a:moveTo>
                    <a:pt x="8930" y="595"/>
                  </a:moveTo>
                  <a:lnTo>
                    <a:pt x="8930" y="3803"/>
                  </a:lnTo>
                  <a:lnTo>
                    <a:pt x="7095" y="3803"/>
                  </a:lnTo>
                  <a:lnTo>
                    <a:pt x="7095" y="902"/>
                  </a:lnTo>
                  <a:cubicBezTo>
                    <a:pt x="7095" y="728"/>
                    <a:pt x="7259" y="595"/>
                    <a:pt x="7433" y="595"/>
                  </a:cubicBezTo>
                  <a:close/>
                  <a:moveTo>
                    <a:pt x="12169" y="1835"/>
                  </a:moveTo>
                  <a:lnTo>
                    <a:pt x="12774" y="3803"/>
                  </a:lnTo>
                  <a:lnTo>
                    <a:pt x="9565" y="3803"/>
                  </a:lnTo>
                  <a:lnTo>
                    <a:pt x="9565" y="1835"/>
                  </a:lnTo>
                  <a:close/>
                  <a:moveTo>
                    <a:pt x="10765" y="4398"/>
                  </a:moveTo>
                  <a:lnTo>
                    <a:pt x="10765" y="5259"/>
                  </a:lnTo>
                  <a:cubicBezTo>
                    <a:pt x="10765" y="5638"/>
                    <a:pt x="10426" y="5977"/>
                    <a:pt x="9996" y="5977"/>
                  </a:cubicBezTo>
                  <a:cubicBezTo>
                    <a:pt x="9781" y="5977"/>
                    <a:pt x="9606" y="5895"/>
                    <a:pt x="9442" y="5772"/>
                  </a:cubicBezTo>
                  <a:cubicBezTo>
                    <a:pt x="9309" y="5638"/>
                    <a:pt x="9227" y="5464"/>
                    <a:pt x="9227" y="5300"/>
                  </a:cubicBezTo>
                  <a:lnTo>
                    <a:pt x="9227" y="5259"/>
                  </a:lnTo>
                  <a:lnTo>
                    <a:pt x="9227" y="4398"/>
                  </a:lnTo>
                  <a:close/>
                  <a:moveTo>
                    <a:pt x="8632" y="4398"/>
                  </a:moveTo>
                  <a:lnTo>
                    <a:pt x="8632" y="5208"/>
                  </a:lnTo>
                  <a:lnTo>
                    <a:pt x="8632" y="5300"/>
                  </a:lnTo>
                  <a:cubicBezTo>
                    <a:pt x="8585" y="5690"/>
                    <a:pt x="8291" y="5982"/>
                    <a:pt x="7905" y="5982"/>
                  </a:cubicBezTo>
                  <a:cubicBezTo>
                    <a:pt x="7875" y="5982"/>
                    <a:pt x="7844" y="5980"/>
                    <a:pt x="7812" y="5977"/>
                  </a:cubicBezTo>
                  <a:cubicBezTo>
                    <a:pt x="7433" y="5977"/>
                    <a:pt x="7136" y="5638"/>
                    <a:pt x="7136" y="5208"/>
                  </a:cubicBezTo>
                  <a:lnTo>
                    <a:pt x="7136" y="4398"/>
                  </a:lnTo>
                  <a:close/>
                  <a:moveTo>
                    <a:pt x="2307" y="4398"/>
                  </a:moveTo>
                  <a:lnTo>
                    <a:pt x="2307" y="5259"/>
                  </a:lnTo>
                  <a:cubicBezTo>
                    <a:pt x="2307" y="5637"/>
                    <a:pt x="1959" y="5990"/>
                    <a:pt x="1546" y="5990"/>
                  </a:cubicBezTo>
                  <a:cubicBezTo>
                    <a:pt x="1499" y="5990"/>
                    <a:pt x="1453" y="5986"/>
                    <a:pt x="1405" y="5977"/>
                  </a:cubicBezTo>
                  <a:cubicBezTo>
                    <a:pt x="1067" y="5936"/>
                    <a:pt x="770" y="5597"/>
                    <a:pt x="770" y="5208"/>
                  </a:cubicBezTo>
                  <a:lnTo>
                    <a:pt x="770" y="4398"/>
                  </a:lnTo>
                  <a:close/>
                  <a:moveTo>
                    <a:pt x="4399" y="4398"/>
                  </a:moveTo>
                  <a:lnTo>
                    <a:pt x="4399" y="5208"/>
                  </a:lnTo>
                  <a:cubicBezTo>
                    <a:pt x="4399" y="5597"/>
                    <a:pt x="4142" y="5936"/>
                    <a:pt x="3804" y="5977"/>
                  </a:cubicBezTo>
                  <a:cubicBezTo>
                    <a:pt x="3752" y="5986"/>
                    <a:pt x="3702" y="5990"/>
                    <a:pt x="3652" y="5990"/>
                  </a:cubicBezTo>
                  <a:cubicBezTo>
                    <a:pt x="3209" y="5990"/>
                    <a:pt x="2861" y="5637"/>
                    <a:pt x="2861" y="5259"/>
                  </a:cubicBezTo>
                  <a:lnTo>
                    <a:pt x="2861" y="4398"/>
                  </a:lnTo>
                  <a:close/>
                  <a:moveTo>
                    <a:pt x="6490" y="4398"/>
                  </a:moveTo>
                  <a:lnTo>
                    <a:pt x="6490" y="4613"/>
                  </a:lnTo>
                  <a:lnTo>
                    <a:pt x="6531" y="4613"/>
                  </a:lnTo>
                  <a:lnTo>
                    <a:pt x="6531" y="5208"/>
                  </a:lnTo>
                  <a:cubicBezTo>
                    <a:pt x="6531" y="5597"/>
                    <a:pt x="6275" y="5936"/>
                    <a:pt x="5895" y="5977"/>
                  </a:cubicBezTo>
                  <a:cubicBezTo>
                    <a:pt x="5848" y="5986"/>
                    <a:pt x="5801" y="5990"/>
                    <a:pt x="5755" y="5990"/>
                  </a:cubicBezTo>
                  <a:cubicBezTo>
                    <a:pt x="5342" y="5990"/>
                    <a:pt x="4993" y="5637"/>
                    <a:pt x="4993" y="5259"/>
                  </a:cubicBezTo>
                  <a:lnTo>
                    <a:pt x="4993" y="4398"/>
                  </a:lnTo>
                  <a:close/>
                  <a:moveTo>
                    <a:pt x="12856" y="4398"/>
                  </a:moveTo>
                  <a:lnTo>
                    <a:pt x="12856" y="5259"/>
                  </a:lnTo>
                  <a:cubicBezTo>
                    <a:pt x="12856" y="5637"/>
                    <a:pt x="12508" y="5990"/>
                    <a:pt x="12102" y="5990"/>
                  </a:cubicBezTo>
                  <a:cubicBezTo>
                    <a:pt x="12057" y="5990"/>
                    <a:pt x="12011" y="5986"/>
                    <a:pt x="11964" y="5977"/>
                  </a:cubicBezTo>
                  <a:cubicBezTo>
                    <a:pt x="11575" y="5936"/>
                    <a:pt x="11318" y="5597"/>
                    <a:pt x="11318" y="5208"/>
                  </a:cubicBezTo>
                  <a:lnTo>
                    <a:pt x="11318" y="4398"/>
                  </a:lnTo>
                  <a:close/>
                  <a:moveTo>
                    <a:pt x="11062" y="6069"/>
                  </a:moveTo>
                  <a:cubicBezTo>
                    <a:pt x="11318" y="6407"/>
                    <a:pt x="11657" y="6581"/>
                    <a:pt x="12087" y="6581"/>
                  </a:cubicBezTo>
                  <a:lnTo>
                    <a:pt x="12261" y="6581"/>
                  </a:lnTo>
                  <a:lnTo>
                    <a:pt x="12261" y="10251"/>
                  </a:lnTo>
                  <a:lnTo>
                    <a:pt x="10170" y="10251"/>
                  </a:lnTo>
                  <a:lnTo>
                    <a:pt x="10170" y="10846"/>
                  </a:lnTo>
                  <a:lnTo>
                    <a:pt x="12261" y="10846"/>
                  </a:lnTo>
                  <a:lnTo>
                    <a:pt x="12261" y="13153"/>
                  </a:lnTo>
                  <a:lnTo>
                    <a:pt x="1364" y="13153"/>
                  </a:lnTo>
                  <a:lnTo>
                    <a:pt x="1364" y="10846"/>
                  </a:lnTo>
                  <a:lnTo>
                    <a:pt x="3373" y="10846"/>
                  </a:lnTo>
                  <a:lnTo>
                    <a:pt x="3373" y="10251"/>
                  </a:lnTo>
                  <a:lnTo>
                    <a:pt x="1364" y="10251"/>
                  </a:lnTo>
                  <a:lnTo>
                    <a:pt x="1364" y="6581"/>
                  </a:lnTo>
                  <a:lnTo>
                    <a:pt x="1538" y="6581"/>
                  </a:lnTo>
                  <a:cubicBezTo>
                    <a:pt x="1969" y="6581"/>
                    <a:pt x="2348" y="6407"/>
                    <a:pt x="2605" y="6069"/>
                  </a:cubicBezTo>
                  <a:cubicBezTo>
                    <a:pt x="2861" y="6407"/>
                    <a:pt x="3250" y="6581"/>
                    <a:pt x="3671" y="6581"/>
                  </a:cubicBezTo>
                  <a:cubicBezTo>
                    <a:pt x="4101" y="6581"/>
                    <a:pt x="4481" y="6407"/>
                    <a:pt x="4696" y="6069"/>
                  </a:cubicBezTo>
                  <a:cubicBezTo>
                    <a:pt x="4952" y="6407"/>
                    <a:pt x="5342" y="6581"/>
                    <a:pt x="5762" y="6581"/>
                  </a:cubicBezTo>
                  <a:cubicBezTo>
                    <a:pt x="6193" y="6581"/>
                    <a:pt x="6582" y="6407"/>
                    <a:pt x="6838" y="6069"/>
                  </a:cubicBezTo>
                  <a:cubicBezTo>
                    <a:pt x="7095" y="6407"/>
                    <a:pt x="7474" y="6581"/>
                    <a:pt x="7905" y="6581"/>
                  </a:cubicBezTo>
                  <a:cubicBezTo>
                    <a:pt x="8284" y="6581"/>
                    <a:pt x="8673" y="6407"/>
                    <a:pt x="8930" y="6069"/>
                  </a:cubicBezTo>
                  <a:cubicBezTo>
                    <a:pt x="8971" y="6110"/>
                    <a:pt x="9012" y="6151"/>
                    <a:pt x="9012" y="6192"/>
                  </a:cubicBezTo>
                  <a:cubicBezTo>
                    <a:pt x="9268" y="6448"/>
                    <a:pt x="9606" y="6581"/>
                    <a:pt x="9996" y="6581"/>
                  </a:cubicBezTo>
                  <a:cubicBezTo>
                    <a:pt x="10426" y="6581"/>
                    <a:pt x="10806" y="6407"/>
                    <a:pt x="11062" y="6069"/>
                  </a:cubicBezTo>
                  <a:close/>
                  <a:moveTo>
                    <a:pt x="4399" y="0"/>
                  </a:moveTo>
                  <a:cubicBezTo>
                    <a:pt x="4224" y="0"/>
                    <a:pt x="4101" y="133"/>
                    <a:pt x="4101" y="297"/>
                  </a:cubicBezTo>
                  <a:lnTo>
                    <a:pt x="4101" y="1281"/>
                  </a:lnTo>
                  <a:lnTo>
                    <a:pt x="1282" y="1281"/>
                  </a:lnTo>
                  <a:cubicBezTo>
                    <a:pt x="1149" y="1281"/>
                    <a:pt x="1026" y="1363"/>
                    <a:pt x="985" y="1497"/>
                  </a:cubicBezTo>
                  <a:lnTo>
                    <a:pt x="216" y="4019"/>
                  </a:lnTo>
                  <a:lnTo>
                    <a:pt x="216" y="4060"/>
                  </a:lnTo>
                  <a:lnTo>
                    <a:pt x="175" y="4101"/>
                  </a:lnTo>
                  <a:lnTo>
                    <a:pt x="175" y="5259"/>
                  </a:lnTo>
                  <a:cubicBezTo>
                    <a:pt x="175" y="5720"/>
                    <a:pt x="431" y="6110"/>
                    <a:pt x="770" y="6366"/>
                  </a:cubicBezTo>
                  <a:lnTo>
                    <a:pt x="811" y="13153"/>
                  </a:lnTo>
                  <a:lnTo>
                    <a:pt x="298" y="13153"/>
                  </a:lnTo>
                  <a:cubicBezTo>
                    <a:pt x="298" y="13153"/>
                    <a:pt x="1" y="13327"/>
                    <a:pt x="1" y="13460"/>
                  </a:cubicBezTo>
                  <a:cubicBezTo>
                    <a:pt x="1" y="13624"/>
                    <a:pt x="175" y="13757"/>
                    <a:pt x="298" y="13757"/>
                  </a:cubicBezTo>
                  <a:lnTo>
                    <a:pt x="13153" y="13757"/>
                  </a:lnTo>
                  <a:cubicBezTo>
                    <a:pt x="13287" y="13757"/>
                    <a:pt x="13410" y="13624"/>
                    <a:pt x="13410" y="13460"/>
                  </a:cubicBezTo>
                  <a:cubicBezTo>
                    <a:pt x="13410" y="13327"/>
                    <a:pt x="13287" y="13153"/>
                    <a:pt x="13153" y="13153"/>
                  </a:cubicBezTo>
                  <a:lnTo>
                    <a:pt x="12856" y="13153"/>
                  </a:lnTo>
                  <a:lnTo>
                    <a:pt x="12856" y="6366"/>
                  </a:lnTo>
                  <a:cubicBezTo>
                    <a:pt x="13194" y="6110"/>
                    <a:pt x="13451" y="5720"/>
                    <a:pt x="13451" y="5259"/>
                  </a:cubicBezTo>
                  <a:lnTo>
                    <a:pt x="13451" y="4101"/>
                  </a:lnTo>
                  <a:lnTo>
                    <a:pt x="13451" y="4060"/>
                  </a:lnTo>
                  <a:lnTo>
                    <a:pt x="13451" y="4019"/>
                  </a:lnTo>
                  <a:lnTo>
                    <a:pt x="12682" y="1497"/>
                  </a:lnTo>
                  <a:cubicBezTo>
                    <a:pt x="12641" y="1363"/>
                    <a:pt x="12518" y="1281"/>
                    <a:pt x="12384" y="1281"/>
                  </a:cubicBezTo>
                  <a:lnTo>
                    <a:pt x="9565" y="1281"/>
                  </a:lnTo>
                  <a:lnTo>
                    <a:pt x="9565" y="297"/>
                  </a:lnTo>
                  <a:cubicBezTo>
                    <a:pt x="9565" y="133"/>
                    <a:pt x="9401" y="0"/>
                    <a:pt x="9268" y="0"/>
                  </a:cubicBezTo>
                  <a:lnTo>
                    <a:pt x="7433" y="0"/>
                  </a:lnTo>
                  <a:cubicBezTo>
                    <a:pt x="7177" y="0"/>
                    <a:pt x="6961" y="82"/>
                    <a:pt x="6838" y="215"/>
                  </a:cubicBezTo>
                  <a:cubicBezTo>
                    <a:pt x="6664" y="82"/>
                    <a:pt x="6449" y="0"/>
                    <a:pt x="619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62"/>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1199" name="Google Shape;1199;p62"/>
          <p:cNvSpPr txBox="1">
            <a:spLocks noGrp="1"/>
          </p:cNvSpPr>
          <p:nvPr>
            <p:ph type="subTitle" idx="1"/>
          </p:nvPr>
        </p:nvSpPr>
        <p:spPr>
          <a:xfrm>
            <a:off x="713250" y="1017725"/>
            <a:ext cx="7717500" cy="8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that of this template:</a:t>
            </a:r>
            <a:endParaRPr/>
          </a:p>
          <a:p>
            <a:pPr marL="457200" lvl="0" indent="-304800" algn="l" rtl="0">
              <a:spcBef>
                <a:spcPts val="1000"/>
              </a:spcBef>
              <a:spcAft>
                <a:spcPts val="0"/>
              </a:spcAft>
              <a:buSzPts val="1200"/>
              <a:buFont typeface="Inter"/>
              <a:buChar char="●"/>
            </a:pPr>
            <a:r>
              <a:rPr lang="en" u="sng">
                <a:hlinkClick r:id="rId3"/>
              </a:rPr>
              <a:t>Flat design geometric background</a:t>
            </a:r>
            <a:endParaRPr/>
          </a:p>
        </p:txBody>
      </p:sp>
      <p:grpSp>
        <p:nvGrpSpPr>
          <p:cNvPr id="1200" name="Google Shape;1200;p62"/>
          <p:cNvGrpSpPr/>
          <p:nvPr/>
        </p:nvGrpSpPr>
        <p:grpSpPr>
          <a:xfrm>
            <a:off x="5091543" y="2422716"/>
            <a:ext cx="1280500" cy="633456"/>
            <a:chOff x="5253650" y="2399000"/>
            <a:chExt cx="1366450" cy="675975"/>
          </a:xfrm>
        </p:grpSpPr>
        <p:sp>
          <p:nvSpPr>
            <p:cNvPr id="1201" name="Google Shape;1201;p62"/>
            <p:cNvSpPr/>
            <p:nvPr/>
          </p:nvSpPr>
          <p:spPr>
            <a:xfrm>
              <a:off x="6494425" y="2948075"/>
              <a:ext cx="125675" cy="126900"/>
            </a:xfrm>
            <a:custGeom>
              <a:avLst/>
              <a:gdLst/>
              <a:ahLst/>
              <a:cxnLst/>
              <a:rect l="l" t="t" r="r" b="b"/>
              <a:pathLst>
                <a:path w="5027" h="5076" extrusionOk="0">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2"/>
            <p:cNvSpPr/>
            <p:nvPr/>
          </p:nvSpPr>
          <p:spPr>
            <a:xfrm>
              <a:off x="6245300" y="2948075"/>
              <a:ext cx="127200" cy="126900"/>
            </a:xfrm>
            <a:custGeom>
              <a:avLst/>
              <a:gdLst/>
              <a:ahLst/>
              <a:cxnLst/>
              <a:rect l="l" t="t" r="r" b="b"/>
              <a:pathLst>
                <a:path w="5088" h="5076" extrusionOk="0">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2"/>
            <p:cNvSpPr/>
            <p:nvPr/>
          </p:nvSpPr>
          <p:spPr>
            <a:xfrm>
              <a:off x="5997700" y="2948075"/>
              <a:ext cx="125975" cy="126900"/>
            </a:xfrm>
            <a:custGeom>
              <a:avLst/>
              <a:gdLst/>
              <a:ahLst/>
              <a:cxnLst/>
              <a:rect l="l" t="t" r="r" b="b"/>
              <a:pathLst>
                <a:path w="5039" h="5076" extrusionOk="0">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2"/>
            <p:cNvSpPr/>
            <p:nvPr/>
          </p:nvSpPr>
          <p:spPr>
            <a:xfrm>
              <a:off x="57501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2"/>
            <p:cNvSpPr/>
            <p:nvPr/>
          </p:nvSpPr>
          <p:spPr>
            <a:xfrm>
              <a:off x="5502500" y="2948075"/>
              <a:ext cx="125650" cy="126900"/>
            </a:xfrm>
            <a:custGeom>
              <a:avLst/>
              <a:gdLst/>
              <a:ahLst/>
              <a:cxnLst/>
              <a:rect l="l" t="t" r="r" b="b"/>
              <a:pathLst>
                <a:path w="5026" h="5076" extrusionOk="0">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2"/>
            <p:cNvSpPr/>
            <p:nvPr/>
          </p:nvSpPr>
          <p:spPr>
            <a:xfrm>
              <a:off x="5253650" y="2948075"/>
              <a:ext cx="126900" cy="126900"/>
            </a:xfrm>
            <a:custGeom>
              <a:avLst/>
              <a:gdLst/>
              <a:ahLst/>
              <a:cxnLst/>
              <a:rect l="l" t="t" r="r" b="b"/>
              <a:pathLst>
                <a:path w="5076" h="5076" extrusionOk="0">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2"/>
            <p:cNvSpPr/>
            <p:nvPr/>
          </p:nvSpPr>
          <p:spPr>
            <a:xfrm>
              <a:off x="6494425" y="2673375"/>
              <a:ext cx="125675" cy="127225"/>
            </a:xfrm>
            <a:custGeom>
              <a:avLst/>
              <a:gdLst/>
              <a:ahLst/>
              <a:cxnLst/>
              <a:rect l="l" t="t" r="r" b="b"/>
              <a:pathLst>
                <a:path w="5027" h="5089" extrusionOk="0">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2"/>
            <p:cNvSpPr/>
            <p:nvPr/>
          </p:nvSpPr>
          <p:spPr>
            <a:xfrm>
              <a:off x="6245300" y="2673375"/>
              <a:ext cx="127200" cy="127225"/>
            </a:xfrm>
            <a:custGeom>
              <a:avLst/>
              <a:gdLst/>
              <a:ahLst/>
              <a:cxnLst/>
              <a:rect l="l" t="t" r="r" b="b"/>
              <a:pathLst>
                <a:path w="5088" h="5089" extrusionOk="0">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2"/>
            <p:cNvSpPr/>
            <p:nvPr/>
          </p:nvSpPr>
          <p:spPr>
            <a:xfrm>
              <a:off x="5997700" y="2673375"/>
              <a:ext cx="125975" cy="127225"/>
            </a:xfrm>
            <a:custGeom>
              <a:avLst/>
              <a:gdLst/>
              <a:ahLst/>
              <a:cxnLst/>
              <a:rect l="l" t="t" r="r" b="b"/>
              <a:pathLst>
                <a:path w="5039" h="5089" extrusionOk="0">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2"/>
            <p:cNvSpPr/>
            <p:nvPr/>
          </p:nvSpPr>
          <p:spPr>
            <a:xfrm>
              <a:off x="57501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2"/>
            <p:cNvSpPr/>
            <p:nvPr/>
          </p:nvSpPr>
          <p:spPr>
            <a:xfrm>
              <a:off x="5502500" y="2673375"/>
              <a:ext cx="125650" cy="127225"/>
            </a:xfrm>
            <a:custGeom>
              <a:avLst/>
              <a:gdLst/>
              <a:ahLst/>
              <a:cxnLst/>
              <a:rect l="l" t="t" r="r" b="b"/>
              <a:pathLst>
                <a:path w="5026" h="5089" extrusionOk="0">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2"/>
            <p:cNvSpPr/>
            <p:nvPr/>
          </p:nvSpPr>
          <p:spPr>
            <a:xfrm>
              <a:off x="5253650" y="2673375"/>
              <a:ext cx="126900" cy="127225"/>
            </a:xfrm>
            <a:custGeom>
              <a:avLst/>
              <a:gdLst/>
              <a:ahLst/>
              <a:cxnLst/>
              <a:rect l="l" t="t" r="r" b="b"/>
              <a:pathLst>
                <a:path w="5076" h="5089" extrusionOk="0">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2"/>
            <p:cNvSpPr/>
            <p:nvPr/>
          </p:nvSpPr>
          <p:spPr>
            <a:xfrm>
              <a:off x="6494425" y="2399000"/>
              <a:ext cx="125675" cy="126900"/>
            </a:xfrm>
            <a:custGeom>
              <a:avLst/>
              <a:gdLst/>
              <a:ahLst/>
              <a:cxnLst/>
              <a:rect l="l" t="t" r="r" b="b"/>
              <a:pathLst>
                <a:path w="5027" h="5076" extrusionOk="0">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2"/>
            <p:cNvSpPr/>
            <p:nvPr/>
          </p:nvSpPr>
          <p:spPr>
            <a:xfrm>
              <a:off x="6245300" y="2399000"/>
              <a:ext cx="127200" cy="126900"/>
            </a:xfrm>
            <a:custGeom>
              <a:avLst/>
              <a:gdLst/>
              <a:ahLst/>
              <a:cxnLst/>
              <a:rect l="l" t="t" r="r" b="b"/>
              <a:pathLst>
                <a:path w="5088" h="5076" extrusionOk="0">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2"/>
            <p:cNvSpPr/>
            <p:nvPr/>
          </p:nvSpPr>
          <p:spPr>
            <a:xfrm>
              <a:off x="5997700" y="2399000"/>
              <a:ext cx="125975" cy="126900"/>
            </a:xfrm>
            <a:custGeom>
              <a:avLst/>
              <a:gdLst/>
              <a:ahLst/>
              <a:cxnLst/>
              <a:rect l="l" t="t" r="r" b="b"/>
              <a:pathLst>
                <a:path w="5039" h="5076" extrusionOk="0">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2"/>
            <p:cNvSpPr/>
            <p:nvPr/>
          </p:nvSpPr>
          <p:spPr>
            <a:xfrm>
              <a:off x="57501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2"/>
            <p:cNvSpPr/>
            <p:nvPr/>
          </p:nvSpPr>
          <p:spPr>
            <a:xfrm>
              <a:off x="5502500" y="2399000"/>
              <a:ext cx="125650" cy="126900"/>
            </a:xfrm>
            <a:custGeom>
              <a:avLst/>
              <a:gdLst/>
              <a:ahLst/>
              <a:cxnLst/>
              <a:rect l="l" t="t" r="r" b="b"/>
              <a:pathLst>
                <a:path w="5026" h="5076" extrusionOk="0">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2"/>
            <p:cNvSpPr/>
            <p:nvPr/>
          </p:nvSpPr>
          <p:spPr>
            <a:xfrm>
              <a:off x="5253650" y="2399000"/>
              <a:ext cx="126900" cy="126900"/>
            </a:xfrm>
            <a:custGeom>
              <a:avLst/>
              <a:gdLst/>
              <a:ahLst/>
              <a:cxnLst/>
              <a:rect l="l" t="t" r="r" b="b"/>
              <a:pathLst>
                <a:path w="5076" h="5076" extrusionOk="0">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62"/>
          <p:cNvGrpSpPr/>
          <p:nvPr/>
        </p:nvGrpSpPr>
        <p:grpSpPr>
          <a:xfrm>
            <a:off x="2543656" y="3531144"/>
            <a:ext cx="691453" cy="690500"/>
            <a:chOff x="2490338" y="3507038"/>
            <a:chExt cx="889100" cy="887875"/>
          </a:xfrm>
        </p:grpSpPr>
        <p:sp>
          <p:nvSpPr>
            <p:cNvPr id="1220" name="Google Shape;1220;p62"/>
            <p:cNvSpPr/>
            <p:nvPr/>
          </p:nvSpPr>
          <p:spPr>
            <a:xfrm>
              <a:off x="2816775" y="3507038"/>
              <a:ext cx="236225" cy="887875"/>
            </a:xfrm>
            <a:custGeom>
              <a:avLst/>
              <a:gdLst/>
              <a:ahLst/>
              <a:cxnLst/>
              <a:rect l="l" t="t" r="r" b="b"/>
              <a:pathLst>
                <a:path w="9449" h="35515" extrusionOk="0">
                  <a:moveTo>
                    <a:pt x="0" y="0"/>
                  </a:moveTo>
                  <a:lnTo>
                    <a:pt x="0" y="35514"/>
                  </a:lnTo>
                  <a:lnTo>
                    <a:pt x="9449" y="35514"/>
                  </a:lnTo>
                  <a:lnTo>
                    <a:pt x="94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2"/>
            <p:cNvSpPr/>
            <p:nvPr/>
          </p:nvSpPr>
          <p:spPr>
            <a:xfrm>
              <a:off x="2490338" y="3832863"/>
              <a:ext cx="889100" cy="236225"/>
            </a:xfrm>
            <a:custGeom>
              <a:avLst/>
              <a:gdLst/>
              <a:ahLst/>
              <a:cxnLst/>
              <a:rect l="l" t="t" r="r" b="b"/>
              <a:pathLst>
                <a:path w="35564" h="9449" extrusionOk="0">
                  <a:moveTo>
                    <a:pt x="0" y="0"/>
                  </a:moveTo>
                  <a:lnTo>
                    <a:pt x="0" y="9448"/>
                  </a:lnTo>
                  <a:lnTo>
                    <a:pt x="35564" y="9448"/>
                  </a:lnTo>
                  <a:lnTo>
                    <a:pt x="35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62"/>
          <p:cNvGrpSpPr/>
          <p:nvPr/>
        </p:nvGrpSpPr>
        <p:grpSpPr>
          <a:xfrm>
            <a:off x="3631224" y="2267439"/>
            <a:ext cx="1156686" cy="944011"/>
            <a:chOff x="3783150" y="2233300"/>
            <a:chExt cx="1234325" cy="1007375"/>
          </a:xfrm>
        </p:grpSpPr>
        <p:sp>
          <p:nvSpPr>
            <p:cNvPr id="1223" name="Google Shape;1223;p62"/>
            <p:cNvSpPr/>
            <p:nvPr/>
          </p:nvSpPr>
          <p:spPr>
            <a:xfrm>
              <a:off x="4379675" y="2504000"/>
              <a:ext cx="637800" cy="736675"/>
            </a:xfrm>
            <a:custGeom>
              <a:avLst/>
              <a:gdLst/>
              <a:ahLst/>
              <a:cxnLst/>
              <a:rect l="l" t="t" r="r" b="b"/>
              <a:pathLst>
                <a:path w="25512" h="29467" extrusionOk="0">
                  <a:moveTo>
                    <a:pt x="0" y="1"/>
                  </a:moveTo>
                  <a:lnTo>
                    <a:pt x="7293" y="14733"/>
                  </a:lnTo>
                  <a:lnTo>
                    <a:pt x="0" y="29466"/>
                  </a:lnTo>
                  <a:lnTo>
                    <a:pt x="16987" y="29466"/>
                  </a:lnTo>
                  <a:lnTo>
                    <a:pt x="25512" y="14733"/>
                  </a:lnTo>
                  <a:lnTo>
                    <a:pt x="16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2"/>
            <p:cNvSpPr/>
            <p:nvPr/>
          </p:nvSpPr>
          <p:spPr>
            <a:xfrm>
              <a:off x="3783150" y="2233300"/>
              <a:ext cx="639050" cy="736675"/>
            </a:xfrm>
            <a:custGeom>
              <a:avLst/>
              <a:gdLst/>
              <a:ahLst/>
              <a:cxnLst/>
              <a:rect l="l" t="t" r="r" b="b"/>
              <a:pathLst>
                <a:path w="25562" h="29467" extrusionOk="0">
                  <a:moveTo>
                    <a:pt x="8512" y="1"/>
                  </a:moveTo>
                  <a:lnTo>
                    <a:pt x="0" y="14734"/>
                  </a:lnTo>
                  <a:lnTo>
                    <a:pt x="8512" y="29466"/>
                  </a:lnTo>
                  <a:lnTo>
                    <a:pt x="25561" y="29466"/>
                  </a:lnTo>
                  <a:lnTo>
                    <a:pt x="18269" y="14734"/>
                  </a:lnTo>
                  <a:lnTo>
                    <a:pt x="255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62"/>
          <p:cNvGrpSpPr/>
          <p:nvPr/>
        </p:nvGrpSpPr>
        <p:grpSpPr>
          <a:xfrm>
            <a:off x="5945316" y="3632290"/>
            <a:ext cx="532762" cy="490032"/>
            <a:chOff x="6233900" y="3702575"/>
            <a:chExt cx="541425" cy="498000"/>
          </a:xfrm>
        </p:grpSpPr>
        <p:sp>
          <p:nvSpPr>
            <p:cNvPr id="1226" name="Google Shape;1226;p62"/>
            <p:cNvSpPr/>
            <p:nvPr/>
          </p:nvSpPr>
          <p:spPr>
            <a:xfrm>
              <a:off x="6673975" y="3702575"/>
              <a:ext cx="101350" cy="100125"/>
            </a:xfrm>
            <a:custGeom>
              <a:avLst/>
              <a:gdLst/>
              <a:ahLst/>
              <a:cxnLst/>
              <a:rect l="l" t="t" r="r" b="b"/>
              <a:pathLst>
                <a:path w="4054" h="4005" extrusionOk="0">
                  <a:moveTo>
                    <a:pt x="2008" y="1"/>
                  </a:moveTo>
                  <a:cubicBezTo>
                    <a:pt x="924" y="1"/>
                    <a:pt x="0" y="875"/>
                    <a:pt x="0" y="1996"/>
                  </a:cubicBezTo>
                  <a:cubicBezTo>
                    <a:pt x="0" y="3130"/>
                    <a:pt x="924" y="4004"/>
                    <a:pt x="2008" y="4004"/>
                  </a:cubicBezTo>
                  <a:cubicBezTo>
                    <a:pt x="3129" y="4004"/>
                    <a:pt x="4053" y="3130"/>
                    <a:pt x="4053" y="1996"/>
                  </a:cubicBezTo>
                  <a:cubicBezTo>
                    <a:pt x="4053" y="875"/>
                    <a:pt x="3129"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2"/>
            <p:cNvSpPr/>
            <p:nvPr/>
          </p:nvSpPr>
          <p:spPr>
            <a:xfrm>
              <a:off x="6673975" y="3900300"/>
              <a:ext cx="101350" cy="101325"/>
            </a:xfrm>
            <a:custGeom>
              <a:avLst/>
              <a:gdLst/>
              <a:ahLst/>
              <a:cxnLst/>
              <a:rect l="l" t="t" r="r" b="b"/>
              <a:pathLst>
                <a:path w="4054" h="4053" extrusionOk="0">
                  <a:moveTo>
                    <a:pt x="2008" y="0"/>
                  </a:moveTo>
                  <a:cubicBezTo>
                    <a:pt x="924" y="0"/>
                    <a:pt x="0" y="924"/>
                    <a:pt x="0" y="2045"/>
                  </a:cubicBezTo>
                  <a:cubicBezTo>
                    <a:pt x="0" y="3129"/>
                    <a:pt x="924" y="4053"/>
                    <a:pt x="2008" y="4053"/>
                  </a:cubicBezTo>
                  <a:cubicBezTo>
                    <a:pt x="3129" y="4053"/>
                    <a:pt x="4053" y="3129"/>
                    <a:pt x="4053" y="2045"/>
                  </a:cubicBezTo>
                  <a:cubicBezTo>
                    <a:pt x="4053" y="924"/>
                    <a:pt x="3129" y="0"/>
                    <a:pt x="2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2"/>
            <p:cNvSpPr/>
            <p:nvPr/>
          </p:nvSpPr>
          <p:spPr>
            <a:xfrm>
              <a:off x="6673975" y="4098925"/>
              <a:ext cx="101350" cy="101650"/>
            </a:xfrm>
            <a:custGeom>
              <a:avLst/>
              <a:gdLst/>
              <a:ahLst/>
              <a:cxnLst/>
              <a:rect l="l" t="t" r="r" b="b"/>
              <a:pathLst>
                <a:path w="4054" h="4066" extrusionOk="0">
                  <a:moveTo>
                    <a:pt x="2008" y="1"/>
                  </a:moveTo>
                  <a:cubicBezTo>
                    <a:pt x="924" y="1"/>
                    <a:pt x="0" y="924"/>
                    <a:pt x="0" y="2008"/>
                  </a:cubicBezTo>
                  <a:cubicBezTo>
                    <a:pt x="0" y="3142"/>
                    <a:pt x="924" y="4066"/>
                    <a:pt x="2008" y="4066"/>
                  </a:cubicBezTo>
                  <a:cubicBezTo>
                    <a:pt x="3129" y="4066"/>
                    <a:pt x="4053" y="3142"/>
                    <a:pt x="4053" y="2008"/>
                  </a:cubicBezTo>
                  <a:cubicBezTo>
                    <a:pt x="4053" y="924"/>
                    <a:pt x="3129" y="1"/>
                    <a:pt x="2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2"/>
            <p:cNvSpPr/>
            <p:nvPr/>
          </p:nvSpPr>
          <p:spPr>
            <a:xfrm>
              <a:off x="6453175" y="3702575"/>
              <a:ext cx="101650" cy="100125"/>
            </a:xfrm>
            <a:custGeom>
              <a:avLst/>
              <a:gdLst/>
              <a:ahLst/>
              <a:cxnLst/>
              <a:rect l="l" t="t" r="r" b="b"/>
              <a:pathLst>
                <a:path w="4066" h="4005" extrusionOk="0">
                  <a:moveTo>
                    <a:pt x="2057" y="1"/>
                  </a:moveTo>
                  <a:cubicBezTo>
                    <a:pt x="924" y="1"/>
                    <a:pt x="0" y="875"/>
                    <a:pt x="0" y="1996"/>
                  </a:cubicBezTo>
                  <a:cubicBezTo>
                    <a:pt x="0" y="3130"/>
                    <a:pt x="924" y="4004"/>
                    <a:pt x="2057" y="4004"/>
                  </a:cubicBezTo>
                  <a:cubicBezTo>
                    <a:pt x="3190" y="4004"/>
                    <a:pt x="4065" y="3130"/>
                    <a:pt x="4065" y="1996"/>
                  </a:cubicBezTo>
                  <a:cubicBezTo>
                    <a:pt x="4065" y="875"/>
                    <a:pt x="3190" y="1"/>
                    <a:pt x="2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2"/>
            <p:cNvSpPr/>
            <p:nvPr/>
          </p:nvSpPr>
          <p:spPr>
            <a:xfrm>
              <a:off x="6453175" y="3900300"/>
              <a:ext cx="101650" cy="101325"/>
            </a:xfrm>
            <a:custGeom>
              <a:avLst/>
              <a:gdLst/>
              <a:ahLst/>
              <a:cxnLst/>
              <a:rect l="l" t="t" r="r" b="b"/>
              <a:pathLst>
                <a:path w="4066" h="4053" extrusionOk="0">
                  <a:moveTo>
                    <a:pt x="2057" y="0"/>
                  </a:moveTo>
                  <a:cubicBezTo>
                    <a:pt x="924" y="0"/>
                    <a:pt x="0" y="924"/>
                    <a:pt x="0" y="2045"/>
                  </a:cubicBezTo>
                  <a:cubicBezTo>
                    <a:pt x="0" y="3129"/>
                    <a:pt x="924" y="4053"/>
                    <a:pt x="2057" y="4053"/>
                  </a:cubicBezTo>
                  <a:cubicBezTo>
                    <a:pt x="3190" y="4053"/>
                    <a:pt x="4065" y="3129"/>
                    <a:pt x="4065" y="2045"/>
                  </a:cubicBezTo>
                  <a:cubicBezTo>
                    <a:pt x="4065" y="924"/>
                    <a:pt x="3190" y="0"/>
                    <a:pt x="2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2"/>
            <p:cNvSpPr/>
            <p:nvPr/>
          </p:nvSpPr>
          <p:spPr>
            <a:xfrm>
              <a:off x="6453175" y="4098925"/>
              <a:ext cx="101650" cy="101650"/>
            </a:xfrm>
            <a:custGeom>
              <a:avLst/>
              <a:gdLst/>
              <a:ahLst/>
              <a:cxnLst/>
              <a:rect l="l" t="t" r="r" b="b"/>
              <a:pathLst>
                <a:path w="4066" h="4066" extrusionOk="0">
                  <a:moveTo>
                    <a:pt x="2057" y="1"/>
                  </a:moveTo>
                  <a:cubicBezTo>
                    <a:pt x="924" y="1"/>
                    <a:pt x="0" y="924"/>
                    <a:pt x="0" y="2008"/>
                  </a:cubicBezTo>
                  <a:cubicBezTo>
                    <a:pt x="0" y="3142"/>
                    <a:pt x="924" y="4066"/>
                    <a:pt x="2057" y="4066"/>
                  </a:cubicBezTo>
                  <a:cubicBezTo>
                    <a:pt x="3190" y="4066"/>
                    <a:pt x="4065" y="3142"/>
                    <a:pt x="4065" y="2008"/>
                  </a:cubicBezTo>
                  <a:cubicBezTo>
                    <a:pt x="4065" y="924"/>
                    <a:pt x="3190" y="1"/>
                    <a:pt x="2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2"/>
            <p:cNvSpPr/>
            <p:nvPr/>
          </p:nvSpPr>
          <p:spPr>
            <a:xfrm>
              <a:off x="6233900" y="3702575"/>
              <a:ext cx="101350" cy="100125"/>
            </a:xfrm>
            <a:custGeom>
              <a:avLst/>
              <a:gdLst/>
              <a:ahLst/>
              <a:cxnLst/>
              <a:rect l="l" t="t" r="r" b="b"/>
              <a:pathLst>
                <a:path w="4054" h="4005" extrusionOk="0">
                  <a:moveTo>
                    <a:pt x="1996" y="1"/>
                  </a:moveTo>
                  <a:cubicBezTo>
                    <a:pt x="924" y="1"/>
                    <a:pt x="0" y="875"/>
                    <a:pt x="0" y="1996"/>
                  </a:cubicBezTo>
                  <a:cubicBezTo>
                    <a:pt x="0" y="3130"/>
                    <a:pt x="924" y="4004"/>
                    <a:pt x="1996" y="4004"/>
                  </a:cubicBezTo>
                  <a:cubicBezTo>
                    <a:pt x="3129" y="4004"/>
                    <a:pt x="4053" y="3130"/>
                    <a:pt x="4053" y="1996"/>
                  </a:cubicBezTo>
                  <a:cubicBezTo>
                    <a:pt x="4053" y="875"/>
                    <a:pt x="3129" y="1"/>
                    <a:pt x="1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2"/>
            <p:cNvSpPr/>
            <p:nvPr/>
          </p:nvSpPr>
          <p:spPr>
            <a:xfrm>
              <a:off x="6233900" y="3900300"/>
              <a:ext cx="101350" cy="101325"/>
            </a:xfrm>
            <a:custGeom>
              <a:avLst/>
              <a:gdLst/>
              <a:ahLst/>
              <a:cxnLst/>
              <a:rect l="l" t="t" r="r" b="b"/>
              <a:pathLst>
                <a:path w="4054" h="4053" extrusionOk="0">
                  <a:moveTo>
                    <a:pt x="1996" y="0"/>
                  </a:moveTo>
                  <a:cubicBezTo>
                    <a:pt x="924" y="0"/>
                    <a:pt x="0" y="924"/>
                    <a:pt x="0" y="2045"/>
                  </a:cubicBezTo>
                  <a:cubicBezTo>
                    <a:pt x="0" y="3129"/>
                    <a:pt x="924" y="4053"/>
                    <a:pt x="1996" y="4053"/>
                  </a:cubicBezTo>
                  <a:cubicBezTo>
                    <a:pt x="3129" y="4053"/>
                    <a:pt x="4053" y="3129"/>
                    <a:pt x="4053" y="2045"/>
                  </a:cubicBezTo>
                  <a:cubicBezTo>
                    <a:pt x="4053" y="924"/>
                    <a:pt x="3129"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2"/>
            <p:cNvSpPr/>
            <p:nvPr/>
          </p:nvSpPr>
          <p:spPr>
            <a:xfrm>
              <a:off x="6233900" y="4098925"/>
              <a:ext cx="101350" cy="101650"/>
            </a:xfrm>
            <a:custGeom>
              <a:avLst/>
              <a:gdLst/>
              <a:ahLst/>
              <a:cxnLst/>
              <a:rect l="l" t="t" r="r" b="b"/>
              <a:pathLst>
                <a:path w="4054" h="4066" extrusionOk="0">
                  <a:moveTo>
                    <a:pt x="1996" y="1"/>
                  </a:moveTo>
                  <a:cubicBezTo>
                    <a:pt x="924" y="1"/>
                    <a:pt x="0" y="924"/>
                    <a:pt x="0" y="2008"/>
                  </a:cubicBezTo>
                  <a:cubicBezTo>
                    <a:pt x="0" y="3142"/>
                    <a:pt x="924" y="4066"/>
                    <a:pt x="1996" y="4066"/>
                  </a:cubicBezTo>
                  <a:cubicBezTo>
                    <a:pt x="3129" y="4066"/>
                    <a:pt x="4053" y="3142"/>
                    <a:pt x="4053" y="2008"/>
                  </a:cubicBezTo>
                  <a:cubicBezTo>
                    <a:pt x="4053" y="924"/>
                    <a:pt x="3129" y="1"/>
                    <a:pt x="1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62"/>
          <p:cNvGrpSpPr/>
          <p:nvPr/>
        </p:nvGrpSpPr>
        <p:grpSpPr>
          <a:xfrm>
            <a:off x="6828517" y="3337982"/>
            <a:ext cx="1016144" cy="1016144"/>
            <a:chOff x="7050000" y="3408800"/>
            <a:chExt cx="1084350" cy="1084350"/>
          </a:xfrm>
        </p:grpSpPr>
        <p:sp>
          <p:nvSpPr>
            <p:cNvPr id="1236" name="Google Shape;1236;p62"/>
            <p:cNvSpPr/>
            <p:nvPr/>
          </p:nvSpPr>
          <p:spPr>
            <a:xfrm>
              <a:off x="7377050" y="3735850"/>
              <a:ext cx="431150" cy="431150"/>
            </a:xfrm>
            <a:custGeom>
              <a:avLst/>
              <a:gdLst/>
              <a:ahLst/>
              <a:cxnLst/>
              <a:rect l="l" t="t" r="r" b="b"/>
              <a:pathLst>
                <a:path w="17246" h="17246" extrusionOk="0">
                  <a:moveTo>
                    <a:pt x="8623" y="0"/>
                  </a:moveTo>
                  <a:cubicBezTo>
                    <a:pt x="3856" y="0"/>
                    <a:pt x="0" y="3856"/>
                    <a:pt x="0" y="8623"/>
                  </a:cubicBezTo>
                  <a:cubicBezTo>
                    <a:pt x="0" y="13403"/>
                    <a:pt x="3856" y="17246"/>
                    <a:pt x="8623" y="17246"/>
                  </a:cubicBezTo>
                  <a:cubicBezTo>
                    <a:pt x="13353" y="17246"/>
                    <a:pt x="17246" y="13403"/>
                    <a:pt x="17246" y="8623"/>
                  </a:cubicBezTo>
                  <a:cubicBezTo>
                    <a:pt x="17246" y="3856"/>
                    <a:pt x="13353" y="0"/>
                    <a:pt x="8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2"/>
            <p:cNvSpPr/>
            <p:nvPr/>
          </p:nvSpPr>
          <p:spPr>
            <a:xfrm>
              <a:off x="7228300" y="3587100"/>
              <a:ext cx="727725" cy="727425"/>
            </a:xfrm>
            <a:custGeom>
              <a:avLst/>
              <a:gdLst/>
              <a:ahLst/>
              <a:cxnLst/>
              <a:rect l="l" t="t" r="r" b="b"/>
              <a:pathLst>
                <a:path w="29109" h="29097" extrusionOk="0">
                  <a:moveTo>
                    <a:pt x="14573" y="1232"/>
                  </a:moveTo>
                  <a:cubicBezTo>
                    <a:pt x="21915" y="1232"/>
                    <a:pt x="27877" y="7231"/>
                    <a:pt x="27877" y="14573"/>
                  </a:cubicBezTo>
                  <a:cubicBezTo>
                    <a:pt x="27877" y="21915"/>
                    <a:pt x="21915" y="27865"/>
                    <a:pt x="14573" y="27865"/>
                  </a:cubicBezTo>
                  <a:cubicBezTo>
                    <a:pt x="7244" y="27865"/>
                    <a:pt x="1232" y="21915"/>
                    <a:pt x="1232" y="14573"/>
                  </a:cubicBezTo>
                  <a:cubicBezTo>
                    <a:pt x="1232" y="7231"/>
                    <a:pt x="7244" y="1232"/>
                    <a:pt x="14573" y="1232"/>
                  </a:cubicBezTo>
                  <a:close/>
                  <a:moveTo>
                    <a:pt x="14573" y="0"/>
                  </a:moveTo>
                  <a:cubicBezTo>
                    <a:pt x="6517" y="0"/>
                    <a:pt x="0" y="6517"/>
                    <a:pt x="0" y="14573"/>
                  </a:cubicBezTo>
                  <a:cubicBezTo>
                    <a:pt x="0" y="22580"/>
                    <a:pt x="6517" y="29096"/>
                    <a:pt x="14573" y="29096"/>
                  </a:cubicBezTo>
                  <a:cubicBezTo>
                    <a:pt x="22580" y="29096"/>
                    <a:pt x="29109" y="22580"/>
                    <a:pt x="29109" y="14573"/>
                  </a:cubicBezTo>
                  <a:cubicBezTo>
                    <a:pt x="29109" y="6517"/>
                    <a:pt x="22580" y="0"/>
                    <a:pt x="14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2"/>
            <p:cNvSpPr/>
            <p:nvPr/>
          </p:nvSpPr>
          <p:spPr>
            <a:xfrm>
              <a:off x="7050000" y="3408800"/>
              <a:ext cx="1084350" cy="1084350"/>
            </a:xfrm>
            <a:custGeom>
              <a:avLst/>
              <a:gdLst/>
              <a:ahLst/>
              <a:cxnLst/>
              <a:rect l="l" t="t" r="r" b="b"/>
              <a:pathLst>
                <a:path w="43374" h="43374" extrusionOk="0">
                  <a:moveTo>
                    <a:pt x="21705" y="1232"/>
                  </a:moveTo>
                  <a:cubicBezTo>
                    <a:pt x="32952" y="1232"/>
                    <a:pt x="42141" y="10421"/>
                    <a:pt x="42141" y="21705"/>
                  </a:cubicBezTo>
                  <a:cubicBezTo>
                    <a:pt x="42141" y="33001"/>
                    <a:pt x="32952" y="42141"/>
                    <a:pt x="21705" y="42141"/>
                  </a:cubicBezTo>
                  <a:cubicBezTo>
                    <a:pt x="10421" y="42141"/>
                    <a:pt x="1232" y="33001"/>
                    <a:pt x="1232" y="21705"/>
                  </a:cubicBezTo>
                  <a:cubicBezTo>
                    <a:pt x="1232" y="10421"/>
                    <a:pt x="10421" y="1232"/>
                    <a:pt x="21705" y="1232"/>
                  </a:cubicBezTo>
                  <a:close/>
                  <a:moveTo>
                    <a:pt x="21705" y="0"/>
                  </a:moveTo>
                  <a:cubicBezTo>
                    <a:pt x="9756" y="0"/>
                    <a:pt x="0" y="9744"/>
                    <a:pt x="0" y="21705"/>
                  </a:cubicBezTo>
                  <a:cubicBezTo>
                    <a:pt x="0" y="33666"/>
                    <a:pt x="9756" y="43373"/>
                    <a:pt x="21705" y="43373"/>
                  </a:cubicBezTo>
                  <a:cubicBezTo>
                    <a:pt x="33666" y="43373"/>
                    <a:pt x="43373" y="33666"/>
                    <a:pt x="43373" y="21705"/>
                  </a:cubicBezTo>
                  <a:cubicBezTo>
                    <a:pt x="43373" y="9744"/>
                    <a:pt x="33666" y="0"/>
                    <a:pt x="21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62"/>
          <p:cNvGrpSpPr/>
          <p:nvPr/>
        </p:nvGrpSpPr>
        <p:grpSpPr>
          <a:xfrm>
            <a:off x="6609468" y="2376822"/>
            <a:ext cx="1235192" cy="725245"/>
            <a:chOff x="6961300" y="2350025"/>
            <a:chExt cx="1318100" cy="773925"/>
          </a:xfrm>
        </p:grpSpPr>
        <p:sp>
          <p:nvSpPr>
            <p:cNvPr id="1240" name="Google Shape;1240;p62"/>
            <p:cNvSpPr/>
            <p:nvPr/>
          </p:nvSpPr>
          <p:spPr>
            <a:xfrm>
              <a:off x="7615700" y="2350025"/>
              <a:ext cx="663700" cy="773925"/>
            </a:xfrm>
            <a:custGeom>
              <a:avLst/>
              <a:gdLst/>
              <a:ahLst/>
              <a:cxnLst/>
              <a:rect l="l" t="t" r="r" b="b"/>
              <a:pathLst>
                <a:path w="26548" h="30957" extrusionOk="0">
                  <a:moveTo>
                    <a:pt x="15818" y="1"/>
                  </a:moveTo>
                  <a:lnTo>
                    <a:pt x="1" y="15817"/>
                  </a:lnTo>
                  <a:lnTo>
                    <a:pt x="15202" y="30957"/>
                  </a:lnTo>
                  <a:lnTo>
                    <a:pt x="25870" y="30957"/>
                  </a:lnTo>
                  <a:lnTo>
                    <a:pt x="10730" y="15817"/>
                  </a:lnTo>
                  <a:lnTo>
                    <a:pt x="265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2"/>
            <p:cNvSpPr/>
            <p:nvPr/>
          </p:nvSpPr>
          <p:spPr>
            <a:xfrm>
              <a:off x="6961300" y="2350025"/>
              <a:ext cx="662125" cy="773925"/>
            </a:xfrm>
            <a:custGeom>
              <a:avLst/>
              <a:gdLst/>
              <a:ahLst/>
              <a:cxnLst/>
              <a:rect l="l" t="t" r="r" b="b"/>
              <a:pathLst>
                <a:path w="26485" h="30957" extrusionOk="0">
                  <a:moveTo>
                    <a:pt x="15817" y="1"/>
                  </a:moveTo>
                  <a:lnTo>
                    <a:pt x="0" y="15817"/>
                  </a:lnTo>
                  <a:lnTo>
                    <a:pt x="15152" y="30957"/>
                  </a:lnTo>
                  <a:lnTo>
                    <a:pt x="25869" y="30957"/>
                  </a:lnTo>
                  <a:lnTo>
                    <a:pt x="10730" y="15817"/>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2"/>
          <p:cNvSpPr/>
          <p:nvPr/>
        </p:nvSpPr>
        <p:spPr>
          <a:xfrm>
            <a:off x="2343273" y="2246975"/>
            <a:ext cx="986134" cy="984962"/>
          </a:xfrm>
          <a:custGeom>
            <a:avLst/>
            <a:gdLst/>
            <a:ahLst/>
            <a:cxnLst/>
            <a:rect l="l" t="t" r="r" b="b"/>
            <a:pathLst>
              <a:path w="42093" h="42043" extrusionOk="0">
                <a:moveTo>
                  <a:pt x="21040" y="0"/>
                </a:moveTo>
                <a:cubicBezTo>
                  <a:pt x="9449" y="0"/>
                  <a:pt x="0" y="9399"/>
                  <a:pt x="0" y="21052"/>
                </a:cubicBezTo>
                <a:cubicBezTo>
                  <a:pt x="0" y="32644"/>
                  <a:pt x="9449" y="42043"/>
                  <a:pt x="21040" y="42043"/>
                </a:cubicBezTo>
                <a:cubicBezTo>
                  <a:pt x="32644" y="42043"/>
                  <a:pt x="42092" y="32644"/>
                  <a:pt x="42092" y="21052"/>
                </a:cubicBezTo>
                <a:cubicBezTo>
                  <a:pt x="42092" y="9399"/>
                  <a:pt x="32644" y="0"/>
                  <a:pt x="2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2"/>
          <p:cNvSpPr/>
          <p:nvPr/>
        </p:nvSpPr>
        <p:spPr>
          <a:xfrm>
            <a:off x="1069399" y="2221124"/>
            <a:ext cx="1034953" cy="1036661"/>
          </a:xfrm>
          <a:custGeom>
            <a:avLst/>
            <a:gdLst/>
            <a:ahLst/>
            <a:cxnLst/>
            <a:rect l="l" t="t" r="r" b="b"/>
            <a:pathLst>
              <a:path w="36956" h="37017" extrusionOk="0">
                <a:moveTo>
                  <a:pt x="18478" y="0"/>
                </a:moveTo>
                <a:lnTo>
                  <a:pt x="0" y="18539"/>
                </a:lnTo>
                <a:lnTo>
                  <a:pt x="18478" y="37017"/>
                </a:lnTo>
                <a:lnTo>
                  <a:pt x="36955" y="18539"/>
                </a:lnTo>
                <a:lnTo>
                  <a:pt x="18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2"/>
          <p:cNvSpPr/>
          <p:nvPr/>
        </p:nvSpPr>
        <p:spPr>
          <a:xfrm>
            <a:off x="1241139" y="3531360"/>
            <a:ext cx="691486" cy="691463"/>
          </a:xfrm>
          <a:custGeom>
            <a:avLst/>
            <a:gdLst/>
            <a:ahLst/>
            <a:cxnLst/>
            <a:rect l="l" t="t" r="r" b="b"/>
            <a:pathLst>
              <a:path w="29516" h="29515" extrusionOk="0">
                <a:moveTo>
                  <a:pt x="0" y="0"/>
                </a:moveTo>
                <a:lnTo>
                  <a:pt x="0" y="29515"/>
                </a:lnTo>
                <a:lnTo>
                  <a:pt x="29515" y="29515"/>
                </a:lnTo>
                <a:lnTo>
                  <a:pt x="29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2"/>
          <p:cNvSpPr/>
          <p:nvPr/>
        </p:nvSpPr>
        <p:spPr>
          <a:xfrm>
            <a:off x="3846186" y="3531161"/>
            <a:ext cx="798325" cy="691436"/>
          </a:xfrm>
          <a:custGeom>
            <a:avLst/>
            <a:gdLst/>
            <a:ahLst/>
            <a:cxnLst/>
            <a:rect l="l" t="t" r="r" b="b"/>
            <a:pathLst>
              <a:path w="40294" h="34899" extrusionOk="0">
                <a:moveTo>
                  <a:pt x="10064" y="0"/>
                </a:moveTo>
                <a:lnTo>
                  <a:pt x="0" y="17443"/>
                </a:lnTo>
                <a:lnTo>
                  <a:pt x="10064" y="34898"/>
                </a:lnTo>
                <a:lnTo>
                  <a:pt x="30242" y="34898"/>
                </a:lnTo>
                <a:lnTo>
                  <a:pt x="40294" y="17443"/>
                </a:lnTo>
                <a:lnTo>
                  <a:pt x="302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2"/>
          <p:cNvSpPr/>
          <p:nvPr/>
        </p:nvSpPr>
        <p:spPr>
          <a:xfrm>
            <a:off x="4926181" y="3557704"/>
            <a:ext cx="737287" cy="638813"/>
          </a:xfrm>
          <a:custGeom>
            <a:avLst/>
            <a:gdLst/>
            <a:ahLst/>
            <a:cxnLst/>
            <a:rect l="l" t="t" r="r" b="b"/>
            <a:pathLst>
              <a:path w="29971" h="25968" extrusionOk="0">
                <a:moveTo>
                  <a:pt x="14992" y="0"/>
                </a:moveTo>
                <a:lnTo>
                  <a:pt x="0" y="25968"/>
                </a:lnTo>
                <a:lnTo>
                  <a:pt x="29971" y="25968"/>
                </a:lnTo>
                <a:lnTo>
                  <a:pt x="149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3"/>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Dataset</a:t>
            </a:r>
            <a:endParaRPr dirty="0"/>
          </a:p>
        </p:txBody>
      </p:sp>
      <p:sp>
        <p:nvSpPr>
          <p:cNvPr id="1252" name="Google Shape;1252;p63"/>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u="sng" dirty="0" err="1"/>
              <a:t>add</a:t>
            </a:r>
            <a:r>
              <a:rPr lang="vi-VN" u="sng" dirty="0"/>
              <a:t> </a:t>
            </a:r>
            <a:r>
              <a:rPr lang="vi-VN" u="sng" dirty="0" err="1"/>
              <a:t>description</a:t>
            </a:r>
            <a:r>
              <a:rPr lang="vi-VN" u="sng" dirty="0"/>
              <a:t> </a:t>
            </a:r>
            <a:r>
              <a:rPr lang="vi-VN" u="sng" dirty="0" err="1"/>
              <a:t>here</a:t>
            </a:r>
            <a:endParaRPr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Prepare</a:t>
            </a:r>
            <a:r>
              <a:rPr lang="vi-VN" sz="4000" dirty="0"/>
              <a:t> </a:t>
            </a:r>
            <a:r>
              <a:rPr lang="vi-VN" sz="4000" dirty="0" err="1"/>
              <a:t>data</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02</a:t>
            </a:r>
            <a:endParaRPr dirty="0"/>
          </a:p>
        </p:txBody>
      </p:sp>
    </p:spTree>
    <p:extLst>
      <p:ext uri="{BB962C8B-B14F-4D97-AF65-F5344CB8AC3E}">
        <p14:creationId xmlns:p14="http://schemas.microsoft.com/office/powerpoint/2010/main" val="86549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888272"/>
            <a:ext cx="5191759" cy="930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Processing</a:t>
            </a:r>
            <a:r>
              <a:rPr lang="vi-VN" sz="4000" dirty="0"/>
              <a:t> </a:t>
            </a:r>
            <a:r>
              <a:rPr lang="vi-VN" sz="4000" dirty="0" err="1"/>
              <a:t>and</a:t>
            </a:r>
            <a:r>
              <a:rPr lang="vi-VN" sz="4000" dirty="0"/>
              <a:t> </a:t>
            </a:r>
            <a:r>
              <a:rPr lang="vi-VN" sz="4000" dirty="0" err="1"/>
              <a:t>EDA</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03</a:t>
            </a:r>
            <a:endParaRPr dirty="0"/>
          </a:p>
        </p:txBody>
      </p:sp>
    </p:spTree>
    <p:extLst>
      <p:ext uri="{BB962C8B-B14F-4D97-AF65-F5344CB8AC3E}">
        <p14:creationId xmlns:p14="http://schemas.microsoft.com/office/powerpoint/2010/main" val="419971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Model</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Tree>
    <p:extLst>
      <p:ext uri="{BB962C8B-B14F-4D97-AF65-F5344CB8AC3E}">
        <p14:creationId xmlns:p14="http://schemas.microsoft.com/office/powerpoint/2010/main" val="41420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Evaluation</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05</a:t>
            </a:r>
            <a:endParaRPr dirty="0"/>
          </a:p>
        </p:txBody>
      </p:sp>
    </p:spTree>
    <p:extLst>
      <p:ext uri="{BB962C8B-B14F-4D97-AF65-F5344CB8AC3E}">
        <p14:creationId xmlns:p14="http://schemas.microsoft.com/office/powerpoint/2010/main" val="425274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err="1"/>
              <a:t>Conclusions</a:t>
            </a:r>
            <a:endParaRPr sz="4000"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06</a:t>
            </a:r>
            <a:endParaRPr dirty="0"/>
          </a:p>
        </p:txBody>
      </p:sp>
    </p:spTree>
    <p:extLst>
      <p:ext uri="{BB962C8B-B14F-4D97-AF65-F5344CB8AC3E}">
        <p14:creationId xmlns:p14="http://schemas.microsoft.com/office/powerpoint/2010/main" val="37916386"/>
      </p:ext>
    </p:extLst>
  </p:cSld>
  <p:clrMapOvr>
    <a:masterClrMapping/>
  </p:clrMapOvr>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1599</Words>
  <Application>Microsoft Office PowerPoint</Application>
  <PresentationFormat>Trình chiếu Trên màn hình (16:9)</PresentationFormat>
  <Paragraphs>246</Paragraphs>
  <Slides>36</Slides>
  <Notes>36</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36</vt:i4>
      </vt:variant>
    </vt:vector>
  </HeadingPairs>
  <TitlesOfParts>
    <vt:vector size="45" baseType="lpstr">
      <vt:lpstr>Inter</vt:lpstr>
      <vt:lpstr>Hanken Grotesk</vt:lpstr>
      <vt:lpstr>Hanken Grotesk Black</vt:lpstr>
      <vt:lpstr>Nunito Light</vt:lpstr>
      <vt:lpstr>Lato</vt:lpstr>
      <vt:lpstr>Figtree Black</vt:lpstr>
      <vt:lpstr>Hanken Grotesk Light</vt:lpstr>
      <vt:lpstr>Arial</vt:lpstr>
      <vt:lpstr>Elegant Black &amp; White Thesis Defense by Slidesgo</vt:lpstr>
      <vt:lpstr>Sentiment analysis in social network messages</vt:lpstr>
      <vt:lpstr>Contents </vt:lpstr>
      <vt:lpstr>Dataset</vt:lpstr>
      <vt:lpstr>Dataset</vt:lpstr>
      <vt:lpstr>Prepare data</vt:lpstr>
      <vt:lpstr>Processing and EDA</vt:lpstr>
      <vt:lpstr>Model</vt:lpstr>
      <vt:lpstr>Evaluation</vt:lpstr>
      <vt:lpstr>Conclusions</vt:lpstr>
      <vt:lpstr>Thank you!</vt:lpstr>
      <vt:lpstr>Purpose statement</vt:lpstr>
      <vt:lpstr>98,300,000</vt:lpstr>
      <vt:lpstr>9h 55m 23s</vt:lpstr>
      <vt:lpstr>A picture is worth a thousand words</vt:lpstr>
      <vt:lpstr>A picture always reinforces the concept</vt:lpstr>
      <vt:lpstr>Current situation &amp; problems statement</vt:lpstr>
      <vt:lpstr>Hypotheses</vt:lpstr>
      <vt:lpstr>—Someone Famous</vt:lpstr>
      <vt:lpstr>Study objectives</vt:lpstr>
      <vt:lpstr>Reviewing concepts is a good idea</vt:lpstr>
      <vt:lpstr>Literature review</vt:lpstr>
      <vt:lpstr>Theoretical framework</vt:lpstr>
      <vt:lpstr>Schedule</vt:lpstr>
      <vt:lpstr>Methodology</vt:lpstr>
      <vt:lpstr>Analysis &amp; development</vt:lpstr>
      <vt:lpstr>Analysis &amp; development</vt:lpstr>
      <vt:lpstr>Analysis of the results</vt:lpstr>
      <vt:lpstr>This is a map</vt:lpstr>
      <vt:lpstr>Discussion</vt:lpstr>
      <vt:lpstr>Conclusions</vt:lpstr>
      <vt:lpstr>Bibliographical references</vt:lpstr>
      <vt:lpstr>Mockups</vt:lpstr>
      <vt:lpstr>Thanks!</vt:lpstr>
      <vt:lpstr>Table of contents</vt:lpstr>
      <vt:lpstr>Icon pack</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Hien XinhGai</cp:lastModifiedBy>
  <cp:revision>1</cp:revision>
  <dcterms:modified xsi:type="dcterms:W3CDTF">2024-06-02T10:56:20Z</dcterms:modified>
</cp:coreProperties>
</file>