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6"/>
  </p:handout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05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2DB5A-1975-4F53-BCC7-68857F293E9F}" type="datetimeFigureOut">
              <a:rPr lang="en-US" smtClean="0"/>
              <a:t>09-Oct-17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2C591-18E2-49DB-B503-D76470CD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3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7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24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18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74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3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34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72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6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5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0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1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10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/>
            </a:gs>
            <a:gs pos="100000">
              <a:schemeClr val="tx1">
                <a:lumMod val="85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38" y="0"/>
            <a:ext cx="7197562" cy="53996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54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none">
          <a:ln w="3175" cmpd="sng"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bafa2017.slack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afa2017.github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 smtClean="0"/>
              <a:t>Welcome to</a:t>
            </a:r>
            <a:r>
              <a:rPr lang="en-US" dirty="0"/>
              <a:t/>
            </a:r>
            <a:br>
              <a:rPr lang="en-US" dirty="0"/>
            </a:br>
            <a:r>
              <a:rPr lang="en-US" sz="2800" b="1" dirty="0" smtClean="0"/>
              <a:t>Better Analysis with Fewer </a:t>
            </a:r>
            <a:r>
              <a:rPr lang="en-US" sz="2800" b="1" dirty="0" smtClean="0"/>
              <a:t>Animals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3843868"/>
            <a:ext cx="7239001" cy="1913466"/>
          </a:xfrm>
        </p:spPr>
        <p:txBody>
          <a:bodyPr>
            <a:normAutofit/>
          </a:bodyPr>
          <a:lstStyle/>
          <a:p>
            <a:r>
              <a:rPr lang="en-US" dirty="0" smtClean="0"/>
              <a:t>Day 2</a:t>
            </a:r>
          </a:p>
          <a:p>
            <a:endParaRPr lang="en-US" dirty="0" smtClean="0"/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bafa2017.github.io</a:t>
            </a:r>
            <a:r>
              <a:rPr lang="en-US" sz="1600" dirty="0" smtClean="0">
                <a:cs typeface="Consolas" panose="020B0609020204030204" pitchFamily="49" charset="0"/>
              </a:rPr>
              <a:t> 	– 	Program</a:t>
            </a:r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bafa2017.slack.com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cs typeface="Consolas" panose="020B0609020204030204" pitchFamily="49" charset="0"/>
              </a:rPr>
              <a:t>– 	Communication and results</a:t>
            </a:r>
            <a:endParaRPr lang="en-US" sz="1600" dirty="0"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19" y="866737"/>
            <a:ext cx="1228763" cy="12287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9092" y="6138314"/>
            <a:ext cx="7765816" cy="474147"/>
            <a:chOff x="704854" y="6138314"/>
            <a:chExt cx="7765816" cy="4741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" y="6177599"/>
              <a:ext cx="2397443" cy="3955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791" y="6138314"/>
              <a:ext cx="1980879" cy="4741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103" y="6177599"/>
              <a:ext cx="1715882" cy="395576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5083235"/>
            <a:ext cx="333895" cy="3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768116"/>
              </p:ext>
            </p:extLst>
          </p:nvPr>
        </p:nvGraphicFramePr>
        <p:xfrm>
          <a:off x="533400" y="1462805"/>
          <a:ext cx="6554788" cy="4267200"/>
        </p:xfrm>
        <a:graphic>
          <a:graphicData uri="http://schemas.openxmlformats.org/drawingml/2006/table">
            <a:tbl>
              <a:tblPr/>
              <a:tblGrid>
                <a:gridCol w="1602971"/>
                <a:gridCol w="495181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09:00 - 09:15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Coffee, Tea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09:15 - 10:15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Keynote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Prof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York Winter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10:15 - 10:30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Coffee 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10:30 - 11:30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Break-out session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11:30 - 12:15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Presentations session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12:15 - 12:30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Wrap-up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12:30 - 13:30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Lunch </a:t>
                      </a:r>
                      <a:r>
                        <a:rPr lang="en-US" sz="1400" i="1" dirty="0" smtClean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13:30 - 14:30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Keynote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Prof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Robert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Fisher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14:30 - 15:30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Break-out session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15:30 - 15:45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Coffee 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15:45 - 16:30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Presentations session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16:30 - 16:45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Group discussion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16:45 - 17:00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Wrap-up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00149"/>
            <a:ext cx="383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Today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Break-out Session 2</a:t>
            </a:r>
            <a:br>
              <a:rPr lang="en-US" dirty="0" smtClean="0"/>
            </a:br>
            <a:r>
              <a:rPr lang="en-US" sz="2000" dirty="0" smtClean="0"/>
              <a:t>Automated versus </a:t>
            </a:r>
            <a:r>
              <a:rPr lang="en-US" sz="2000" dirty="0"/>
              <a:t>manual </a:t>
            </a:r>
            <a:r>
              <a:rPr lang="en-US" sz="2000" dirty="0" smtClean="0"/>
              <a:t>annotation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How can automation replace manual annotation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Why can it / can it not?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which settings can it / can it not?</a:t>
            </a:r>
          </a:p>
          <a:p>
            <a:r>
              <a:rPr lang="en-US" dirty="0"/>
              <a:t>Are there formal requirements or protocols that either type of annotation needs to satisfy? </a:t>
            </a:r>
          </a:p>
          <a:p>
            <a:r>
              <a:rPr lang="en-US" dirty="0"/>
              <a:t>How can we validate (automated) measures to ensure meaningful analysis results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3 groups</a:t>
            </a:r>
          </a:p>
          <a:p>
            <a:r>
              <a:rPr lang="en-US" sz="1600" dirty="0" smtClean="0"/>
              <a:t>5-7 members per group</a:t>
            </a:r>
          </a:p>
          <a:p>
            <a:r>
              <a:rPr lang="en-US" sz="1600" dirty="0" smtClean="0"/>
              <a:t>Mingle backgrounds</a:t>
            </a:r>
          </a:p>
          <a:p>
            <a:endParaRPr lang="en-US" sz="1600" dirty="0"/>
          </a:p>
          <a:p>
            <a:r>
              <a:rPr lang="en-US" sz="1600" dirty="0" smtClean="0"/>
              <a:t>Until 11:30</a:t>
            </a:r>
          </a:p>
          <a:p>
            <a:r>
              <a:rPr lang="en-US" sz="1600" dirty="0" smtClean="0"/>
              <a:t>Make a few slides and </a:t>
            </a:r>
            <a:br>
              <a:rPr lang="en-US" sz="1600" dirty="0" smtClean="0"/>
            </a:br>
            <a:r>
              <a:rPr lang="en-US" sz="1600" dirty="0" smtClean="0"/>
              <a:t>present your results</a:t>
            </a:r>
            <a:br>
              <a:rPr lang="en-US" sz="1600" dirty="0" smtClean="0"/>
            </a:br>
            <a:r>
              <a:rPr lang="en-US" sz="1600" dirty="0" smtClean="0"/>
              <a:t>(10 minutes per group)</a:t>
            </a:r>
          </a:p>
        </p:txBody>
      </p:sp>
    </p:spTree>
    <p:extLst>
      <p:ext uri="{BB962C8B-B14F-4D97-AF65-F5344CB8AC3E}">
        <p14:creationId xmlns:p14="http://schemas.microsoft.com/office/powerpoint/2010/main" val="283192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Break-out Session 3</a:t>
            </a:r>
            <a:br>
              <a:rPr lang="en-US" dirty="0" smtClean="0"/>
            </a:br>
            <a:r>
              <a:rPr lang="en-US" sz="2000" dirty="0" smtClean="0"/>
              <a:t>Bringing </a:t>
            </a:r>
            <a:r>
              <a:rPr lang="en-US" sz="2000" dirty="0"/>
              <a:t>behavior measurements to the next </a:t>
            </a:r>
            <a:r>
              <a:rPr lang="en-US" sz="2000" dirty="0" smtClean="0"/>
              <a:t>level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smtClean="0"/>
              <a:t>do we </a:t>
            </a:r>
            <a:r>
              <a:rPr lang="en-US" dirty="0"/>
              <a:t>go from </a:t>
            </a:r>
            <a:r>
              <a:rPr lang="en-US" dirty="0" smtClean="0"/>
              <a:t>here?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 fontAlgn="base">
              <a:buFont typeface="+mj-lt"/>
              <a:buAutoNum type="alphaUcPeriod"/>
            </a:pPr>
            <a:r>
              <a:rPr lang="en-US" dirty="0" smtClean="0"/>
              <a:t>Universal recording platform – guidelines for creating high-quality recordings?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dirty="0" smtClean="0"/>
              <a:t>Data sharing – online platforms </a:t>
            </a:r>
            <a:r>
              <a:rPr lang="en-US" dirty="0"/>
              <a:t>for analysis and sharing results &amp; recordings?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dirty="0"/>
              <a:t>Toward a unified taxonomy of </a:t>
            </a:r>
            <a:r>
              <a:rPr lang="en-US" dirty="0" smtClean="0"/>
              <a:t>behavior – </a:t>
            </a:r>
            <a:r>
              <a:rPr lang="en-US" dirty="0"/>
              <a:t>g</a:t>
            </a:r>
            <a:r>
              <a:rPr lang="en-US" dirty="0" smtClean="0"/>
              <a:t>eneralizing </a:t>
            </a:r>
            <a:r>
              <a:rPr lang="en-US" dirty="0"/>
              <a:t>across experiments, environments and species?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3 groups (Pick A, B or C)</a:t>
            </a:r>
          </a:p>
          <a:p>
            <a:r>
              <a:rPr lang="en-US" sz="1600" dirty="0" smtClean="0"/>
              <a:t>5-7 members per group</a:t>
            </a:r>
          </a:p>
          <a:p>
            <a:r>
              <a:rPr lang="en-US" sz="1600" dirty="0" smtClean="0"/>
              <a:t>Mingle backgrounds</a:t>
            </a:r>
          </a:p>
          <a:p>
            <a:endParaRPr lang="en-US" sz="1600" dirty="0"/>
          </a:p>
          <a:p>
            <a:r>
              <a:rPr lang="en-US" sz="1600" dirty="0" smtClean="0"/>
              <a:t>Until 15:30</a:t>
            </a:r>
          </a:p>
          <a:p>
            <a:r>
              <a:rPr lang="en-US" sz="1600" dirty="0" smtClean="0"/>
              <a:t>Make a few slides and </a:t>
            </a:r>
            <a:br>
              <a:rPr lang="en-US" sz="1600" dirty="0" smtClean="0"/>
            </a:br>
            <a:r>
              <a:rPr lang="en-US" sz="1600" dirty="0" smtClean="0"/>
              <a:t>present your results</a:t>
            </a:r>
            <a:br>
              <a:rPr lang="en-US" sz="1600" dirty="0" smtClean="0"/>
            </a:br>
            <a:r>
              <a:rPr lang="en-US" sz="1600" dirty="0" smtClean="0"/>
              <a:t>(10 minutes per group)</a:t>
            </a:r>
          </a:p>
        </p:txBody>
      </p:sp>
    </p:spTree>
    <p:extLst>
      <p:ext uri="{BB962C8B-B14F-4D97-AF65-F5344CB8AC3E}">
        <p14:creationId xmlns:p14="http://schemas.microsoft.com/office/powerpoint/2010/main" val="315345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186</Words>
  <Application>Microsoft Office PowerPoint</Application>
  <PresentationFormat>On-screen Show (4:3)</PresentationFormat>
  <Paragraphs>56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Consolas</vt:lpstr>
      <vt:lpstr>Wingdings 3</vt:lpstr>
      <vt:lpstr>Slice</vt:lpstr>
      <vt:lpstr>Welcome to Better Analysis with Fewer Animals</vt:lpstr>
      <vt:lpstr>PowerPoint Presentation</vt:lpstr>
      <vt:lpstr>Break-out Session 2 Automated versus manual annotation</vt:lpstr>
      <vt:lpstr>Break-out Session 3 Bringing behavior measurements to the next level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 Lorbach</dc:creator>
  <cp:lastModifiedBy>Malte Lorbach</cp:lastModifiedBy>
  <cp:revision>20</cp:revision>
  <dcterms:created xsi:type="dcterms:W3CDTF">2017-10-09T09:59:47Z</dcterms:created>
  <dcterms:modified xsi:type="dcterms:W3CDTF">2017-10-09T14:04:26Z</dcterms:modified>
</cp:coreProperties>
</file>