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6"/>
  </p:handout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2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05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DB5A-1975-4F53-BCC7-68857F293E9F}" type="datetimeFigureOut">
              <a:rPr lang="en-US" smtClean="0"/>
              <a:t>09-Oct-17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C591-18E2-49DB-B503-D76470CD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24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18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74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3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4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72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6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5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1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10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100000">
              <a:schemeClr val="tx1">
                <a:lumMod val="85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38" y="0"/>
            <a:ext cx="7197562" cy="53996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5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none">
          <a:ln w="3175" cmpd="sng"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fa2017.slack.com/" TargetMode="External"/><Relationship Id="rId2" Type="http://schemas.openxmlformats.org/officeDocument/2006/relationships/hyperlink" Target="https://bafa2017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 smtClean="0"/>
              <a:t>Welcome to</a:t>
            </a:r>
            <a:r>
              <a:rPr lang="en-US" dirty="0"/>
              <a:t/>
            </a:r>
            <a:br>
              <a:rPr lang="en-US" dirty="0"/>
            </a:br>
            <a:r>
              <a:rPr lang="en-US" sz="2800" b="1" dirty="0" smtClean="0"/>
              <a:t>Better Analysis with Fewer Animals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12/13 October 2017</a:t>
            </a:r>
          </a:p>
          <a:p>
            <a:r>
              <a:rPr lang="en-US" dirty="0" smtClean="0"/>
              <a:t>Utrecht, The Netherlands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19" y="866737"/>
            <a:ext cx="1228763" cy="12287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9092" y="6138314"/>
            <a:ext cx="7765816" cy="474147"/>
            <a:chOff x="704854" y="6138314"/>
            <a:chExt cx="7765816" cy="4741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" y="6177599"/>
              <a:ext cx="2397443" cy="3955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791" y="6138314"/>
              <a:ext cx="1980879" cy="4741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103" y="6177599"/>
              <a:ext cx="1715882" cy="39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https://bafa2017.github.io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Slack channel</a:t>
            </a:r>
            <a:r>
              <a:rPr lang="en-US" dirty="0" smtClean="0">
                <a:cs typeface="Consolas" panose="020B0609020204030204" pitchFamily="49" charset="0"/>
              </a:rPr>
              <a:t>: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bafa2017.slack.com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8" y="2257902"/>
            <a:ext cx="333895" cy="3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691364"/>
              </p:ext>
            </p:extLst>
          </p:nvPr>
        </p:nvGraphicFramePr>
        <p:xfrm>
          <a:off x="533400" y="1462805"/>
          <a:ext cx="6554788" cy="3870960"/>
        </p:xfrm>
        <a:graphic>
          <a:graphicData uri="http://schemas.openxmlformats.org/drawingml/2006/table">
            <a:tbl>
              <a:tblPr/>
              <a:tblGrid>
                <a:gridCol w="1602971"/>
                <a:gridCol w="49518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09:00 - 09:15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Welcome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09:15 - 10:15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Roian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Egnor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10:15 - 10:30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10:30 - 12:00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Participant presentations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12:00 - 13:00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Lunch </a:t>
                      </a:r>
                      <a:r>
                        <a:rPr lang="en-US" sz="1400" i="1" dirty="0" smtClean="0">
                          <a:solidFill>
                            <a:schemeClr val="bg1"/>
                          </a:solidFill>
                        </a:rPr>
                        <a:t>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13:00 - 14:00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Louk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Vanderschuren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14:00 - 15:00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Break-out 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15:00 - 15:15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15:15 - 16:00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Presentations 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16:00 - 16:30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Lessons learned from 25 years behavior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analysis: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Elsbeth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van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16:30 - 17:00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Group discussion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17:00 - 19:00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i="1" dirty="0" err="1" smtClean="0">
                          <a:solidFill>
                            <a:schemeClr val="bg1"/>
                          </a:solidFill>
                        </a:rPr>
                        <a:t>Reception</a:t>
                      </a:r>
                      <a:endParaRPr lang="nl-NL" sz="14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00149"/>
            <a:ext cx="383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Today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94421"/>
              </p:ext>
            </p:extLst>
          </p:nvPr>
        </p:nvGraphicFramePr>
        <p:xfrm>
          <a:off x="533400" y="1462805"/>
          <a:ext cx="6554788" cy="3962400"/>
        </p:xfrm>
        <a:graphic>
          <a:graphicData uri="http://schemas.openxmlformats.org/drawingml/2006/table">
            <a:tbl>
              <a:tblPr/>
              <a:tblGrid>
                <a:gridCol w="1602971"/>
                <a:gridCol w="49518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09:00 - 09:15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Coffee, Tea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09:15 - 10:15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York Winter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10:15 - 10:30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10:30 - 11:30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Break-out 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11:30 - 12:15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Presentations 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12:15 - 12:30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Wrap-up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12:30 - 13:30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Lunch break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(included)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13:30 - 14:30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Robert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Fisher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14:30 - 15:30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Break-out session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15:30 - 15:45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15:45 - 16:30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Presentations session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16:30 - 16:45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Group discussion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16:45 - 17:00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Wrap-up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00149"/>
            <a:ext cx="383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Tomorrow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174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Consolas</vt:lpstr>
      <vt:lpstr>Wingdings 3</vt:lpstr>
      <vt:lpstr>Slice</vt:lpstr>
      <vt:lpstr>Welcome to Better Analysis with Fewer Animals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 Lorbach</dc:creator>
  <cp:lastModifiedBy>Malte Lorbach</cp:lastModifiedBy>
  <cp:revision>11</cp:revision>
  <dcterms:created xsi:type="dcterms:W3CDTF">2017-10-09T09:59:47Z</dcterms:created>
  <dcterms:modified xsi:type="dcterms:W3CDTF">2017-10-09T11:26:12Z</dcterms:modified>
</cp:coreProperties>
</file>