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handoutMasterIdLst>
    <p:handoutMasterId r:id="rId4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625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505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2DB5A-1975-4F53-BCC7-68857F293E9F}" type="datetimeFigureOut">
              <a:rPr lang="en-US" smtClean="0"/>
              <a:t>09-Oct-17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2C591-18E2-49DB-B503-D76470CDA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3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77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5245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1181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3741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732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8341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8728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56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0269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565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5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7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700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0710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9109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tx1"/>
            </a:gs>
            <a:gs pos="100000">
              <a:schemeClr val="tx1">
                <a:lumMod val="85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438" y="0"/>
            <a:ext cx="7197562" cy="539969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54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 cap="none">
          <a:ln w="3175" cmpd="sng">
            <a:noFill/>
          </a:ln>
          <a:solidFill>
            <a:schemeClr val="bg1">
              <a:lumMod val="50000"/>
              <a:lumOff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sz="4000" dirty="0" smtClean="0"/>
              <a:t>Wrapping up day 1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619" y="866737"/>
            <a:ext cx="1228763" cy="122876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89092" y="6138314"/>
            <a:ext cx="7765816" cy="474147"/>
            <a:chOff x="704854" y="6138314"/>
            <a:chExt cx="7765816" cy="47414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54" y="6177599"/>
              <a:ext cx="2397443" cy="39557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9791" y="6138314"/>
              <a:ext cx="1980879" cy="47414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8103" y="6177599"/>
              <a:ext cx="1715882" cy="3955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608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6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87</TotalTime>
  <Words>4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Century Gothic</vt:lpstr>
      <vt:lpstr>Wingdings 3</vt:lpstr>
      <vt:lpstr>Slice</vt:lpstr>
      <vt:lpstr>Wrapping up day 1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Malte Lorbach</dc:creator>
  <cp:lastModifiedBy>Malte Lorbach</cp:lastModifiedBy>
  <cp:revision>12</cp:revision>
  <dcterms:created xsi:type="dcterms:W3CDTF">2017-10-09T09:59:47Z</dcterms:created>
  <dcterms:modified xsi:type="dcterms:W3CDTF">2017-10-09T11:27:38Z</dcterms:modified>
</cp:coreProperties>
</file>