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9" r:id="rId5"/>
    <p:sldId id="270" r:id="rId6"/>
    <p:sldId id="258" r:id="rId7"/>
    <p:sldId id="260" r:id="rId8"/>
    <p:sldId id="261" r:id="rId9"/>
    <p:sldId id="262" r:id="rId10"/>
    <p:sldId id="264" r:id="rId11"/>
    <p:sldId id="263" r:id="rId12"/>
    <p:sldId id="271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C2ECCE5-CD50-AF4C-BEBA-FD91E2761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6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835382B-AA48-EC47-9F98-3F2EC2C2C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2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A7E4AAE-A8E1-C240-90CC-627D7F9D25BD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8308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0A64508-0718-CB4E-BF4E-A8D3C71AC0A2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842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192A9A9-A3C9-3E44-B09A-C095FDCECFF3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607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9C6FD6A-7130-D345-B8D9-8381462177BF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93566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414A9F4-E458-8C4C-AA23-A927DBBCD41C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45560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269DBE43-D4D9-BD4A-B7EA-387196840D9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36799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F12A3AD-E60D-EB48-B921-2849F6B5EEF6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02290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30EB89C-C8B2-D14C-A3C9-8E44257B9C13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4720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1C42CA4-06FE-1442-8D60-43D055B65384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23934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340AD31-295E-7F43-BD4E-BB0C60270FA0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392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EFDB370-5367-DD42-8005-95B91FD1A901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9753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 smtClean="0">
                <a:latin typeface="Arial" charset="0"/>
              </a:defRPr>
            </a:lvl2pPr>
          </a:lstStyle>
          <a:p>
            <a:pPr lvl="1">
              <a:defRPr/>
            </a:pPr>
            <a:fld id="{9D385E0F-A2B2-334A-9A07-29AB790BFB03}" type="slidenum">
              <a:rPr lang="es-ES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565E05A-CF00-B444-9833-27A1EE54D3D9}" type="slidenum">
              <a:rPr lang="es-ES" sz="100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CSCE 4813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Computer Graphics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Spring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E96355B-A951-FE4B-9FE5-073B1300AF5B}" type="slidenum">
              <a:rPr lang="es-ES" sz="1000">
                <a:latin typeface="Arial" charset="0"/>
              </a:rPr>
              <a:pPr lvl="1"/>
              <a:t>10</a:t>
            </a:fld>
            <a:endParaRPr lang="es-ES" sz="10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Implementation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Approaches (object </a:t>
            </a:r>
            <a:r>
              <a:rPr lang="en-US" dirty="0" err="1">
                <a:latin typeface="Arial" charset="0"/>
                <a:ea typeface="ＭＳ Ｐゴシック" charset="0"/>
              </a:rPr>
              <a:t>vs</a:t>
            </a:r>
            <a:r>
              <a:rPr lang="en-US" dirty="0">
                <a:latin typeface="Arial" charset="0"/>
                <a:ea typeface="ＭＳ Ｐゴシック" charset="0"/>
              </a:rPr>
              <a:t> image space)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Implementing the pipeline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Clipping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Line drawing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Polygon Fill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Display issues (color)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6C3A82B-59F7-1D45-B147-0B8032575F41}" type="slidenum">
              <a:rPr lang="es-ES" sz="1000">
                <a:latin typeface="Arial" charset="0"/>
              </a:rPr>
              <a:pPr lvl="1"/>
              <a:t>11</a:t>
            </a:fld>
            <a:endParaRPr lang="es-ES" sz="10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Discrete Methods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Buffers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Bitmaps and Pixel Maps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Texture Mapping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Compositing and Transparency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69C4AA3-7FE5-D34F-A487-85765DF519AE}" type="slidenum">
              <a:rPr lang="es-ES" sz="1000">
                <a:latin typeface="Arial" charset="0"/>
              </a:rPr>
              <a:pPr lvl="1"/>
              <a:t>12</a:t>
            </a:fld>
            <a:endParaRPr lang="es-ES" sz="10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Procedural Methods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Physically Based Models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Particle Systems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Fractals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90D615F-AA87-A045-9B9A-BA5BFFEDB94D}" type="slidenum">
              <a:rPr lang="es-ES" sz="1000">
                <a:latin typeface="Arial" charset="0"/>
              </a:rPr>
              <a:pPr lvl="1"/>
              <a:t>13</a:t>
            </a:fld>
            <a:endParaRPr lang="es-ES" sz="10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Curves and Surfaces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Implicit and Explicit Curves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Parametric Curves and Surfaces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Hermite Polynomials, Bezier Curves, B-Splines 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NURBs, Quadrics, Superquadrics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Methods</a:t>
            </a:r>
          </a:p>
          <a:p>
            <a:pPr lvl="1"/>
            <a:r>
              <a:rPr lang="en-US" dirty="0"/>
              <a:t>Ray Tracing</a:t>
            </a:r>
          </a:p>
          <a:p>
            <a:pPr lvl="1"/>
            <a:r>
              <a:rPr lang="en-US" dirty="0"/>
              <a:t>Radiosity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B9C6FD6A-7130-D345-B8D9-8381462177BF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95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F501796-5735-4643-B7DE-43739FF356A8}" type="slidenum">
              <a:rPr lang="es-ES" sz="1000">
                <a:latin typeface="Arial" charset="0"/>
              </a:rPr>
              <a:pPr lvl="1"/>
              <a:t>2</a:t>
            </a:fld>
            <a:endParaRPr lang="es-ES" sz="10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Contact Information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Prof. John Gauch</a:t>
            </a:r>
          </a:p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CSCE Department</a:t>
            </a:r>
          </a:p>
          <a:p>
            <a:pPr algn="ctr">
              <a:buFontTx/>
              <a:buNone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518 JBHT</a:t>
            </a:r>
          </a:p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(479) 575-4024</a:t>
            </a:r>
          </a:p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jgauch@uark.edu</a:t>
            </a:r>
          </a:p>
          <a:p>
            <a:pPr algn="ctr">
              <a:buFontTx/>
              <a:buNone/>
            </a:pP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www.csce.uark.edu/~jgauch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A9935B3B-EBB2-C744-B792-8FD8D235BA2E}" type="slidenum">
              <a:rPr lang="es-ES" sz="1000">
                <a:latin typeface="Arial" charset="0"/>
              </a:rPr>
              <a:pPr lvl="1"/>
              <a:t>3</a:t>
            </a:fld>
            <a:endParaRPr lang="es-ES" sz="10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Objectives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Broad introduction to Computer Graphics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Software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Hardware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Applications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Top-down approach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Using OpenGL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B38D501-A209-C742-8C42-7D4BE430E512}" type="slidenum">
              <a:rPr lang="es-ES" sz="1000">
                <a:latin typeface="Arial" charset="0"/>
              </a:rPr>
              <a:pPr lvl="1"/>
              <a:t>4</a:t>
            </a:fld>
            <a:endParaRPr lang="es-ES" sz="10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>
                <a:latin typeface="Arial" charset="0"/>
                <a:ea typeface="ＭＳ Ｐゴシック" charset="0"/>
                <a:cs typeface="ＭＳ Ｐゴシック" charset="0"/>
              </a:rPr>
              <a:t>Prerequisites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Programming in C (or C++)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Basic Data Structures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Linked lists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Arrays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Geometry (lines, planes, projection)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Linear Algebra (matrices)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81D2967C-AC29-0242-84FB-E43C5E2E05A1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Requirements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Programming Projects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Using OpenGL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Focus on 3D Rendering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Interactive programs</a:t>
            </a:r>
          </a:p>
          <a:p>
            <a:pPr marL="381000" lvl="1" indent="0"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Midterm Exam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Final Exam</a:t>
            </a:r>
          </a:p>
          <a:p>
            <a:pPr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D8FC8DFA-09CF-9843-8BD1-ADC4C26123A0}" type="slidenum">
              <a:rPr lang="es-ES" sz="1000">
                <a:latin typeface="Arial" charset="0"/>
              </a:rPr>
              <a:pPr lvl="1"/>
              <a:t>6</a:t>
            </a:fld>
            <a:endParaRPr lang="es-ES" sz="10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References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Interactive Computer Graphics: A Primer, E. Angel, Addison-Wesley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 OpenGL Programmer</a:t>
            </a:r>
            <a:r>
              <a:rPr lang="ja-JP" altLang="en-US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Arial" charset="0"/>
                <a:ea typeface="ＭＳ Ｐゴシック" charset="0"/>
                <a:cs typeface="ＭＳ Ｐゴシック" charset="0"/>
              </a:rPr>
              <a:t>s Guide, Addison-Wesley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OpenGL Reference Manual, 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Addison-Wesley</a:t>
            </a: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www.opengl.org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www.cs.unm.edu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/~angel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B2DB65EB-BFC7-3848-B6AA-1B7348EA6365}" type="slidenum">
              <a:rPr lang="es-ES" sz="1000">
                <a:latin typeface="Arial" charset="0"/>
              </a:rPr>
              <a:pPr lvl="1"/>
              <a:t>7</a:t>
            </a:fld>
            <a:endParaRPr lang="es-E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Introduction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What is Computer Graphics?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Applications Areas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History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Image formation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Basic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1E7E5861-6A8A-CA4D-8595-AC285945311A}" type="slidenum">
              <a:rPr lang="es-ES" sz="1000">
                <a:latin typeface="Arial" charset="0"/>
              </a:rPr>
              <a:pPr lvl="1"/>
              <a:t>8</a:t>
            </a:fld>
            <a:endParaRPr lang="es-ES" sz="10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6248400" cy="1066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Basic OpenGL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Architecture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GLUT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Simple programs in 2D and 3D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Interaction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CF957F78-494C-244B-A20C-80D9D44FA281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Outline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Three-Dimensional Graphics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Geometry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Transformations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Homogeneous Coordinates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Viewing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Shading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gelICG02">
  <a:themeElements>
    <a:clrScheme name="AngelICG02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ngelICG0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ngelICG0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ngelICG0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ngelICG0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C:\PPT\BOOK_LECTURE\AngelICG02.ppt</Template>
  <TotalTime>1744</TotalTime>
  <Words>255</Words>
  <Application>Microsoft Macintosh PowerPoint</Application>
  <PresentationFormat>On-screen Show (4:3)</PresentationFormat>
  <Paragraphs>102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ＭＳ Ｐゴシック</vt:lpstr>
      <vt:lpstr>Arial</vt:lpstr>
      <vt:lpstr>Times New Roman</vt:lpstr>
      <vt:lpstr>AngelICG02</vt:lpstr>
      <vt:lpstr>CSCE 4813 Computer Graphics Spring 2019</vt:lpstr>
      <vt:lpstr>Contact Information</vt:lpstr>
      <vt:lpstr>Objectives</vt:lpstr>
      <vt:lpstr>Prerequisites</vt:lpstr>
      <vt:lpstr>Requirements</vt:lpstr>
      <vt:lpstr>References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43</cp:revision>
  <dcterms:created xsi:type="dcterms:W3CDTF">2010-01-12T14:38:59Z</dcterms:created>
  <dcterms:modified xsi:type="dcterms:W3CDTF">2019-01-14T15:24:28Z</dcterms:modified>
</cp:coreProperties>
</file>