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9" r:id="rId6"/>
    <p:sldId id="260" r:id="rId7"/>
    <p:sldId id="270" r:id="rId8"/>
    <p:sldId id="271" r:id="rId9"/>
    <p:sldId id="261" r:id="rId10"/>
    <p:sldId id="262" r:id="rId11"/>
    <p:sldId id="263" r:id="rId12"/>
    <p:sldId id="264" r:id="rId13"/>
    <p:sldId id="272" r:id="rId14"/>
    <p:sldId id="273" r:id="rId15"/>
    <p:sldId id="265" r:id="rId16"/>
    <p:sldId id="274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2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9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9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4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3F7A-7BFD-489A-A58F-D76BC4F8A73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8DA4-5537-459E-B1BD-0B50C4E1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models/object_detection/tf2/20200711/ssd_mobilenet_v1_fpn_640x640_coco17_tpu-8.tar.g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ownload.tensorflow.org/models/object_detection/tf2/20200711/efficientdet_d0_coco17_tpu-32.tar.gz" TargetMode="External"/><Relationship Id="rId4" Type="http://schemas.openxmlformats.org/officeDocument/2006/relationships/hyperlink" Target="https://github.com/tensorflow/models/blob/master/official/vision/beta/MODEL_GARDEN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8" y="442510"/>
            <a:ext cx="4010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一：</a:t>
            </a:r>
            <a:r>
              <a:rPr lang="en-US" altLang="zh-CN" sz="4000" b="1" dirty="0" smtClean="0"/>
              <a:t>Yolo</a:t>
            </a:r>
            <a:r>
              <a:rPr lang="zh-CN" altLang="en-US" sz="4000" b="1" dirty="0" smtClean="0"/>
              <a:t>介绍</a:t>
            </a:r>
            <a:endParaRPr lang="zh-CN" altLang="en-US" sz="4000" b="1" dirty="0"/>
          </a:p>
        </p:txBody>
      </p:sp>
      <p:pic>
        <p:nvPicPr>
          <p:cNvPr id="3" name="Picture 2" descr="https://pjreddie.com/media/image/Screen_Shot_2018-03-24_at_10.48.42_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6"/>
          <a:stretch/>
        </p:blipFill>
        <p:spPr bwMode="auto">
          <a:xfrm>
            <a:off x="4719837" y="1085489"/>
            <a:ext cx="7816117" cy="58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06398" y="3394104"/>
            <a:ext cx="442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用于现有项目中机内检中的螺钉、卡扣的定位、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检测中的字符定位、端口检测中电视字符的定位、摄像头检测设备中电视摄像头的定位、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0499" y="1511300"/>
            <a:ext cx="622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YOLO: You Only Look Once</a:t>
            </a:r>
          </a:p>
          <a:p>
            <a:r>
              <a:rPr lang="zh-CN" altLang="en-US" sz="2400" dirty="0" smtClean="0"/>
              <a:t>是一个目标</a:t>
            </a:r>
            <a:r>
              <a:rPr lang="zh-CN" altLang="en-US" sz="2400" dirty="0"/>
              <a:t>检测模型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06398" y="4741620"/>
            <a:ext cx="442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以及未来遇到项目中创维摄像头指标测试中画板的定位、洗衣机的配件检测、以及其他会遇到的项目。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397" y="6077730"/>
            <a:ext cx="442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在项目任务重一般为于算法前端，用于</a:t>
            </a:r>
            <a:r>
              <a:rPr lang="zh-CN" altLang="en-US" b="1" dirty="0" smtClean="0"/>
              <a:t>定位、有无检测</a:t>
            </a:r>
            <a:r>
              <a:rPr lang="zh-CN" altLang="en-US" dirty="0" smtClean="0"/>
              <a:t>，为算法后续提供支持。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3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36" y="114300"/>
            <a:ext cx="2881799" cy="66224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4237" y="442510"/>
            <a:ext cx="500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三：</a:t>
            </a:r>
            <a:r>
              <a:rPr lang="en-US" altLang="zh-CN" sz="4000" b="1" dirty="0" smtClean="0"/>
              <a:t>Yolo3</a:t>
            </a:r>
            <a:r>
              <a:rPr lang="zh-CN" altLang="en-US" sz="4000" b="1" dirty="0"/>
              <a:t>部署</a:t>
            </a:r>
          </a:p>
        </p:txBody>
      </p:sp>
      <p:sp>
        <p:nvSpPr>
          <p:cNvPr id="4" name="矩形 3"/>
          <p:cNvSpPr/>
          <p:nvPr/>
        </p:nvSpPr>
        <p:spPr>
          <a:xfrm>
            <a:off x="4690351" y="308968"/>
            <a:ext cx="1886035" cy="48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7416" y="4150145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0351" y="368044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7416" y="4110401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7498" y="5683962"/>
            <a:ext cx="1886035" cy="313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77498" y="5628131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b="55542"/>
          <a:stretch/>
        </p:blipFill>
        <p:spPr>
          <a:xfrm>
            <a:off x="7270635" y="955048"/>
            <a:ext cx="5467350" cy="21596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634" y="3957971"/>
            <a:ext cx="2562225" cy="1352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32986" y="106717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拷贝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576386" y="737376"/>
            <a:ext cx="1319839" cy="1148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044037" y="1958459"/>
            <a:ext cx="1852188" cy="2151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576386" y="2028825"/>
            <a:ext cx="1319839" cy="361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9543031" y="1958459"/>
            <a:ext cx="37716" cy="1999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85911" y="272084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拷贝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92905" y="370001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拷贝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5"/>
          <a:srcRect r="35253"/>
          <a:stretch/>
        </p:blipFill>
        <p:spPr>
          <a:xfrm>
            <a:off x="386736" y="2457691"/>
            <a:ext cx="329943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981199"/>
            <a:ext cx="5661314" cy="4448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237" y="442510"/>
            <a:ext cx="500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效果展示：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1981199"/>
            <a:ext cx="52578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516" y="453509"/>
            <a:ext cx="4071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注意</a:t>
            </a:r>
            <a:r>
              <a:rPr lang="zh-CN" altLang="en-US" sz="4000" b="1" dirty="0" smtClean="0"/>
              <a:t>点：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	1</a:t>
            </a:r>
            <a:r>
              <a:rPr lang="zh-CN" altLang="en-US" b="1" dirty="0" smtClean="0"/>
              <a:t>、类别数量</a:t>
            </a:r>
            <a:r>
              <a:rPr lang="en-US" altLang="zh-CN" b="1" dirty="0" smtClean="0"/>
              <a:t>		yolov3.cfg/yolov3-tiny.cfg   </a:t>
            </a:r>
          </a:p>
          <a:p>
            <a:r>
              <a:rPr lang="en-US" altLang="zh-CN" b="1" dirty="0" smtClean="0"/>
              <a:t>    	voc_label.py</a:t>
            </a:r>
          </a:p>
          <a:p>
            <a:r>
              <a:rPr lang="en-US" altLang="zh-CN" b="1" dirty="0" smtClean="0"/>
              <a:t>    	</a:t>
            </a:r>
            <a:r>
              <a:rPr lang="en-US" altLang="zh-CN" b="1" dirty="0" err="1" smtClean="0"/>
              <a:t>yolo.names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76516" y="3114734"/>
            <a:ext cx="6367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 smtClean="0"/>
              <a:t>	2</a:t>
            </a:r>
            <a:r>
              <a:rPr lang="zh-CN" altLang="en-US" b="1" dirty="0" smtClean="0"/>
              <a:t>、不同数据源的整理：没有固定程式，按需修改</a:t>
            </a:r>
            <a:r>
              <a:rPr lang="en-US" altLang="zh-CN" b="1" dirty="0" smtClean="0"/>
              <a:t>		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76516" y="4606408"/>
            <a:ext cx="407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 smtClean="0"/>
              <a:t>	3</a:t>
            </a:r>
            <a:r>
              <a:rPr lang="zh-CN" altLang="en-US" b="1" dirty="0" smtClean="0"/>
              <a:t>、训练相关</a:t>
            </a:r>
            <a:r>
              <a:rPr lang="en-US" altLang="zh-CN" b="1" dirty="0" smtClean="0"/>
              <a:t>	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3010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9897" y="0"/>
            <a:ext cx="8152751" cy="6858000"/>
            <a:chOff x="3006397" y="-4414"/>
            <a:chExt cx="8152751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6397" y="-4414"/>
              <a:ext cx="2803270" cy="6858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553766" y="360240"/>
              <a:ext cx="1886035" cy="487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553766" y="3320132"/>
              <a:ext cx="1886035" cy="2898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83900" y="478393"/>
              <a:ext cx="116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83899" y="3320131"/>
              <a:ext cx="116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53766" y="3809504"/>
              <a:ext cx="1886035" cy="2576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83898" y="3753673"/>
              <a:ext cx="116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、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462972" y="663059"/>
              <a:ext cx="131882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5439801" y="2819400"/>
              <a:ext cx="1218174" cy="500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439801" y="3963223"/>
              <a:ext cx="1218174" cy="6754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375" y="105004"/>
              <a:ext cx="3121025" cy="181419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299" y="4300949"/>
              <a:ext cx="4467849" cy="165758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0" y="2055792"/>
              <a:ext cx="3400900" cy="206721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7325666" y="3544541"/>
              <a:ext cx="1886035" cy="2898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253667" y="5178212"/>
              <a:ext cx="1886035" cy="2898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351" y="916349"/>
            <a:ext cx="302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电视模型参数：</a:t>
            </a:r>
            <a:endParaRPr lang="en-US" altLang="zh-CN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75" y="0"/>
            <a:ext cx="3085511" cy="192523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351" y="179988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、类别数量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0" y="1738944"/>
            <a:ext cx="302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类别为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个：</a:t>
            </a:r>
            <a:r>
              <a:rPr lang="en-US" altLang="zh-CN" sz="1400" dirty="0" err="1" smtClean="0"/>
              <a:t>tv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692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75" y="4578805"/>
            <a:ext cx="5811061" cy="11717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75" y="2505627"/>
            <a:ext cx="4286848" cy="1105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897" y="0"/>
            <a:ext cx="280327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47266" y="364654"/>
            <a:ext cx="1886035" cy="48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47266" y="3324546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7400" y="482807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399" y="3324545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47266" y="3813918"/>
            <a:ext cx="1886035" cy="25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7398" y="3758087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56472" y="667473"/>
            <a:ext cx="1318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33301" y="2823814"/>
            <a:ext cx="1218174" cy="5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33301" y="3967637"/>
            <a:ext cx="1218174" cy="675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47167" y="2980105"/>
            <a:ext cx="2782508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54032" y="4856806"/>
            <a:ext cx="1886035" cy="496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953223"/>
            <a:ext cx="302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读码器</a:t>
            </a:r>
            <a:r>
              <a:rPr lang="zh-CN" altLang="en-US" b="1" dirty="0" smtClean="0"/>
              <a:t>模型参数：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86" y="56745"/>
            <a:ext cx="3429189" cy="18117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84" y="56745"/>
            <a:ext cx="2979415" cy="188794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2351" y="179988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、类别数量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0" y="1738944"/>
            <a:ext cx="302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类别为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个：</a:t>
            </a:r>
            <a:endParaRPr lang="en-US" altLang="zh-CN" sz="1400" dirty="0" smtClean="0"/>
          </a:p>
          <a:p>
            <a:r>
              <a:rPr lang="en-US" altLang="zh-CN" sz="1400" dirty="0" err="1"/>
              <a:t>B</a:t>
            </a:r>
            <a:r>
              <a:rPr lang="en-US" altLang="zh-CN" sz="1400" dirty="0" err="1" smtClean="0"/>
              <a:t>arCode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DateCode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91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84428" y="124420"/>
            <a:ext cx="407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 smtClean="0"/>
              <a:t>	2</a:t>
            </a:r>
            <a:r>
              <a:rPr lang="zh-CN" altLang="en-US" b="1" dirty="0" smtClean="0"/>
              <a:t>、不同数据源的整理</a:t>
            </a:r>
            <a:r>
              <a:rPr lang="en-US" altLang="zh-CN" b="1" dirty="0" smtClean="0"/>
              <a:t>		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26" y="124420"/>
            <a:ext cx="4684299" cy="3648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466725"/>
            <a:ext cx="2838450" cy="1752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9051" y="1273908"/>
            <a:ext cx="302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电视模型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651" y="3062130"/>
            <a:ext cx="4300099" cy="3963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675" y="2848574"/>
            <a:ext cx="3601104" cy="38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84428" y="124420"/>
            <a:ext cx="407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 smtClean="0"/>
              <a:t>	2</a:t>
            </a:r>
            <a:r>
              <a:rPr lang="zh-CN" altLang="en-US" b="1" dirty="0" smtClean="0"/>
              <a:t>、不同数据源的整理</a:t>
            </a:r>
            <a:r>
              <a:rPr lang="en-US" altLang="zh-CN" b="1" dirty="0" smtClean="0"/>
              <a:t>		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9051" y="1273908"/>
            <a:ext cx="302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读码器</a:t>
            </a:r>
            <a:r>
              <a:rPr lang="zh-CN" altLang="en-US" b="1" dirty="0" smtClean="0"/>
              <a:t>模型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33362"/>
            <a:ext cx="4781550" cy="3533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933700"/>
            <a:ext cx="5200650" cy="3924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2976" y="3767137"/>
            <a:ext cx="302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单通道转三通道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3477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556959" y="72508"/>
            <a:ext cx="407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 smtClean="0"/>
              <a:t>	3</a:t>
            </a:r>
            <a:r>
              <a:rPr lang="zh-CN" altLang="en-US" b="1" dirty="0" smtClean="0"/>
              <a:t>、训练相关</a:t>
            </a:r>
            <a:r>
              <a:rPr lang="en-US" altLang="zh-CN" b="1" dirty="0" smtClean="0"/>
              <a:t>		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7" y="36483"/>
            <a:ext cx="10282998" cy="48203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099" y="5181600"/>
            <a:ext cx="57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Bath-size</a:t>
            </a:r>
            <a:r>
              <a:rPr lang="zh-CN" altLang="en-US" dirty="0" smtClean="0"/>
              <a:t>的大小在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内存下尽量填大。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、效果不好，多训练几轮，神奇的事情就发生了。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67026" y="637231"/>
            <a:ext cx="4606342" cy="42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1499" y="635000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是一个速度与精度兼顾的</a:t>
            </a:r>
            <a:r>
              <a:rPr lang="zh-CN" altLang="en-US" sz="2400" dirty="0"/>
              <a:t>目标检测模型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" name="Picture 2" descr="https://pjreddie.com/media/image/map50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457440"/>
            <a:ext cx="7064375" cy="44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1499" y="2070100"/>
            <a:ext cx="445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在速度上比不上</a:t>
            </a:r>
            <a:r>
              <a:rPr lang="en-US" altLang="zh-CN" u="sng" dirty="0" err="1" smtClean="0">
                <a:hlinkClick r:id="rId3"/>
              </a:rPr>
              <a:t>MobileNet</a:t>
            </a:r>
            <a:r>
              <a:rPr lang="zh-CN" altLang="en-US" dirty="0" smtClean="0"/>
              <a:t>这些轻量化模型</a:t>
            </a:r>
            <a:endParaRPr lang="en-US" altLang="zh-CN" dirty="0" smtClean="0"/>
          </a:p>
          <a:p>
            <a:r>
              <a:rPr lang="zh-CN" altLang="en-US" dirty="0" smtClean="0"/>
              <a:t>在准确度上比不上</a:t>
            </a:r>
            <a:r>
              <a:rPr lang="en-US" altLang="zh-CN" u="sng" dirty="0" err="1" smtClean="0">
                <a:hlinkClick r:id="rId4"/>
              </a:rPr>
              <a:t>ResNet</a:t>
            </a:r>
            <a:r>
              <a:rPr lang="zh-CN" altLang="en-US" u="sng" dirty="0" smtClean="0"/>
              <a:t>、</a:t>
            </a:r>
            <a:r>
              <a:rPr lang="en-US" altLang="zh-CN" u="sng" dirty="0" err="1" smtClean="0">
                <a:hlinkClick r:id="rId5"/>
              </a:rPr>
              <a:t>EfficientDet</a:t>
            </a:r>
            <a:r>
              <a:rPr lang="zh-CN" altLang="en-US" dirty="0"/>
              <a:t>这些追求高指标的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但却适合于</a:t>
            </a:r>
            <a:r>
              <a:rPr lang="zh-CN" altLang="en-US" b="1" dirty="0" smtClean="0"/>
              <a:t>我们使用</a:t>
            </a:r>
            <a:r>
              <a:rPr lang="zh-CN" altLang="en-US" dirty="0" smtClean="0"/>
              <a:t>的以工控机为平台的</a:t>
            </a:r>
            <a:r>
              <a:rPr lang="zh-CN" altLang="en-US" b="1" dirty="0" smtClean="0"/>
              <a:t>项目环境中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099" y="698500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为什么采用？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9500" y="1549400"/>
            <a:ext cx="654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速度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79500" y="3898900"/>
            <a:ext cx="654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准确度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98600" y="2160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用工控机（</a:t>
            </a:r>
            <a:r>
              <a:rPr lang="en-US" altLang="zh-CN" dirty="0" smtClean="0"/>
              <a:t>inter  G3900</a:t>
            </a:r>
            <a:r>
              <a:rPr lang="zh-CN" altLang="en-US" dirty="0" smtClean="0"/>
              <a:t>）测试，一般为</a:t>
            </a:r>
            <a:r>
              <a:rPr lang="en-US" altLang="zh-CN" dirty="0" smtClean="0"/>
              <a:t>0.6s</a:t>
            </a:r>
            <a:r>
              <a:rPr lang="zh-CN" altLang="en-US" dirty="0" smtClean="0"/>
              <a:t>。速度</a:t>
            </a:r>
            <a:r>
              <a:rPr lang="zh-CN" altLang="en-US" b="1" dirty="0" smtClean="0"/>
              <a:t>满足我们项目的时间指标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2118"/>
              </p:ext>
            </p:extLst>
          </p:nvPr>
        </p:nvGraphicFramePr>
        <p:xfrm>
          <a:off x="2603500" y="2769493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形状匹配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yolo3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~ 3min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0.4~0.8s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98600" y="4268232"/>
            <a:ext cx="89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流行趋势说明一个现象：深度模型在实际场景中，与传统算法相比，取得非常大的</a:t>
            </a:r>
            <a:r>
              <a:rPr lang="zh-CN" altLang="en-US" b="1" dirty="0" smtClean="0"/>
              <a:t>提升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97000" y="5574962"/>
            <a:ext cx="835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、传统图像算法：条码检测实测中发现，商用</a:t>
            </a:r>
            <a:r>
              <a:rPr lang="en-US" altLang="zh-CN" dirty="0" err="1" smtClean="0"/>
              <a:t>Dynamsoft</a:t>
            </a:r>
            <a:r>
              <a:rPr lang="zh-CN" altLang="en-US" dirty="0" smtClean="0"/>
              <a:t>碾压</a:t>
            </a:r>
            <a:r>
              <a:rPr lang="en-US" altLang="zh-CN" dirty="0" smtClean="0"/>
              <a:t>quagga2</a:t>
            </a:r>
            <a:r>
              <a:rPr lang="zh-CN" altLang="en-US" dirty="0" smtClean="0"/>
              <a:t>等一众开源；</a:t>
            </a:r>
            <a:endParaRPr lang="en-US" altLang="zh-CN" dirty="0" smtClean="0"/>
          </a:p>
          <a:p>
            <a:r>
              <a:rPr lang="zh-CN" altLang="en-US" dirty="0" smtClean="0"/>
              <a:t>深度学习：通过数据训练取得</a:t>
            </a:r>
            <a:r>
              <a:rPr lang="en-US" altLang="zh-CN" dirty="0" err="1" smtClean="0"/>
              <a:t>Dynamsoft</a:t>
            </a:r>
            <a:r>
              <a:rPr lang="zh-CN" altLang="en-US" dirty="0" smtClean="0"/>
              <a:t>一致的效果。</a:t>
            </a:r>
            <a:endParaRPr lang="en-US" altLang="zh-CN" dirty="0" smtClean="0"/>
          </a:p>
          <a:p>
            <a:r>
              <a:rPr lang="en-US" altLang="zh-CN" dirty="0" err="1" smtClean="0"/>
              <a:t>Dynamsoft</a:t>
            </a:r>
            <a:r>
              <a:rPr lang="zh-CN" altLang="en-US" dirty="0" smtClean="0"/>
              <a:t>在这一领域深耕多年才取这一步，而深度模型仅通过数据的训练到达了同一步。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97000" y="488435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检测中由于光照问题，有些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检测不到，</a:t>
            </a:r>
            <a:r>
              <a:rPr lang="en-US" altLang="zh-CN" dirty="0" err="1" smtClean="0"/>
              <a:t>halcon</a:t>
            </a:r>
            <a:r>
              <a:rPr lang="zh-CN" altLang="en-US" dirty="0" smtClean="0"/>
              <a:t>算子的鲁棒性不是很令人满意。所以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检测的改进为并行使用原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算法与</a:t>
            </a:r>
            <a:r>
              <a:rPr lang="en-US" altLang="zh-CN" dirty="0" err="1" smtClean="0"/>
              <a:t>yolo</a:t>
            </a:r>
            <a:r>
              <a:rPr lang="zh-CN" altLang="en-US" dirty="0" smtClean="0"/>
              <a:t>模型，增加冗余，提升准确率。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57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2599" y="419100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原理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06400" y="12446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简单地可以划分三组件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200" y="1977767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一、骨干：特征提取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0200" y="2710934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、颈部：对付目标的尺度变化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200" y="3368933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、检测头：</a:t>
            </a:r>
            <a:r>
              <a:rPr lang="zh-CN" altLang="en-US" dirty="0"/>
              <a:t>利用这些特征，做出预测</a:t>
            </a:r>
          </a:p>
        </p:txBody>
      </p:sp>
      <p:pic>
        <p:nvPicPr>
          <p:cNvPr id="1030" name="Picture 6" descr="https://pic3.zhimg.com/v2-aa898cebbda0ba139300f4795d8df79a_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4"/>
          <a:stretch/>
        </p:blipFill>
        <p:spPr bwMode="auto">
          <a:xfrm>
            <a:off x="4366904" y="958465"/>
            <a:ext cx="7825096" cy="42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1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2599" y="419100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599" y="1753936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</a:t>
            </a:r>
            <a:r>
              <a:rPr lang="zh-CN" altLang="en-US" dirty="0" smtClean="0"/>
              <a:t>候选框：</a:t>
            </a:r>
            <a:r>
              <a:rPr lang="zh-CN" altLang="en-US" dirty="0" smtClean="0"/>
              <a:t>单阶段，按像素生成几种</a:t>
            </a:r>
            <a:r>
              <a:rPr lang="zh-CN" altLang="en-US" dirty="0"/>
              <a:t>比例</a:t>
            </a:r>
            <a:r>
              <a:rPr lang="zh-CN" altLang="en-US" dirty="0" smtClean="0"/>
              <a:t>不一的</a:t>
            </a:r>
            <a:r>
              <a:rPr lang="zh-CN" altLang="en-US" b="1" dirty="0" smtClean="0"/>
              <a:t>方框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052" y="547766"/>
            <a:ext cx="6286500" cy="6257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11" y="2260970"/>
            <a:ext cx="1143000" cy="11239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2599" y="1384604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检测</a:t>
            </a:r>
            <a:r>
              <a:rPr lang="zh-CN" altLang="en-US" b="1" dirty="0" smtClean="0"/>
              <a:t>框：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82599" y="3891954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通过损失函数指导模型参数。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37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7" y="442510"/>
            <a:ext cx="500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</a:t>
            </a:r>
            <a:r>
              <a:rPr lang="zh-CN" altLang="en-US" sz="4000" b="1" dirty="0" smtClean="0"/>
              <a:t>：</a:t>
            </a:r>
            <a:r>
              <a:rPr lang="en-US" altLang="zh-CN" sz="4000" b="1" dirty="0" smtClean="0"/>
              <a:t>Yolo3</a:t>
            </a:r>
            <a:r>
              <a:rPr lang="zh-CN" altLang="en-US" sz="4000" b="1" dirty="0"/>
              <a:t>训练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96" y="2733669"/>
            <a:ext cx="8238610" cy="242312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104707" y="3306726"/>
            <a:ext cx="1063256" cy="478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985950" y="4064846"/>
            <a:ext cx="1054422" cy="54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85950" y="4184463"/>
            <a:ext cx="1182013" cy="333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97892" y="3096608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数据标注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28530" y="3945229"/>
            <a:ext cx="77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7060" y="1425085"/>
            <a:ext cx="5056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数据整理：</a:t>
            </a:r>
            <a:endParaRPr lang="en-US" altLang="zh-CN" sz="2800" b="1" dirty="0" smtClean="0"/>
          </a:p>
          <a:p>
            <a:r>
              <a:rPr lang="zh-CN" altLang="en-US" b="1" dirty="0" smtClean="0"/>
              <a:t>将标注集拷贝到</a:t>
            </a:r>
            <a:r>
              <a:rPr lang="en-US" altLang="zh-CN" b="1" dirty="0" smtClean="0"/>
              <a:t>Annotations</a:t>
            </a:r>
            <a:r>
              <a:rPr lang="zh-CN" altLang="en-US" b="1" dirty="0" smtClean="0"/>
              <a:t>中、</a:t>
            </a:r>
            <a:endParaRPr lang="en-US" altLang="zh-CN" b="1" dirty="0" smtClean="0"/>
          </a:p>
          <a:p>
            <a:r>
              <a:rPr lang="zh-CN" altLang="en-US" b="1" dirty="0" smtClean="0"/>
              <a:t>将图像数据集拷贝到</a:t>
            </a:r>
            <a:r>
              <a:rPr lang="en-US" altLang="zh-CN" b="1" dirty="0" smtClean="0"/>
              <a:t>images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JPEGImages</a:t>
            </a:r>
            <a:r>
              <a:rPr lang="zh-CN" altLang="en-US" b="1" dirty="0" smtClean="0"/>
              <a:t>中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2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97" y="-4414"/>
            <a:ext cx="280327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367" y="663059"/>
            <a:ext cx="302236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修改参数：</a:t>
            </a:r>
            <a:endParaRPr lang="en-US" altLang="zh-CN" sz="3200" b="1" dirty="0" smtClean="0"/>
          </a:p>
          <a:p>
            <a:r>
              <a:rPr lang="en-US" altLang="zh-CN" b="1" dirty="0" smtClean="0"/>
              <a:t>    yolov3.cfg/yolov3-tiny.cfg   </a:t>
            </a:r>
          </a:p>
          <a:p>
            <a:r>
              <a:rPr lang="en-US" altLang="zh-CN" b="1" dirty="0" smtClean="0"/>
              <a:t>    voc_label.py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 err="1" smtClean="0"/>
              <a:t>yolo.names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553766" y="360240"/>
            <a:ext cx="1886035" cy="48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3766" y="3320132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83900" y="478393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3899" y="3320131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3766" y="3809504"/>
            <a:ext cx="1886035" cy="25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83898" y="3753673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62972" y="663059"/>
            <a:ext cx="1318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439801" y="2819400"/>
            <a:ext cx="1218174" cy="5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39801" y="3963223"/>
            <a:ext cx="1218174" cy="675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5" y="105004"/>
            <a:ext cx="3121025" cy="18141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99" y="4300949"/>
            <a:ext cx="4467849" cy="16575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60" y="2055792"/>
            <a:ext cx="3400900" cy="206721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325666" y="3544541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53667" y="5178212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397" y="-4414"/>
            <a:ext cx="280327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53766" y="360240"/>
            <a:ext cx="1886035" cy="48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3766" y="3320132"/>
            <a:ext cx="1886035" cy="289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83900" y="478393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3899" y="3320131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3766" y="3809504"/>
            <a:ext cx="1886035" cy="25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83898" y="3753673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62972" y="663059"/>
            <a:ext cx="544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33" y="-4414"/>
            <a:ext cx="6029740" cy="35049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4" y="1212379"/>
            <a:ext cx="2991433" cy="914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33" y="3609976"/>
            <a:ext cx="5098067" cy="31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02" y="0"/>
            <a:ext cx="280327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668" y="1421011"/>
            <a:ext cx="5437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依次运行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makeTxt.py  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voc_label.py</a:t>
            </a:r>
          </a:p>
          <a:p>
            <a:r>
              <a:rPr lang="en-US" altLang="zh-CN" b="1" dirty="0" smtClean="0"/>
              <a:t>    train.py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ptToweights.py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385819" y="2090556"/>
            <a:ext cx="1886035" cy="35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85819" y="3271016"/>
            <a:ext cx="1886035" cy="35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5970" y="2127476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5970" y="3218447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7202" y="6496492"/>
            <a:ext cx="1886035" cy="35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5970" y="6127160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82533" y="5735033"/>
            <a:ext cx="1886035" cy="35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5970" y="5352952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00" y="3967958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makeTxt.py   </a:t>
            </a:r>
            <a:r>
              <a:rPr lang="zh-CN" altLang="en-US" dirty="0" smtClean="0"/>
              <a:t>：   将数据分成训练集、测试集、验证集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voc_label.py  </a:t>
            </a:r>
            <a:r>
              <a:rPr lang="zh-CN" altLang="en-US" dirty="0" smtClean="0"/>
              <a:t>：  将标签转为</a:t>
            </a:r>
            <a:r>
              <a:rPr lang="en-US" altLang="zh-CN" dirty="0" err="1" smtClean="0"/>
              <a:t>yolo</a:t>
            </a:r>
            <a:r>
              <a:rPr lang="zh-CN" altLang="en-US" dirty="0" smtClean="0"/>
              <a:t>训练格式</a:t>
            </a:r>
            <a:endParaRPr lang="en-US" altLang="zh-CN" dirty="0" smtClean="0"/>
          </a:p>
          <a:p>
            <a:r>
              <a:rPr lang="en-US" altLang="zh-CN" dirty="0" smtClean="0"/>
              <a:t>    train.py </a:t>
            </a:r>
            <a:r>
              <a:rPr lang="zh-CN" altLang="en-US" dirty="0" smtClean="0"/>
              <a:t>：            模型训练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ptToweights.py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导出</a:t>
            </a:r>
            <a:r>
              <a:rPr lang="zh-CN" altLang="en-US" dirty="0" smtClean="0"/>
              <a:t>部署模型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582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tyy</dc:creator>
  <cp:lastModifiedBy>tyy</cp:lastModifiedBy>
  <cp:revision>85</cp:revision>
  <dcterms:created xsi:type="dcterms:W3CDTF">2022-02-16T01:42:01Z</dcterms:created>
  <dcterms:modified xsi:type="dcterms:W3CDTF">2022-02-16T07:05:27Z</dcterms:modified>
</cp:coreProperties>
</file>