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1CDF-4B5C-4824-441D-A812FC0F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7AAF3-F4A5-4A78-49DF-2B0AD973A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381E-9023-5CE0-BF95-7DE4912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C866-504D-278D-D1AD-459F5258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91FD-000E-0A7D-37EF-6AA6260F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8705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24C4-CCB9-2A7B-63AD-A43305A7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6BCD8-66A9-7C4F-20BD-A7DE2730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241F-512B-B913-9F8B-3C2FD414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C68-7F1D-6832-314A-BEEBECDA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C936-F450-77FB-C3C2-E29848D9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320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CF2A8-15A7-4537-5C00-17BFD382E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3303-74C0-18E6-7851-F63899E06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A24C-1F82-DC8F-5B89-8B88971F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26B6-8512-C104-4599-53336D2E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584D-BE9A-5A1E-4A2D-54B4CA78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2112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E505-5989-7B02-BC82-97CEB384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E474-E2D9-A593-C33B-B39A020C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31B3-46E2-9932-8A10-37F86111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93342-C888-2584-E673-68767424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E0AD-2377-5ECC-5DBA-63647FC8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5274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7243-1743-832A-52A3-45B91B65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D53C-8CC3-D196-7F88-9BF3CFA2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3947-6D3A-5F83-9BE2-7AE0693E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BF20-2957-C7F9-FE4C-C8DB8EA7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B571-ADB3-D31F-B84D-AE26EBC2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537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D96C-71D3-C80B-1594-D7C7B730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4747-63F5-C9DB-054A-D4511641E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86524-669A-B982-12EE-61D2AADD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A753-2DD6-9B09-898A-02DE5756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87B4A-5F03-647D-E476-A1450A0B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044A7-C1E9-FDFE-595B-FEE44B20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165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8CF8-F993-80FF-32FA-2439FB64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C545-C0C6-85C9-5BB2-7E7F8B54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77ED6-EF06-9BA9-8BAA-FF46DAF5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E1B9F-1F0D-6E2E-23C5-C7C3554BE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CDE25-BD1A-1F6D-7969-D1F689868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DB736-BA18-6CFC-7653-5831ADB6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4A9A-36C3-17B0-17E4-4BB2C55A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D5561-E82C-7A1F-3845-DA8E8FE8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1636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5402-A3D9-A158-DB77-09310AE8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92D90-180E-2163-D29C-17C5D0F0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040B3-BD0A-52C2-F2BD-62A073C7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1412A-A7B8-D0C6-EB5F-95030045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709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56454-7126-A419-E8AD-B0018D2B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9ABC-6A55-52DF-D00A-537D5530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4AD78-0319-B649-F32B-BAFC32FD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10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BB37-457A-E19D-7A42-F4B3EFEF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AE5D-774C-1402-B0CD-EF568E9C1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1B712-7D7D-0930-A1C7-D63E8577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1EB2-FC53-AC34-09F6-B3A75059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2AD52-E9FF-C483-C0F1-66B199E1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823FB-7FC4-128D-9402-30BC35BC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022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860A-FE12-26B2-85B1-9512C4E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43622-B071-4064-E730-FACBA13CC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27275-1B5C-1650-D435-76785DA72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20333-4153-223D-2569-7120617A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64D8E-39FB-A183-EB65-310B44B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1436-8DB4-0DDA-A306-2158CC7B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750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>
                <a:lumMod val="85000"/>
                <a:alpha val="9000"/>
              </a:schemeClr>
            </a:gs>
            <a:gs pos="4587">
              <a:schemeClr val="accent1">
                <a:lumMod val="60000"/>
                <a:lumOff val="40000"/>
              </a:schemeClr>
            </a:gs>
            <a:gs pos="1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99DF8-2EC3-70D5-9835-6FDB3EEC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7538-CF1C-081D-8F3B-86A1904C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3D7E-1F62-BC39-0192-B24D0B58F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0695-5F96-40D8-B9CD-6E2860847FDC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9EBA-6047-4930-B970-7C75C57B3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A694-3E58-7EBA-581B-3039BCE5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C265-2293-4179-ADE7-784CBDF266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9228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3ED83-C9E3-B68A-21C4-8452E8D3E662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DE1EBF-EF91-1D04-F2B3-E287C8F7A51A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32" name="Pentagon 15">
                <a:extLst>
                  <a:ext uri="{FF2B5EF4-FFF2-40B4-BE49-F238E27FC236}">
                    <a16:creationId xmlns:a16="http://schemas.microsoft.com/office/drawing/2014/main" id="{34348416-5707-DD8C-2E17-421B95464AED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entagon 12">
                <a:extLst>
                  <a:ext uri="{FF2B5EF4-FFF2-40B4-BE49-F238E27FC236}">
                    <a16:creationId xmlns:a16="http://schemas.microsoft.com/office/drawing/2014/main" id="{94A38CEC-053B-679D-C3BB-86E04172E8B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603361-2B2F-47E8-285B-60AE3D4BEE2E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30" name="Chevron 16">
                <a:extLst>
                  <a:ext uri="{FF2B5EF4-FFF2-40B4-BE49-F238E27FC236}">
                    <a16:creationId xmlns:a16="http://schemas.microsoft.com/office/drawing/2014/main" id="{D781993C-5208-563F-2604-AB8AF488BF7E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13">
                <a:extLst>
                  <a:ext uri="{FF2B5EF4-FFF2-40B4-BE49-F238E27FC236}">
                    <a16:creationId xmlns:a16="http://schemas.microsoft.com/office/drawing/2014/main" id="{C957A7D1-2A81-46C7-73F2-17170C8CAC6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B130D4-A8A1-97C2-12CA-8B58612D0C7F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28" name="Chevron 24">
                <a:extLst>
                  <a:ext uri="{FF2B5EF4-FFF2-40B4-BE49-F238E27FC236}">
                    <a16:creationId xmlns:a16="http://schemas.microsoft.com/office/drawing/2014/main" id="{EF40A14A-E18C-4A5F-E994-B7CC0B569F0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5">
                <a:extLst>
                  <a:ext uri="{FF2B5EF4-FFF2-40B4-BE49-F238E27FC236}">
                    <a16:creationId xmlns:a16="http://schemas.microsoft.com/office/drawing/2014/main" id="{2ADBBA91-8C1E-BB90-784E-DC9E495045E7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12ADAD-7CD4-F55B-6235-D62F8955926F}"/>
              </a:ext>
            </a:extLst>
          </p:cNvPr>
          <p:cNvSpPr txBox="1"/>
          <p:nvPr/>
        </p:nvSpPr>
        <p:spPr>
          <a:xfrm>
            <a:off x="1429842" y="3428962"/>
            <a:ext cx="896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ONLINE EXAM SYSTEM</a:t>
            </a:r>
          </a:p>
          <a:p>
            <a:pPr algn="ctr"/>
            <a:endParaRPr lang="en-US" sz="2800" b="1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4B77A26-40F1-8AF7-16D0-BA8AC11B0A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6" t="11616" r="40215" b="47076"/>
          <a:stretch/>
        </p:blipFill>
        <p:spPr>
          <a:xfrm>
            <a:off x="5333408" y="203554"/>
            <a:ext cx="1406805" cy="12476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3D66C0-D67E-5208-9644-047AB63E6D20}"/>
              </a:ext>
            </a:extLst>
          </p:cNvPr>
          <p:cNvSpPr txBox="1"/>
          <p:nvPr/>
        </p:nvSpPr>
        <p:spPr>
          <a:xfrm>
            <a:off x="3324680" y="1932764"/>
            <a:ext cx="54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COMPUTER SCIENCE DEPARTMENT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85890-953D-0D81-260C-4542F2DDB777}"/>
              </a:ext>
            </a:extLst>
          </p:cNvPr>
          <p:cNvSpPr txBox="1"/>
          <p:nvPr/>
        </p:nvSpPr>
        <p:spPr>
          <a:xfrm>
            <a:off x="3755246" y="2440276"/>
            <a:ext cx="4793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CPS 301 GROUP ASSIGNMENT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C422D7-C61C-5BA2-0A2A-840E11EA880C}"/>
              </a:ext>
            </a:extLst>
          </p:cNvPr>
          <p:cNvSpPr/>
          <p:nvPr/>
        </p:nvSpPr>
        <p:spPr>
          <a:xfrm>
            <a:off x="2148391" y="3016311"/>
            <a:ext cx="777683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05C37C-3DBD-EAE1-2194-D40E689FAA7C}"/>
              </a:ext>
            </a:extLst>
          </p:cNvPr>
          <p:cNvSpPr txBox="1"/>
          <p:nvPr/>
        </p:nvSpPr>
        <p:spPr>
          <a:xfrm>
            <a:off x="3755247" y="4565523"/>
            <a:ext cx="479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C013C0-B444-C022-87C0-9CAB01AAB7B7}"/>
              </a:ext>
            </a:extLst>
          </p:cNvPr>
          <p:cNvSpPr txBox="1"/>
          <p:nvPr/>
        </p:nvSpPr>
        <p:spPr>
          <a:xfrm>
            <a:off x="4218368" y="5092406"/>
            <a:ext cx="3755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SALAM</a:t>
            </a:r>
          </a:p>
          <a:p>
            <a:pPr algn="ctr"/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23992-AC4A-6523-057C-6130963C6D63}"/>
              </a:ext>
            </a:extLst>
          </p:cNvPr>
          <p:cNvSpPr txBox="1"/>
          <p:nvPr/>
        </p:nvSpPr>
        <p:spPr>
          <a:xfrm>
            <a:off x="1553586" y="1437990"/>
            <a:ext cx="89664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FEDERAL UNIVERSITY GASHUA</a:t>
            </a:r>
          </a:p>
        </p:txBody>
      </p:sp>
      <p:sp>
        <p:nvSpPr>
          <p:cNvPr id="43" name="Slide Number Placeholder 22">
            <a:extLst>
              <a:ext uri="{FF2B5EF4-FFF2-40B4-BE49-F238E27FC236}">
                <a16:creationId xmlns:a16="http://schemas.microsoft.com/office/drawing/2014/main" id="{ACB09C6E-95B0-CFC7-37D8-7CB9054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4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7AF2D6-D46A-4718-72CC-1B5608C26519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5C05C8-98EF-56F5-916A-4F41B7420F4E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13" name="Pentagon 15">
                <a:extLst>
                  <a:ext uri="{FF2B5EF4-FFF2-40B4-BE49-F238E27FC236}">
                    <a16:creationId xmlns:a16="http://schemas.microsoft.com/office/drawing/2014/main" id="{8D7EA498-3711-0BD3-E69C-5B359E67658A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entagon 12">
                <a:extLst>
                  <a:ext uri="{FF2B5EF4-FFF2-40B4-BE49-F238E27FC236}">
                    <a16:creationId xmlns:a16="http://schemas.microsoft.com/office/drawing/2014/main" id="{C91C5EA6-B407-0CCF-2205-D81315E106A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CAE77E-A52F-58C2-2727-3CE2377AA864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11" name="Chevron 16">
                <a:extLst>
                  <a:ext uri="{FF2B5EF4-FFF2-40B4-BE49-F238E27FC236}">
                    <a16:creationId xmlns:a16="http://schemas.microsoft.com/office/drawing/2014/main" id="{3279A046-484E-139D-99E0-53FEBE784FC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3">
                <a:extLst>
                  <a:ext uri="{FF2B5EF4-FFF2-40B4-BE49-F238E27FC236}">
                    <a16:creationId xmlns:a16="http://schemas.microsoft.com/office/drawing/2014/main" id="{776F08D3-47B7-E244-83EB-C0C68CE22CA4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037775-DB30-552B-E190-C4ACA0CFE3F8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9" name="Chevron 24">
                <a:extLst>
                  <a:ext uri="{FF2B5EF4-FFF2-40B4-BE49-F238E27FC236}">
                    <a16:creationId xmlns:a16="http://schemas.microsoft.com/office/drawing/2014/main" id="{C51850AE-FC48-337D-2870-554D49DA5ABB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25">
                <a:extLst>
                  <a:ext uri="{FF2B5EF4-FFF2-40B4-BE49-F238E27FC236}">
                    <a16:creationId xmlns:a16="http://schemas.microsoft.com/office/drawing/2014/main" id="{36E32F8B-F66D-F115-4120-A211C472D5D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Slide Number Placeholder 22">
            <a:extLst>
              <a:ext uri="{FF2B5EF4-FFF2-40B4-BE49-F238E27FC236}">
                <a16:creationId xmlns:a16="http://schemas.microsoft.com/office/drawing/2014/main" id="{1E1AAD46-62E3-391B-7BC2-B47C39B6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8C90C7-713C-26F9-9ECD-B6B9867B53BF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Results and Analytics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3503661-08E8-17FD-88C8-AEA708A44630}"/>
              </a:ext>
            </a:extLst>
          </p:cNvPr>
          <p:cNvSpPr txBox="1">
            <a:spLocks/>
          </p:cNvSpPr>
          <p:nvPr/>
        </p:nvSpPr>
        <p:spPr>
          <a:xfrm>
            <a:off x="914399" y="1976540"/>
            <a:ext cx="9566031" cy="3889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500" b="1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Results: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 feedback to students.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5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7AF2D6-D46A-4718-72CC-1B5608C26519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5C05C8-98EF-56F5-916A-4F41B7420F4E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13" name="Pentagon 15">
                <a:extLst>
                  <a:ext uri="{FF2B5EF4-FFF2-40B4-BE49-F238E27FC236}">
                    <a16:creationId xmlns:a16="http://schemas.microsoft.com/office/drawing/2014/main" id="{8D7EA498-3711-0BD3-E69C-5B359E67658A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entagon 12">
                <a:extLst>
                  <a:ext uri="{FF2B5EF4-FFF2-40B4-BE49-F238E27FC236}">
                    <a16:creationId xmlns:a16="http://schemas.microsoft.com/office/drawing/2014/main" id="{C91C5EA6-B407-0CCF-2205-D81315E106A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CAE77E-A52F-58C2-2727-3CE2377AA864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11" name="Chevron 16">
                <a:extLst>
                  <a:ext uri="{FF2B5EF4-FFF2-40B4-BE49-F238E27FC236}">
                    <a16:creationId xmlns:a16="http://schemas.microsoft.com/office/drawing/2014/main" id="{3279A046-484E-139D-99E0-53FEBE784FC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3">
                <a:extLst>
                  <a:ext uri="{FF2B5EF4-FFF2-40B4-BE49-F238E27FC236}">
                    <a16:creationId xmlns:a16="http://schemas.microsoft.com/office/drawing/2014/main" id="{776F08D3-47B7-E244-83EB-C0C68CE22CA4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037775-DB30-552B-E190-C4ACA0CFE3F8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9" name="Chevron 24">
                <a:extLst>
                  <a:ext uri="{FF2B5EF4-FFF2-40B4-BE49-F238E27FC236}">
                    <a16:creationId xmlns:a16="http://schemas.microsoft.com/office/drawing/2014/main" id="{C51850AE-FC48-337D-2870-554D49DA5ABB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25">
                <a:extLst>
                  <a:ext uri="{FF2B5EF4-FFF2-40B4-BE49-F238E27FC236}">
                    <a16:creationId xmlns:a16="http://schemas.microsoft.com/office/drawing/2014/main" id="{36E32F8B-F66D-F115-4120-A211C472D5D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Slide Number Placeholder 22">
            <a:extLst>
              <a:ext uri="{FF2B5EF4-FFF2-40B4-BE49-F238E27FC236}">
                <a16:creationId xmlns:a16="http://schemas.microsoft.com/office/drawing/2014/main" id="{1E1AAD46-62E3-391B-7BC2-B47C39B6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8C90C7-713C-26F9-9ECD-B6B9867B53BF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Conclusion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3503661-08E8-17FD-88C8-AEA708A44630}"/>
              </a:ext>
            </a:extLst>
          </p:cNvPr>
          <p:cNvSpPr txBox="1">
            <a:spLocks/>
          </p:cNvSpPr>
          <p:nvPr/>
        </p:nvSpPr>
        <p:spPr>
          <a:xfrm>
            <a:off x="1466229" y="3130075"/>
            <a:ext cx="9566031" cy="879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YOUR TIME AND ATTENTION.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b="1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3ED83-C9E3-B68A-21C4-8452E8D3E662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DE1EBF-EF91-1D04-F2B3-E287C8F7A51A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32" name="Pentagon 15">
                <a:extLst>
                  <a:ext uri="{FF2B5EF4-FFF2-40B4-BE49-F238E27FC236}">
                    <a16:creationId xmlns:a16="http://schemas.microsoft.com/office/drawing/2014/main" id="{34348416-5707-DD8C-2E17-421B95464AED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entagon 12">
                <a:extLst>
                  <a:ext uri="{FF2B5EF4-FFF2-40B4-BE49-F238E27FC236}">
                    <a16:creationId xmlns:a16="http://schemas.microsoft.com/office/drawing/2014/main" id="{94A38CEC-053B-679D-C3BB-86E04172E8B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603361-2B2F-47E8-285B-60AE3D4BEE2E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30" name="Chevron 16">
                <a:extLst>
                  <a:ext uri="{FF2B5EF4-FFF2-40B4-BE49-F238E27FC236}">
                    <a16:creationId xmlns:a16="http://schemas.microsoft.com/office/drawing/2014/main" id="{D781993C-5208-563F-2604-AB8AF488BF7E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13">
                <a:extLst>
                  <a:ext uri="{FF2B5EF4-FFF2-40B4-BE49-F238E27FC236}">
                    <a16:creationId xmlns:a16="http://schemas.microsoft.com/office/drawing/2014/main" id="{C957A7D1-2A81-46C7-73F2-17170C8CAC6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B130D4-A8A1-97C2-12CA-8B58612D0C7F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28" name="Chevron 24">
                <a:extLst>
                  <a:ext uri="{FF2B5EF4-FFF2-40B4-BE49-F238E27FC236}">
                    <a16:creationId xmlns:a16="http://schemas.microsoft.com/office/drawing/2014/main" id="{EF40A14A-E18C-4A5F-E994-B7CC0B569F0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5">
                <a:extLst>
                  <a:ext uri="{FF2B5EF4-FFF2-40B4-BE49-F238E27FC236}">
                    <a16:creationId xmlns:a16="http://schemas.microsoft.com/office/drawing/2014/main" id="{2ADBBA91-8C1E-BB90-784E-DC9E495045E7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Slide Number Placeholder 22">
            <a:extLst>
              <a:ext uri="{FF2B5EF4-FFF2-40B4-BE49-F238E27FC236}">
                <a16:creationId xmlns:a16="http://schemas.microsoft.com/office/drawing/2014/main" id="{ACB09C6E-95B0-CFC7-37D8-7CB9054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20E26A-28C9-9873-D91D-8A32AC25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58734"/>
              </p:ext>
            </p:extLst>
          </p:nvPr>
        </p:nvGraphicFramePr>
        <p:xfrm>
          <a:off x="861433" y="994952"/>
          <a:ext cx="9991250" cy="55646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8250">
                  <a:extLst>
                    <a:ext uri="{9D8B030D-6E8A-4147-A177-3AD203B41FA5}">
                      <a16:colId xmlns:a16="http://schemas.microsoft.com/office/drawing/2014/main" val="168337821"/>
                    </a:ext>
                  </a:extLst>
                </a:gridCol>
                <a:gridCol w="1998250">
                  <a:extLst>
                    <a:ext uri="{9D8B030D-6E8A-4147-A177-3AD203B41FA5}">
                      <a16:colId xmlns:a16="http://schemas.microsoft.com/office/drawing/2014/main" val="37230949"/>
                    </a:ext>
                  </a:extLst>
                </a:gridCol>
                <a:gridCol w="1998250">
                  <a:extLst>
                    <a:ext uri="{9D8B030D-6E8A-4147-A177-3AD203B41FA5}">
                      <a16:colId xmlns:a16="http://schemas.microsoft.com/office/drawing/2014/main" val="3105529875"/>
                    </a:ext>
                  </a:extLst>
                </a:gridCol>
                <a:gridCol w="1998250">
                  <a:extLst>
                    <a:ext uri="{9D8B030D-6E8A-4147-A177-3AD203B41FA5}">
                      <a16:colId xmlns:a16="http://schemas.microsoft.com/office/drawing/2014/main" val="2975641145"/>
                    </a:ext>
                  </a:extLst>
                </a:gridCol>
                <a:gridCol w="1998250">
                  <a:extLst>
                    <a:ext uri="{9D8B030D-6E8A-4147-A177-3AD203B41FA5}">
                      <a16:colId xmlns:a16="http://schemas.microsoft.com/office/drawing/2014/main" val="4203921828"/>
                    </a:ext>
                  </a:extLst>
                </a:gridCol>
              </a:tblGrid>
              <a:tr h="8893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S/N</a:t>
                      </a:r>
                      <a:endParaRPr lang="en-NG" sz="1800" b="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MATRIC NO.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Gill Sans MT" panose="020B0502020104020203" pitchFamily="34" charset="0"/>
                        </a:rPr>
                        <a:t>GITHUB USERNAME</a:t>
                      </a:r>
                      <a:endParaRPr lang="en-NG" sz="18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70770"/>
                  </a:ext>
                </a:extLst>
              </a:tr>
              <a:tr h="889329">
                <a:tc>
                  <a:txBody>
                    <a:bodyPr/>
                    <a:lstStyle/>
                    <a:p>
                      <a:pPr algn="r" rtl="0" fontAlgn="b"/>
                      <a:r>
                        <a:rPr lang="en-NG" sz="1800" b="0" dirty="0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U20/CPS/1072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Abdullahi Bin Abbas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ill Sans MT" panose="020B0502020104020203" pitchFamily="34" charset="0"/>
                      </a:endParaRPr>
                    </a:p>
                    <a:p>
                      <a:endParaRPr lang="en-US" sz="1800" dirty="0">
                        <a:latin typeface="Gill Sans MT" panose="020B0502020104020203" pitchFamily="34" charset="0"/>
                      </a:endParaRPr>
                    </a:p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@gwanee17</a:t>
                      </a:r>
                      <a:endParaRPr lang="en-NG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ill Sans MT" panose="020B0502020104020203" pitchFamily="34" charset="0"/>
                      </a:endParaRPr>
                    </a:p>
                    <a:p>
                      <a:endParaRPr lang="en-US" sz="1800" dirty="0">
                        <a:latin typeface="Gill Sans MT" panose="020B0502020104020203" pitchFamily="34" charset="0"/>
                      </a:endParaRPr>
                    </a:p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Group Leader</a:t>
                      </a:r>
                      <a:endParaRPr lang="en-NG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457811"/>
                  </a:ext>
                </a:extLst>
              </a:tr>
              <a:tr h="889329">
                <a:tc>
                  <a:txBody>
                    <a:bodyPr/>
                    <a:lstStyle/>
                    <a:p>
                      <a:pPr algn="r" rtl="0" fontAlgn="b"/>
                      <a:r>
                        <a:rPr lang="en-NG" sz="1800" b="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U20/CPS/1007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Mubarak Ado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endParaRPr lang="en-NG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93322"/>
                  </a:ext>
                </a:extLst>
              </a:tr>
              <a:tr h="889329">
                <a:tc>
                  <a:txBody>
                    <a:bodyPr/>
                    <a:lstStyle/>
                    <a:p>
                      <a:pPr algn="r" rtl="0" fontAlgn="b"/>
                      <a:r>
                        <a:rPr lang="en-NG" sz="1800" b="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U20/CPS/1008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Aminu </a:t>
                      </a:r>
                      <a:r>
                        <a:rPr lang="en-US" sz="1800" b="0" dirty="0" err="1">
                          <a:effectLst/>
                          <a:latin typeface="Gill Sans MT" panose="020B0502020104020203" pitchFamily="34" charset="0"/>
                        </a:rPr>
                        <a:t>Sulaiman</a:t>
                      </a:r>
                      <a:endParaRPr lang="en-US" sz="1800" b="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ill Sans MT" panose="020B0502020104020203" pitchFamily="34" charset="0"/>
                      </a:endParaRPr>
                    </a:p>
                    <a:p>
                      <a:r>
                        <a:rPr lang="en-US" sz="1800">
                          <a:latin typeface="Gill Sans MT" panose="020B0502020104020203" pitchFamily="34" charset="0"/>
                        </a:rPr>
                        <a:t>@aminusulaiman09063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28930"/>
                  </a:ext>
                </a:extLst>
              </a:tr>
              <a:tr h="1067889">
                <a:tc>
                  <a:txBody>
                    <a:bodyPr/>
                    <a:lstStyle/>
                    <a:p>
                      <a:pPr algn="r" rtl="0" fontAlgn="b"/>
                      <a:r>
                        <a:rPr lang="en-NG" sz="1800" b="0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U20/CPS/1006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Baffa Abubakar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</a:rPr>
                        <a:t>@baffaaxe</a:t>
                      </a:r>
                      <a:endParaRPr lang="en-NG" sz="18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144"/>
                  </a:ext>
                </a:extLst>
              </a:tr>
              <a:tr h="889329">
                <a:tc>
                  <a:txBody>
                    <a:bodyPr/>
                    <a:lstStyle/>
                    <a:p>
                      <a:pPr algn="r" rtl="0" fontAlgn="b"/>
                      <a:r>
                        <a:rPr lang="en-NG" sz="1800" b="0"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Gill Sans MT" panose="020B0502020104020203" pitchFamily="34" charset="0"/>
                        </a:rPr>
                        <a:t>U20/CPS/1029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Gill Sans MT" panose="020B0502020104020203" pitchFamily="34" charset="0"/>
                        </a:rPr>
                        <a:t>Ahmad Mohammed </a:t>
                      </a:r>
                      <a:r>
                        <a:rPr lang="en-US" sz="1800" b="0" dirty="0" err="1">
                          <a:effectLst/>
                          <a:latin typeface="Gill Sans MT" panose="020B0502020104020203" pitchFamily="34" charset="0"/>
                        </a:rPr>
                        <a:t>Kayi</a:t>
                      </a:r>
                      <a:endParaRPr lang="en-US" sz="1800" b="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@ahmedmohammedkayi</a:t>
                      </a:r>
                      <a:endParaRPr lang="en-NG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615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01E03F-F900-087F-9770-B605F4A9A08D}"/>
              </a:ext>
            </a:extLst>
          </p:cNvPr>
          <p:cNvSpPr txBox="1"/>
          <p:nvPr/>
        </p:nvSpPr>
        <p:spPr>
          <a:xfrm>
            <a:off x="1339317" y="330980"/>
            <a:ext cx="896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1721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3ED83-C9E3-B68A-21C4-8452E8D3E662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DE1EBF-EF91-1D04-F2B3-E287C8F7A51A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32" name="Pentagon 15">
                <a:extLst>
                  <a:ext uri="{FF2B5EF4-FFF2-40B4-BE49-F238E27FC236}">
                    <a16:creationId xmlns:a16="http://schemas.microsoft.com/office/drawing/2014/main" id="{34348416-5707-DD8C-2E17-421B95464AED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entagon 12">
                <a:extLst>
                  <a:ext uri="{FF2B5EF4-FFF2-40B4-BE49-F238E27FC236}">
                    <a16:creationId xmlns:a16="http://schemas.microsoft.com/office/drawing/2014/main" id="{94A38CEC-053B-679D-C3BB-86E04172E8B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603361-2B2F-47E8-285B-60AE3D4BEE2E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30" name="Chevron 16">
                <a:extLst>
                  <a:ext uri="{FF2B5EF4-FFF2-40B4-BE49-F238E27FC236}">
                    <a16:creationId xmlns:a16="http://schemas.microsoft.com/office/drawing/2014/main" id="{D781993C-5208-563F-2604-AB8AF488BF7E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13">
                <a:extLst>
                  <a:ext uri="{FF2B5EF4-FFF2-40B4-BE49-F238E27FC236}">
                    <a16:creationId xmlns:a16="http://schemas.microsoft.com/office/drawing/2014/main" id="{C957A7D1-2A81-46C7-73F2-17170C8CAC6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B130D4-A8A1-97C2-12CA-8B58612D0C7F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28" name="Chevron 24">
                <a:extLst>
                  <a:ext uri="{FF2B5EF4-FFF2-40B4-BE49-F238E27FC236}">
                    <a16:creationId xmlns:a16="http://schemas.microsoft.com/office/drawing/2014/main" id="{EF40A14A-E18C-4A5F-E994-B7CC0B569F0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5">
                <a:extLst>
                  <a:ext uri="{FF2B5EF4-FFF2-40B4-BE49-F238E27FC236}">
                    <a16:creationId xmlns:a16="http://schemas.microsoft.com/office/drawing/2014/main" id="{2ADBBA91-8C1E-BB90-784E-DC9E495045E7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Slide Number Placeholder 22">
            <a:extLst>
              <a:ext uri="{FF2B5EF4-FFF2-40B4-BE49-F238E27FC236}">
                <a16:creationId xmlns:a16="http://schemas.microsoft.com/office/drawing/2014/main" id="{ACB09C6E-95B0-CFC7-37D8-7CB9054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159A-9694-EF9E-2C7E-01ACDE1F8978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Introduction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E9F5FF5-F935-1132-FA3E-D4C45C218862}"/>
              </a:ext>
            </a:extLst>
          </p:cNvPr>
          <p:cNvSpPr txBox="1">
            <a:spLocks/>
          </p:cNvSpPr>
          <p:nvPr/>
        </p:nvSpPr>
        <p:spPr>
          <a:xfrm>
            <a:off x="1442324" y="2799146"/>
            <a:ext cx="7646577" cy="3296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G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our presentation on the Online Exam System.</a:t>
            </a:r>
            <a:endParaRPr lang="en-NG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G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 Simplify and streamline the examination process</a:t>
            </a:r>
            <a:r>
              <a:rPr lang="en-NG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3ED83-C9E3-B68A-21C4-8452E8D3E662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DE1EBF-EF91-1D04-F2B3-E287C8F7A51A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32" name="Pentagon 15">
                <a:extLst>
                  <a:ext uri="{FF2B5EF4-FFF2-40B4-BE49-F238E27FC236}">
                    <a16:creationId xmlns:a16="http://schemas.microsoft.com/office/drawing/2014/main" id="{34348416-5707-DD8C-2E17-421B95464AED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entagon 12">
                <a:extLst>
                  <a:ext uri="{FF2B5EF4-FFF2-40B4-BE49-F238E27FC236}">
                    <a16:creationId xmlns:a16="http://schemas.microsoft.com/office/drawing/2014/main" id="{94A38CEC-053B-679D-C3BB-86E04172E8B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603361-2B2F-47E8-285B-60AE3D4BEE2E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30" name="Chevron 16">
                <a:extLst>
                  <a:ext uri="{FF2B5EF4-FFF2-40B4-BE49-F238E27FC236}">
                    <a16:creationId xmlns:a16="http://schemas.microsoft.com/office/drawing/2014/main" id="{D781993C-5208-563F-2604-AB8AF488BF7E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13">
                <a:extLst>
                  <a:ext uri="{FF2B5EF4-FFF2-40B4-BE49-F238E27FC236}">
                    <a16:creationId xmlns:a16="http://schemas.microsoft.com/office/drawing/2014/main" id="{C957A7D1-2A81-46C7-73F2-17170C8CAC6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B130D4-A8A1-97C2-12CA-8B58612D0C7F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28" name="Chevron 24">
                <a:extLst>
                  <a:ext uri="{FF2B5EF4-FFF2-40B4-BE49-F238E27FC236}">
                    <a16:creationId xmlns:a16="http://schemas.microsoft.com/office/drawing/2014/main" id="{EF40A14A-E18C-4A5F-E994-B7CC0B569F0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5">
                <a:extLst>
                  <a:ext uri="{FF2B5EF4-FFF2-40B4-BE49-F238E27FC236}">
                    <a16:creationId xmlns:a16="http://schemas.microsoft.com/office/drawing/2014/main" id="{2ADBBA91-8C1E-BB90-784E-DC9E495045E7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Slide Number Placeholder 22">
            <a:extLst>
              <a:ext uri="{FF2B5EF4-FFF2-40B4-BE49-F238E27FC236}">
                <a16:creationId xmlns:a16="http://schemas.microsoft.com/office/drawing/2014/main" id="{ACB09C6E-95B0-CFC7-37D8-7CB9054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159A-9694-EF9E-2C7E-01ACDE1F8978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Project Objectives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E9F5FF5-F935-1132-FA3E-D4C45C218862}"/>
              </a:ext>
            </a:extLst>
          </p:cNvPr>
          <p:cNvSpPr txBox="1">
            <a:spLocks/>
          </p:cNvSpPr>
          <p:nvPr/>
        </p:nvSpPr>
        <p:spPr>
          <a:xfrm>
            <a:off x="1442324" y="2799146"/>
            <a:ext cx="7646577" cy="3296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and automated examination process.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platform for students and administrators.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2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3ED83-C9E3-B68A-21C4-8452E8D3E662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DE1EBF-EF91-1D04-F2B3-E287C8F7A51A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32" name="Pentagon 15">
                <a:extLst>
                  <a:ext uri="{FF2B5EF4-FFF2-40B4-BE49-F238E27FC236}">
                    <a16:creationId xmlns:a16="http://schemas.microsoft.com/office/drawing/2014/main" id="{34348416-5707-DD8C-2E17-421B95464AED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entagon 12">
                <a:extLst>
                  <a:ext uri="{FF2B5EF4-FFF2-40B4-BE49-F238E27FC236}">
                    <a16:creationId xmlns:a16="http://schemas.microsoft.com/office/drawing/2014/main" id="{94A38CEC-053B-679D-C3BB-86E04172E8B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603361-2B2F-47E8-285B-60AE3D4BEE2E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30" name="Chevron 16">
                <a:extLst>
                  <a:ext uri="{FF2B5EF4-FFF2-40B4-BE49-F238E27FC236}">
                    <a16:creationId xmlns:a16="http://schemas.microsoft.com/office/drawing/2014/main" id="{D781993C-5208-563F-2604-AB8AF488BF7E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13">
                <a:extLst>
                  <a:ext uri="{FF2B5EF4-FFF2-40B4-BE49-F238E27FC236}">
                    <a16:creationId xmlns:a16="http://schemas.microsoft.com/office/drawing/2014/main" id="{C957A7D1-2A81-46C7-73F2-17170C8CAC6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B130D4-A8A1-97C2-12CA-8B58612D0C7F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28" name="Chevron 24">
                <a:extLst>
                  <a:ext uri="{FF2B5EF4-FFF2-40B4-BE49-F238E27FC236}">
                    <a16:creationId xmlns:a16="http://schemas.microsoft.com/office/drawing/2014/main" id="{EF40A14A-E18C-4A5F-E994-B7CC0B569F0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5">
                <a:extLst>
                  <a:ext uri="{FF2B5EF4-FFF2-40B4-BE49-F238E27FC236}">
                    <a16:creationId xmlns:a16="http://schemas.microsoft.com/office/drawing/2014/main" id="{2ADBBA91-8C1E-BB90-784E-DC9E495045E7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Slide Number Placeholder 22">
            <a:extLst>
              <a:ext uri="{FF2B5EF4-FFF2-40B4-BE49-F238E27FC236}">
                <a16:creationId xmlns:a16="http://schemas.microsoft.com/office/drawing/2014/main" id="{ACB09C6E-95B0-CFC7-37D8-7CB9054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159A-9694-EF9E-2C7E-01ACDE1F8978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Key Features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E9F5FF5-F935-1132-FA3E-D4C45C218862}"/>
              </a:ext>
            </a:extLst>
          </p:cNvPr>
          <p:cNvSpPr txBox="1">
            <a:spLocks/>
          </p:cNvSpPr>
          <p:nvPr/>
        </p:nvSpPr>
        <p:spPr>
          <a:xfrm>
            <a:off x="1442324" y="2799146"/>
            <a:ext cx="7646577" cy="3296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Sign up and sign in options for students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85738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3ED83-C9E3-B68A-21C4-8452E8D3E662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DE1EBF-EF91-1D04-F2B3-E287C8F7A51A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32" name="Pentagon 15">
                <a:extLst>
                  <a:ext uri="{FF2B5EF4-FFF2-40B4-BE49-F238E27FC236}">
                    <a16:creationId xmlns:a16="http://schemas.microsoft.com/office/drawing/2014/main" id="{34348416-5707-DD8C-2E17-421B95464AED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entagon 12">
                <a:extLst>
                  <a:ext uri="{FF2B5EF4-FFF2-40B4-BE49-F238E27FC236}">
                    <a16:creationId xmlns:a16="http://schemas.microsoft.com/office/drawing/2014/main" id="{94A38CEC-053B-679D-C3BB-86E04172E8B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603361-2B2F-47E8-285B-60AE3D4BEE2E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30" name="Chevron 16">
                <a:extLst>
                  <a:ext uri="{FF2B5EF4-FFF2-40B4-BE49-F238E27FC236}">
                    <a16:creationId xmlns:a16="http://schemas.microsoft.com/office/drawing/2014/main" id="{D781993C-5208-563F-2604-AB8AF488BF7E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13">
                <a:extLst>
                  <a:ext uri="{FF2B5EF4-FFF2-40B4-BE49-F238E27FC236}">
                    <a16:creationId xmlns:a16="http://schemas.microsoft.com/office/drawing/2014/main" id="{C957A7D1-2A81-46C7-73F2-17170C8CAC6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B130D4-A8A1-97C2-12CA-8B58612D0C7F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28" name="Chevron 24">
                <a:extLst>
                  <a:ext uri="{FF2B5EF4-FFF2-40B4-BE49-F238E27FC236}">
                    <a16:creationId xmlns:a16="http://schemas.microsoft.com/office/drawing/2014/main" id="{EF40A14A-E18C-4A5F-E994-B7CC0B569F0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5">
                <a:extLst>
                  <a:ext uri="{FF2B5EF4-FFF2-40B4-BE49-F238E27FC236}">
                    <a16:creationId xmlns:a16="http://schemas.microsoft.com/office/drawing/2014/main" id="{2ADBBA91-8C1E-BB90-784E-DC9E495045E7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Slide Number Placeholder 22">
            <a:extLst>
              <a:ext uri="{FF2B5EF4-FFF2-40B4-BE49-F238E27FC236}">
                <a16:creationId xmlns:a16="http://schemas.microsoft.com/office/drawing/2014/main" id="{ACB09C6E-95B0-CFC7-37D8-7CB9054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159A-9694-EF9E-2C7E-01ACDE1F8978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User Authentication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E9F5FF5-F935-1132-FA3E-D4C45C218862}"/>
              </a:ext>
            </a:extLst>
          </p:cNvPr>
          <p:cNvSpPr txBox="1">
            <a:spLocks/>
          </p:cNvSpPr>
          <p:nvPr/>
        </p:nvSpPr>
        <p:spPr>
          <a:xfrm>
            <a:off x="0" y="2518018"/>
            <a:ext cx="5840264" cy="3296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Up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users can create accounts.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password protocols.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5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04EDE6D-7BC7-5B60-4EF6-9ED27DFF9004}"/>
              </a:ext>
            </a:extLst>
          </p:cNvPr>
          <p:cNvSpPr txBox="1">
            <a:spLocks/>
          </p:cNvSpPr>
          <p:nvPr/>
        </p:nvSpPr>
        <p:spPr>
          <a:xfrm>
            <a:off x="6060028" y="2506977"/>
            <a:ext cx="5840264" cy="3296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 users can log in with their credentials.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5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7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7AF2D6-D46A-4718-72CC-1B5608C26519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5C05C8-98EF-56F5-916A-4F41B7420F4E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13" name="Pentagon 15">
                <a:extLst>
                  <a:ext uri="{FF2B5EF4-FFF2-40B4-BE49-F238E27FC236}">
                    <a16:creationId xmlns:a16="http://schemas.microsoft.com/office/drawing/2014/main" id="{8D7EA498-3711-0BD3-E69C-5B359E67658A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entagon 12">
                <a:extLst>
                  <a:ext uri="{FF2B5EF4-FFF2-40B4-BE49-F238E27FC236}">
                    <a16:creationId xmlns:a16="http://schemas.microsoft.com/office/drawing/2014/main" id="{C91C5EA6-B407-0CCF-2205-D81315E106A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CAE77E-A52F-58C2-2727-3CE2377AA864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11" name="Chevron 16">
                <a:extLst>
                  <a:ext uri="{FF2B5EF4-FFF2-40B4-BE49-F238E27FC236}">
                    <a16:creationId xmlns:a16="http://schemas.microsoft.com/office/drawing/2014/main" id="{3279A046-484E-139D-99E0-53FEBE784FC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3">
                <a:extLst>
                  <a:ext uri="{FF2B5EF4-FFF2-40B4-BE49-F238E27FC236}">
                    <a16:creationId xmlns:a16="http://schemas.microsoft.com/office/drawing/2014/main" id="{776F08D3-47B7-E244-83EB-C0C68CE22CA4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037775-DB30-552B-E190-C4ACA0CFE3F8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9" name="Chevron 24">
                <a:extLst>
                  <a:ext uri="{FF2B5EF4-FFF2-40B4-BE49-F238E27FC236}">
                    <a16:creationId xmlns:a16="http://schemas.microsoft.com/office/drawing/2014/main" id="{C51850AE-FC48-337D-2870-554D49DA5ABB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25">
                <a:extLst>
                  <a:ext uri="{FF2B5EF4-FFF2-40B4-BE49-F238E27FC236}">
                    <a16:creationId xmlns:a16="http://schemas.microsoft.com/office/drawing/2014/main" id="{36E32F8B-F66D-F115-4120-A211C472D5D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Slide Number Placeholder 22">
            <a:extLst>
              <a:ext uri="{FF2B5EF4-FFF2-40B4-BE49-F238E27FC236}">
                <a16:creationId xmlns:a16="http://schemas.microsoft.com/office/drawing/2014/main" id="{1E1AAD46-62E3-391B-7BC2-B47C39B6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8C90C7-713C-26F9-9ECD-B6B9867B53BF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User Roles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A4FA08D-7A69-800C-CAED-27786DC7F4E2}"/>
              </a:ext>
            </a:extLst>
          </p:cNvPr>
          <p:cNvSpPr txBox="1">
            <a:spLocks/>
          </p:cNvSpPr>
          <p:nvPr/>
        </p:nvSpPr>
        <p:spPr>
          <a:xfrm>
            <a:off x="3469228" y="2933057"/>
            <a:ext cx="5840264" cy="3296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Accesses exams, receives results.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5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5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3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7AF2D6-D46A-4718-72CC-1B5608C26519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5C05C8-98EF-56F5-916A-4F41B7420F4E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13" name="Pentagon 15">
                <a:extLst>
                  <a:ext uri="{FF2B5EF4-FFF2-40B4-BE49-F238E27FC236}">
                    <a16:creationId xmlns:a16="http://schemas.microsoft.com/office/drawing/2014/main" id="{8D7EA498-3711-0BD3-E69C-5B359E67658A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entagon 12">
                <a:extLst>
                  <a:ext uri="{FF2B5EF4-FFF2-40B4-BE49-F238E27FC236}">
                    <a16:creationId xmlns:a16="http://schemas.microsoft.com/office/drawing/2014/main" id="{C91C5EA6-B407-0CCF-2205-D81315E106A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CAE77E-A52F-58C2-2727-3CE2377AA864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11" name="Chevron 16">
                <a:extLst>
                  <a:ext uri="{FF2B5EF4-FFF2-40B4-BE49-F238E27FC236}">
                    <a16:creationId xmlns:a16="http://schemas.microsoft.com/office/drawing/2014/main" id="{3279A046-484E-139D-99E0-53FEBE784FC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3">
                <a:extLst>
                  <a:ext uri="{FF2B5EF4-FFF2-40B4-BE49-F238E27FC236}">
                    <a16:creationId xmlns:a16="http://schemas.microsoft.com/office/drawing/2014/main" id="{776F08D3-47B7-E244-83EB-C0C68CE22CA4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037775-DB30-552B-E190-C4ACA0CFE3F8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9" name="Chevron 24">
                <a:extLst>
                  <a:ext uri="{FF2B5EF4-FFF2-40B4-BE49-F238E27FC236}">
                    <a16:creationId xmlns:a16="http://schemas.microsoft.com/office/drawing/2014/main" id="{C51850AE-FC48-337D-2870-554D49DA5ABB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25">
                <a:extLst>
                  <a:ext uri="{FF2B5EF4-FFF2-40B4-BE49-F238E27FC236}">
                    <a16:creationId xmlns:a16="http://schemas.microsoft.com/office/drawing/2014/main" id="{36E32F8B-F66D-F115-4120-A211C472D5D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Slide Number Placeholder 22">
            <a:extLst>
              <a:ext uri="{FF2B5EF4-FFF2-40B4-BE49-F238E27FC236}">
                <a16:creationId xmlns:a16="http://schemas.microsoft.com/office/drawing/2014/main" id="{1E1AAD46-62E3-391B-7BC2-B47C39B6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8C90C7-713C-26F9-9ECD-B6B9867B53BF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Exam Interface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3503661-08E8-17FD-88C8-AEA708A44630}"/>
              </a:ext>
            </a:extLst>
          </p:cNvPr>
          <p:cNvSpPr txBox="1">
            <a:spLocks/>
          </p:cNvSpPr>
          <p:nvPr/>
        </p:nvSpPr>
        <p:spPr>
          <a:xfrm>
            <a:off x="914399" y="1976540"/>
            <a:ext cx="9566031" cy="3889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Exam: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Students enter exam with time constraints.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Submission: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Automatic submission or manual, based on configuration.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5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7AF2D6-D46A-4718-72CC-1B5608C26519}"/>
              </a:ext>
            </a:extLst>
          </p:cNvPr>
          <p:cNvGrpSpPr/>
          <p:nvPr/>
        </p:nvGrpSpPr>
        <p:grpSpPr>
          <a:xfrm>
            <a:off x="11003280" y="6324599"/>
            <a:ext cx="1123950" cy="421005"/>
            <a:chOff x="11003280" y="6324599"/>
            <a:chExt cx="1123950" cy="4210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5C05C8-98EF-56F5-916A-4F41B7420F4E}"/>
                </a:ext>
              </a:extLst>
            </p:cNvPr>
            <p:cNvGrpSpPr/>
            <p:nvPr/>
          </p:nvGrpSpPr>
          <p:grpSpPr>
            <a:xfrm>
              <a:off x="11003280" y="6324599"/>
              <a:ext cx="554355" cy="421005"/>
              <a:chOff x="10768965" y="6258721"/>
              <a:chExt cx="672465" cy="486884"/>
            </a:xfrm>
          </p:grpSpPr>
          <p:sp>
            <p:nvSpPr>
              <p:cNvPr id="13" name="Pentagon 15">
                <a:extLst>
                  <a:ext uri="{FF2B5EF4-FFF2-40B4-BE49-F238E27FC236}">
                    <a16:creationId xmlns:a16="http://schemas.microsoft.com/office/drawing/2014/main" id="{8D7EA498-3711-0BD3-E69C-5B359E67658A}"/>
                  </a:ext>
                </a:extLst>
              </p:cNvPr>
              <p:cNvSpPr/>
              <p:nvPr/>
            </p:nvSpPr>
            <p:spPr>
              <a:xfrm>
                <a:off x="10768965" y="6258721"/>
                <a:ext cx="672465" cy="486884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entagon 12">
                <a:extLst>
                  <a:ext uri="{FF2B5EF4-FFF2-40B4-BE49-F238E27FC236}">
                    <a16:creationId xmlns:a16="http://schemas.microsoft.com/office/drawing/2014/main" id="{C91C5EA6-B407-0CCF-2205-D81315E106A3}"/>
                  </a:ext>
                </a:extLst>
              </p:cNvPr>
              <p:cNvSpPr/>
              <p:nvPr/>
            </p:nvSpPr>
            <p:spPr>
              <a:xfrm>
                <a:off x="10804120" y="6285391"/>
                <a:ext cx="594805" cy="43500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CAE77E-A52F-58C2-2727-3CE2377AA864}"/>
                </a:ext>
              </a:extLst>
            </p:cNvPr>
            <p:cNvGrpSpPr/>
            <p:nvPr/>
          </p:nvGrpSpPr>
          <p:grpSpPr>
            <a:xfrm>
              <a:off x="11391415" y="6324599"/>
              <a:ext cx="453875" cy="421005"/>
              <a:chOff x="11398926" y="6258721"/>
              <a:chExt cx="550577" cy="486884"/>
            </a:xfrm>
          </p:grpSpPr>
          <p:sp>
            <p:nvSpPr>
              <p:cNvPr id="11" name="Chevron 16">
                <a:extLst>
                  <a:ext uri="{FF2B5EF4-FFF2-40B4-BE49-F238E27FC236}">
                    <a16:creationId xmlns:a16="http://schemas.microsoft.com/office/drawing/2014/main" id="{3279A046-484E-139D-99E0-53FEBE784FC3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3">
                <a:extLst>
                  <a:ext uri="{FF2B5EF4-FFF2-40B4-BE49-F238E27FC236}">
                    <a16:creationId xmlns:a16="http://schemas.microsoft.com/office/drawing/2014/main" id="{776F08D3-47B7-E244-83EB-C0C68CE22CA4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037775-DB30-552B-E190-C4ACA0CFE3F8}"/>
                </a:ext>
              </a:extLst>
            </p:cNvPr>
            <p:cNvGrpSpPr/>
            <p:nvPr/>
          </p:nvGrpSpPr>
          <p:grpSpPr>
            <a:xfrm>
              <a:off x="11673355" y="6324599"/>
              <a:ext cx="453875" cy="421005"/>
              <a:chOff x="11398926" y="6258721"/>
              <a:chExt cx="550577" cy="486884"/>
            </a:xfrm>
          </p:grpSpPr>
          <p:sp>
            <p:nvSpPr>
              <p:cNvPr id="9" name="Chevron 24">
                <a:extLst>
                  <a:ext uri="{FF2B5EF4-FFF2-40B4-BE49-F238E27FC236}">
                    <a16:creationId xmlns:a16="http://schemas.microsoft.com/office/drawing/2014/main" id="{C51850AE-FC48-337D-2870-554D49DA5ABB}"/>
                  </a:ext>
                </a:extLst>
              </p:cNvPr>
              <p:cNvSpPr/>
              <p:nvPr/>
            </p:nvSpPr>
            <p:spPr>
              <a:xfrm>
                <a:off x="11398926" y="6258721"/>
                <a:ext cx="550577" cy="486884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25">
                <a:extLst>
                  <a:ext uri="{FF2B5EF4-FFF2-40B4-BE49-F238E27FC236}">
                    <a16:creationId xmlns:a16="http://schemas.microsoft.com/office/drawing/2014/main" id="{36E32F8B-F66D-F115-4120-A211C472D5DE}"/>
                  </a:ext>
                </a:extLst>
              </p:cNvPr>
              <p:cNvSpPr/>
              <p:nvPr/>
            </p:nvSpPr>
            <p:spPr>
              <a:xfrm>
                <a:off x="11479484" y="6282672"/>
                <a:ext cx="416020" cy="437724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Slide Number Placeholder 22">
            <a:extLst>
              <a:ext uri="{FF2B5EF4-FFF2-40B4-BE49-F238E27FC236}">
                <a16:creationId xmlns:a16="http://schemas.microsoft.com/office/drawing/2014/main" id="{1E1AAD46-62E3-391B-7BC2-B47C39B6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47B303-78FC-4628-A1F1-7BD9CC25E388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8C90C7-713C-26F9-9ECD-B6B9867B53BF}"/>
              </a:ext>
            </a:extLst>
          </p:cNvPr>
          <p:cNvSpPr txBox="1">
            <a:spLocks/>
          </p:cNvSpPr>
          <p:nvPr/>
        </p:nvSpPr>
        <p:spPr>
          <a:xfrm>
            <a:off x="673078" y="628089"/>
            <a:ext cx="10163506" cy="134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no Pro Smbd SmText" panose="02020702040506020403" pitchFamily="18" charset="0"/>
              </a:rPr>
              <a:t>Security Measures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3503661-08E8-17FD-88C8-AEA708A44630}"/>
              </a:ext>
            </a:extLst>
          </p:cNvPr>
          <p:cNvSpPr txBox="1">
            <a:spLocks/>
          </p:cNvSpPr>
          <p:nvPr/>
        </p:nvSpPr>
        <p:spPr>
          <a:xfrm>
            <a:off x="914399" y="1976540"/>
            <a:ext cx="9566031" cy="3889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500" b="1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Randomizing questions.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Timed exams..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500" b="1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5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6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234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Arno Pro Smbd SmText</vt:lpstr>
      <vt:lpstr>Calibri</vt:lpstr>
      <vt:lpstr>Calibri Light</vt:lpstr>
      <vt:lpstr>Gill Sans MT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Baffa Abubakar</dc:creator>
  <cp:lastModifiedBy>Baffa Abubakar</cp:lastModifiedBy>
  <cp:revision>5</cp:revision>
  <dcterms:created xsi:type="dcterms:W3CDTF">2024-01-13T16:02:00Z</dcterms:created>
  <dcterms:modified xsi:type="dcterms:W3CDTF">2024-01-14T14:13:28Z</dcterms:modified>
</cp:coreProperties>
</file>