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0" r:id="rId5"/>
    <p:sldId id="259" r:id="rId6"/>
    <p:sldId id="261" r:id="rId7"/>
  </p:sldIdLst>
  <p:sldSz cx="12192000" cy="6858000"/>
  <p:notesSz cx="6705600" cy="8991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37025-00D1-4433-9D4D-3BAE5D39189E}" v="3" dt="2023-05-12T15:30:02.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6236" autoAdjust="0"/>
  </p:normalViewPr>
  <p:slideViewPr>
    <p:cSldViewPr snapToGrid="0">
      <p:cViewPr varScale="1">
        <p:scale>
          <a:sx n="108" d="100"/>
          <a:sy n="108" d="100"/>
        </p:scale>
        <p:origin x="12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ry Fridley" userId="194da7d9-e9eb-454d-a07a-4f68b547f960" providerId="ADAL" clId="{9FF37025-00D1-4433-9D4D-3BAE5D39189E}"/>
    <pc:docChg chg="undo custSel modSld sldOrd modNotesMaster">
      <pc:chgData name="Barry Fridley" userId="194da7d9-e9eb-454d-a07a-4f68b547f960" providerId="ADAL" clId="{9FF37025-00D1-4433-9D4D-3BAE5D39189E}" dt="2023-06-02T14:53:24.055" v="2060" actId="5793"/>
      <pc:docMkLst>
        <pc:docMk/>
      </pc:docMkLst>
      <pc:sldChg chg="modSp">
        <pc:chgData name="Barry Fridley" userId="194da7d9-e9eb-454d-a07a-4f68b547f960" providerId="ADAL" clId="{9FF37025-00D1-4433-9D4D-3BAE5D39189E}" dt="2023-05-12T14:54:58.585" v="1576"/>
        <pc:sldMkLst>
          <pc:docMk/>
          <pc:sldMk cId="1326079040" sldId="256"/>
        </pc:sldMkLst>
        <pc:spChg chg="mod">
          <ac:chgData name="Barry Fridley" userId="194da7d9-e9eb-454d-a07a-4f68b547f960" providerId="ADAL" clId="{9FF37025-00D1-4433-9D4D-3BAE5D39189E}" dt="2023-05-12T14:54:58.585" v="1576"/>
          <ac:spMkLst>
            <pc:docMk/>
            <pc:sldMk cId="1326079040" sldId="256"/>
            <ac:spMk id="2" creationId="{6DB732A1-E52C-BB37-25CF-D758203FAE54}"/>
          </ac:spMkLst>
        </pc:spChg>
        <pc:spChg chg="mod">
          <ac:chgData name="Barry Fridley" userId="194da7d9-e9eb-454d-a07a-4f68b547f960" providerId="ADAL" clId="{9FF37025-00D1-4433-9D4D-3BAE5D39189E}" dt="2023-05-12T14:54:58.585" v="1576"/>
          <ac:spMkLst>
            <pc:docMk/>
            <pc:sldMk cId="1326079040" sldId="256"/>
            <ac:spMk id="3" creationId="{E0100900-B372-33A1-AC0B-49BF9BBEE452}"/>
          </ac:spMkLst>
        </pc:spChg>
      </pc:sldChg>
      <pc:sldChg chg="addSp delSp modSp mod setBg">
        <pc:chgData name="Barry Fridley" userId="194da7d9-e9eb-454d-a07a-4f68b547f960" providerId="ADAL" clId="{9FF37025-00D1-4433-9D4D-3BAE5D39189E}" dt="2023-06-01T17:22:06.024" v="1920" actId="20577"/>
        <pc:sldMkLst>
          <pc:docMk/>
          <pc:sldMk cId="2035473877" sldId="257"/>
        </pc:sldMkLst>
        <pc:spChg chg="mod">
          <ac:chgData name="Barry Fridley" userId="194da7d9-e9eb-454d-a07a-4f68b547f960" providerId="ADAL" clId="{9FF37025-00D1-4433-9D4D-3BAE5D39189E}" dt="2023-05-12T14:55:40.461" v="1588" actId="26606"/>
          <ac:spMkLst>
            <pc:docMk/>
            <pc:sldMk cId="2035473877" sldId="257"/>
            <ac:spMk id="2" creationId="{FCE0D154-AF84-F04A-9177-74F3F00AB95B}"/>
          </ac:spMkLst>
        </pc:spChg>
        <pc:spChg chg="add del mod">
          <ac:chgData name="Barry Fridley" userId="194da7d9-e9eb-454d-a07a-4f68b547f960" providerId="ADAL" clId="{9FF37025-00D1-4433-9D4D-3BAE5D39189E}" dt="2023-06-01T17:22:06.024" v="1920" actId="20577"/>
          <ac:spMkLst>
            <pc:docMk/>
            <pc:sldMk cId="2035473877" sldId="257"/>
            <ac:spMk id="3" creationId="{4E540AB6-D58A-7B7E-CF6A-3B8550E70932}"/>
          </ac:spMkLst>
        </pc:spChg>
        <pc:spChg chg="add del">
          <ac:chgData name="Barry Fridley" userId="194da7d9-e9eb-454d-a07a-4f68b547f960" providerId="ADAL" clId="{9FF37025-00D1-4433-9D4D-3BAE5D39189E}" dt="2023-05-12T14:55:10.187" v="1578" actId="26606"/>
          <ac:spMkLst>
            <pc:docMk/>
            <pc:sldMk cId="2035473877" sldId="257"/>
            <ac:spMk id="9" creationId="{229B61F6-561C-44B1-809D-51A2F295F329}"/>
          </ac:spMkLst>
        </pc:spChg>
        <pc:spChg chg="add del">
          <ac:chgData name="Barry Fridley" userId="194da7d9-e9eb-454d-a07a-4f68b547f960" providerId="ADAL" clId="{9FF37025-00D1-4433-9D4D-3BAE5D39189E}" dt="2023-05-12T14:55:24.728" v="1584" actId="26606"/>
          <ac:spMkLst>
            <pc:docMk/>
            <pc:sldMk cId="2035473877" sldId="257"/>
            <ac:spMk id="16" creationId="{4E540AB6-D58A-7B7E-CF6A-3B8550E70932}"/>
          </ac:spMkLst>
        </pc:spChg>
        <pc:graphicFrameChg chg="add del">
          <ac:chgData name="Barry Fridley" userId="194da7d9-e9eb-454d-a07a-4f68b547f960" providerId="ADAL" clId="{9FF37025-00D1-4433-9D4D-3BAE5D39189E}" dt="2023-05-12T14:55:21.337" v="1582" actId="26606"/>
          <ac:graphicFrameMkLst>
            <pc:docMk/>
            <pc:sldMk cId="2035473877" sldId="257"/>
            <ac:graphicFrameMk id="13" creationId="{7622AD7D-14B4-0054-9B97-282A0E2614B0}"/>
          </ac:graphicFrameMkLst>
        </pc:graphicFrameChg>
        <pc:graphicFrameChg chg="add del">
          <ac:chgData name="Barry Fridley" userId="194da7d9-e9eb-454d-a07a-4f68b547f960" providerId="ADAL" clId="{9FF37025-00D1-4433-9D4D-3BAE5D39189E}" dt="2023-05-12T14:55:36.184" v="1586" actId="26606"/>
          <ac:graphicFrameMkLst>
            <pc:docMk/>
            <pc:sldMk cId="2035473877" sldId="257"/>
            <ac:graphicFrameMk id="18" creationId="{532EAE53-F571-872B-471C-C2542E8013DC}"/>
          </ac:graphicFrameMkLst>
        </pc:graphicFrameChg>
        <pc:graphicFrameChg chg="add del">
          <ac:chgData name="Barry Fridley" userId="194da7d9-e9eb-454d-a07a-4f68b547f960" providerId="ADAL" clId="{9FF37025-00D1-4433-9D4D-3BAE5D39189E}" dt="2023-05-12T14:55:40.461" v="1588" actId="26606"/>
          <ac:graphicFrameMkLst>
            <pc:docMk/>
            <pc:sldMk cId="2035473877" sldId="257"/>
            <ac:graphicFrameMk id="20" creationId="{7622AD7D-14B4-0054-9B97-282A0E2614B0}"/>
          </ac:graphicFrameMkLst>
        </pc:graphicFrameChg>
        <pc:graphicFrameChg chg="add del">
          <ac:chgData name="Barry Fridley" userId="194da7d9-e9eb-454d-a07a-4f68b547f960" providerId="ADAL" clId="{9FF37025-00D1-4433-9D4D-3BAE5D39189E}" dt="2023-05-12T14:55:42.656" v="1590" actId="26606"/>
          <ac:graphicFrameMkLst>
            <pc:docMk/>
            <pc:sldMk cId="2035473877" sldId="257"/>
            <ac:graphicFrameMk id="22" creationId="{C1A75DC3-242E-C0D9-33A2-DD1C526703FD}"/>
          </ac:graphicFrameMkLst>
        </pc:graphicFrameChg>
        <pc:graphicFrameChg chg="add del">
          <ac:chgData name="Barry Fridley" userId="194da7d9-e9eb-454d-a07a-4f68b547f960" providerId="ADAL" clId="{9FF37025-00D1-4433-9D4D-3BAE5D39189E}" dt="2023-05-12T14:55:49.650" v="1592" actId="26606"/>
          <ac:graphicFrameMkLst>
            <pc:docMk/>
            <pc:sldMk cId="2035473877" sldId="257"/>
            <ac:graphicFrameMk id="24" creationId="{67B4F44F-0E6E-9C6C-86A6-53D6690AD289}"/>
          </ac:graphicFrameMkLst>
        </pc:graphicFrameChg>
        <pc:picChg chg="add del">
          <ac:chgData name="Barry Fridley" userId="194da7d9-e9eb-454d-a07a-4f68b547f960" providerId="ADAL" clId="{9FF37025-00D1-4433-9D4D-3BAE5D39189E}" dt="2023-05-12T14:55:10.187" v="1578" actId="26606"/>
          <ac:picMkLst>
            <pc:docMk/>
            <pc:sldMk cId="2035473877" sldId="257"/>
            <ac:picMk id="5" creationId="{C68F691A-7EC0-563E-378B-6F687BCE999B}"/>
          </ac:picMkLst>
        </pc:picChg>
        <pc:picChg chg="add del">
          <ac:chgData name="Barry Fridley" userId="194da7d9-e9eb-454d-a07a-4f68b547f960" providerId="ADAL" clId="{9FF37025-00D1-4433-9D4D-3BAE5D39189E}" dt="2023-05-12T14:55:14.465" v="1580" actId="26606"/>
          <ac:picMkLst>
            <pc:docMk/>
            <pc:sldMk cId="2035473877" sldId="257"/>
            <ac:picMk id="11" creationId="{784C2F4E-A4C7-9DD1-8B49-E2CCD5B6DB23}"/>
          </ac:picMkLst>
        </pc:picChg>
        <pc:picChg chg="add del">
          <ac:chgData name="Barry Fridley" userId="194da7d9-e9eb-454d-a07a-4f68b547f960" providerId="ADAL" clId="{9FF37025-00D1-4433-9D4D-3BAE5D39189E}" dt="2023-05-12T14:55:24.728" v="1584" actId="26606"/>
          <ac:picMkLst>
            <pc:docMk/>
            <pc:sldMk cId="2035473877" sldId="257"/>
            <ac:picMk id="15" creationId="{3679F5FB-BAA0-5CEF-3166-EADB24B3E198}"/>
          </ac:picMkLst>
        </pc:picChg>
      </pc:sldChg>
      <pc:sldChg chg="modSp mod ord">
        <pc:chgData name="Barry Fridley" userId="194da7d9-e9eb-454d-a07a-4f68b547f960" providerId="ADAL" clId="{9FF37025-00D1-4433-9D4D-3BAE5D39189E}" dt="2023-06-02T14:53:24.055" v="2060" actId="5793"/>
        <pc:sldMkLst>
          <pc:docMk/>
          <pc:sldMk cId="1373451596" sldId="258"/>
        </pc:sldMkLst>
        <pc:spChg chg="mod">
          <ac:chgData name="Barry Fridley" userId="194da7d9-e9eb-454d-a07a-4f68b547f960" providerId="ADAL" clId="{9FF37025-00D1-4433-9D4D-3BAE5D39189E}" dt="2023-05-12T14:58:09.503" v="1593" actId="20577"/>
          <ac:spMkLst>
            <pc:docMk/>
            <pc:sldMk cId="1373451596" sldId="258"/>
            <ac:spMk id="2" creationId="{8027D6A2-8409-7FA5-FFAF-5386DAABFF7E}"/>
          </ac:spMkLst>
        </pc:spChg>
        <pc:spChg chg="mod">
          <ac:chgData name="Barry Fridley" userId="194da7d9-e9eb-454d-a07a-4f68b547f960" providerId="ADAL" clId="{9FF37025-00D1-4433-9D4D-3BAE5D39189E}" dt="2023-06-02T14:53:24.055" v="2060" actId="5793"/>
          <ac:spMkLst>
            <pc:docMk/>
            <pc:sldMk cId="1373451596" sldId="258"/>
            <ac:spMk id="3" creationId="{84C3D693-04DB-32C1-29D9-A7A520E07482}"/>
          </ac:spMkLst>
        </pc:spChg>
      </pc:sldChg>
      <pc:sldChg chg="addSp delSp modSp mod setBg">
        <pc:chgData name="Barry Fridley" userId="194da7d9-e9eb-454d-a07a-4f68b547f960" providerId="ADAL" clId="{9FF37025-00D1-4433-9D4D-3BAE5D39189E}" dt="2023-05-12T15:14:42.858" v="1763" actId="20577"/>
        <pc:sldMkLst>
          <pc:docMk/>
          <pc:sldMk cId="413388852" sldId="259"/>
        </pc:sldMkLst>
        <pc:spChg chg="mod">
          <ac:chgData name="Barry Fridley" userId="194da7d9-e9eb-454d-a07a-4f68b547f960" providerId="ADAL" clId="{9FF37025-00D1-4433-9D4D-3BAE5D39189E}" dt="2023-05-12T15:07:23.230" v="1702" actId="20577"/>
          <ac:spMkLst>
            <pc:docMk/>
            <pc:sldMk cId="413388852" sldId="259"/>
            <ac:spMk id="2" creationId="{6A940F64-AD25-ED21-EE6A-D6E6CC0DC1DA}"/>
          </ac:spMkLst>
        </pc:spChg>
        <pc:spChg chg="add del mod">
          <ac:chgData name="Barry Fridley" userId="194da7d9-e9eb-454d-a07a-4f68b547f960" providerId="ADAL" clId="{9FF37025-00D1-4433-9D4D-3BAE5D39189E}" dt="2023-05-12T15:14:42.858" v="1763" actId="20577"/>
          <ac:spMkLst>
            <pc:docMk/>
            <pc:sldMk cId="413388852" sldId="259"/>
            <ac:spMk id="3" creationId="{2DBD9D00-C94F-68AC-7E06-371B106FF7AE}"/>
          </ac:spMkLst>
        </pc:spChg>
        <pc:spChg chg="add del">
          <ac:chgData name="Barry Fridley" userId="194da7d9-e9eb-454d-a07a-4f68b547f960" providerId="ADAL" clId="{9FF37025-00D1-4433-9D4D-3BAE5D39189E}" dt="2023-05-12T15:02:13.029" v="1649" actId="26606"/>
          <ac:spMkLst>
            <pc:docMk/>
            <pc:sldMk cId="413388852" sldId="259"/>
            <ac:spMk id="17" creationId="{B79107D3-232D-48C0-BDD0-F8F3A6C71A52}"/>
          </ac:spMkLst>
        </pc:spChg>
        <pc:spChg chg="add del">
          <ac:chgData name="Barry Fridley" userId="194da7d9-e9eb-454d-a07a-4f68b547f960" providerId="ADAL" clId="{9FF37025-00D1-4433-9D4D-3BAE5D39189E}" dt="2023-05-12T15:02:13.029" v="1649" actId="26606"/>
          <ac:spMkLst>
            <pc:docMk/>
            <pc:sldMk cId="413388852" sldId="259"/>
            <ac:spMk id="18" creationId="{491ED9F1-AADB-44A5-A997-CF2A713E10D8}"/>
          </ac:spMkLst>
        </pc:spChg>
        <pc:graphicFrameChg chg="add del">
          <ac:chgData name="Barry Fridley" userId="194da7d9-e9eb-454d-a07a-4f68b547f960" providerId="ADAL" clId="{9FF37025-00D1-4433-9D4D-3BAE5D39189E}" dt="2023-05-12T15:01:49.966" v="1637" actId="26606"/>
          <ac:graphicFrameMkLst>
            <pc:docMk/>
            <pc:sldMk cId="413388852" sldId="259"/>
            <ac:graphicFrameMk id="5" creationId="{79617BBF-F36D-1F02-5278-580BC63AEA71}"/>
          </ac:graphicFrameMkLst>
        </pc:graphicFrameChg>
        <pc:graphicFrameChg chg="add del">
          <ac:chgData name="Barry Fridley" userId="194da7d9-e9eb-454d-a07a-4f68b547f960" providerId="ADAL" clId="{9FF37025-00D1-4433-9D4D-3BAE5D39189E}" dt="2023-05-12T15:01:54.032" v="1639" actId="26606"/>
          <ac:graphicFrameMkLst>
            <pc:docMk/>
            <pc:sldMk cId="413388852" sldId="259"/>
            <ac:graphicFrameMk id="7" creationId="{9F02BC34-BED3-8EDB-C050-1AC5359BB3C9}"/>
          </ac:graphicFrameMkLst>
        </pc:graphicFrameChg>
        <pc:graphicFrameChg chg="add del">
          <ac:chgData name="Barry Fridley" userId="194da7d9-e9eb-454d-a07a-4f68b547f960" providerId="ADAL" clId="{9FF37025-00D1-4433-9D4D-3BAE5D39189E}" dt="2023-05-12T15:01:56.536" v="1641" actId="26606"/>
          <ac:graphicFrameMkLst>
            <pc:docMk/>
            <pc:sldMk cId="413388852" sldId="259"/>
            <ac:graphicFrameMk id="9" creationId="{9621A6FC-F247-5621-BC0A-ACD7872A227E}"/>
          </ac:graphicFrameMkLst>
        </pc:graphicFrameChg>
        <pc:graphicFrameChg chg="add del">
          <ac:chgData name="Barry Fridley" userId="194da7d9-e9eb-454d-a07a-4f68b547f960" providerId="ADAL" clId="{9FF37025-00D1-4433-9D4D-3BAE5D39189E}" dt="2023-05-12T15:01:58.173" v="1643" actId="26606"/>
          <ac:graphicFrameMkLst>
            <pc:docMk/>
            <pc:sldMk cId="413388852" sldId="259"/>
            <ac:graphicFrameMk id="11" creationId="{9F02BC34-BED3-8EDB-C050-1AC5359BB3C9}"/>
          </ac:graphicFrameMkLst>
        </pc:graphicFrameChg>
        <pc:graphicFrameChg chg="add del">
          <ac:chgData name="Barry Fridley" userId="194da7d9-e9eb-454d-a07a-4f68b547f960" providerId="ADAL" clId="{9FF37025-00D1-4433-9D4D-3BAE5D39189E}" dt="2023-05-12T15:02:02.003" v="1645" actId="26606"/>
          <ac:graphicFrameMkLst>
            <pc:docMk/>
            <pc:sldMk cId="413388852" sldId="259"/>
            <ac:graphicFrameMk id="13" creationId="{9621A6FC-F247-5621-BC0A-ACD7872A227E}"/>
          </ac:graphicFrameMkLst>
        </pc:graphicFrameChg>
        <pc:graphicFrameChg chg="add del">
          <ac:chgData name="Barry Fridley" userId="194da7d9-e9eb-454d-a07a-4f68b547f960" providerId="ADAL" clId="{9FF37025-00D1-4433-9D4D-3BAE5D39189E}" dt="2023-05-12T15:02:09.820" v="1647" actId="26606"/>
          <ac:graphicFrameMkLst>
            <pc:docMk/>
            <pc:sldMk cId="413388852" sldId="259"/>
            <ac:graphicFrameMk id="15" creationId="{429165C8-5048-7C0B-3160-479C33AF2ACF}"/>
          </ac:graphicFrameMkLst>
        </pc:graphicFrameChg>
        <pc:graphicFrameChg chg="add del">
          <ac:chgData name="Barry Fridley" userId="194da7d9-e9eb-454d-a07a-4f68b547f960" providerId="ADAL" clId="{9FF37025-00D1-4433-9D4D-3BAE5D39189E}" dt="2023-05-12T15:02:13.029" v="1649" actId="26606"/>
          <ac:graphicFrameMkLst>
            <pc:docMk/>
            <pc:sldMk cId="413388852" sldId="259"/>
            <ac:graphicFrameMk id="19" creationId="{998A108F-4DD9-64E7-A3E4-B63653A7FA31}"/>
          </ac:graphicFrameMkLst>
        </pc:graphicFrameChg>
        <pc:graphicFrameChg chg="add del">
          <ac:chgData name="Barry Fridley" userId="194da7d9-e9eb-454d-a07a-4f68b547f960" providerId="ADAL" clId="{9FF37025-00D1-4433-9D4D-3BAE5D39189E}" dt="2023-05-12T15:02:27.673" v="1651" actId="26606"/>
          <ac:graphicFrameMkLst>
            <pc:docMk/>
            <pc:sldMk cId="413388852" sldId="259"/>
            <ac:graphicFrameMk id="21" creationId="{9621A6FC-F247-5621-BC0A-ACD7872A227E}"/>
          </ac:graphicFrameMkLst>
        </pc:graphicFrameChg>
      </pc:sldChg>
      <pc:sldChg chg="modSp mod">
        <pc:chgData name="Barry Fridley" userId="194da7d9-e9eb-454d-a07a-4f68b547f960" providerId="ADAL" clId="{9FF37025-00D1-4433-9D4D-3BAE5D39189E}" dt="2023-05-16T16:14:01.134" v="1897" actId="21"/>
        <pc:sldMkLst>
          <pc:docMk/>
          <pc:sldMk cId="3115434679" sldId="260"/>
        </pc:sldMkLst>
        <pc:spChg chg="mod">
          <ac:chgData name="Barry Fridley" userId="194da7d9-e9eb-454d-a07a-4f68b547f960" providerId="ADAL" clId="{9FF37025-00D1-4433-9D4D-3BAE5D39189E}" dt="2023-05-12T12:58:05.115" v="265" actId="20577"/>
          <ac:spMkLst>
            <pc:docMk/>
            <pc:sldMk cId="3115434679" sldId="260"/>
            <ac:spMk id="2" creationId="{07FB79A9-EFF3-E866-4870-BBEA4D25FEB2}"/>
          </ac:spMkLst>
        </pc:spChg>
        <pc:spChg chg="mod">
          <ac:chgData name="Barry Fridley" userId="194da7d9-e9eb-454d-a07a-4f68b547f960" providerId="ADAL" clId="{9FF37025-00D1-4433-9D4D-3BAE5D39189E}" dt="2023-05-16T16:14:01.134" v="1897" actId="21"/>
          <ac:spMkLst>
            <pc:docMk/>
            <pc:sldMk cId="3115434679" sldId="260"/>
            <ac:spMk id="3" creationId="{E997DAD6-55EA-6891-5FBE-044AE5397CD3}"/>
          </ac:spMkLst>
        </pc:spChg>
      </pc:sldChg>
      <pc:sldChg chg="addSp modSp mod">
        <pc:chgData name="Barry Fridley" userId="194da7d9-e9eb-454d-a07a-4f68b547f960" providerId="ADAL" clId="{9FF37025-00D1-4433-9D4D-3BAE5D39189E}" dt="2023-05-12T15:00:55.959" v="1635" actId="1036"/>
        <pc:sldMkLst>
          <pc:docMk/>
          <pc:sldMk cId="3470607868" sldId="261"/>
        </pc:sldMkLst>
        <pc:spChg chg="mod">
          <ac:chgData name="Barry Fridley" userId="194da7d9-e9eb-454d-a07a-4f68b547f960" providerId="ADAL" clId="{9FF37025-00D1-4433-9D4D-3BAE5D39189E}" dt="2023-05-12T14:54:58.585" v="1576"/>
          <ac:spMkLst>
            <pc:docMk/>
            <pc:sldMk cId="3470607868" sldId="261"/>
            <ac:spMk id="2" creationId="{50C3DD37-D05C-88CC-2246-CF5A5478B50F}"/>
          </ac:spMkLst>
        </pc:spChg>
        <pc:spChg chg="mod">
          <ac:chgData name="Barry Fridley" userId="194da7d9-e9eb-454d-a07a-4f68b547f960" providerId="ADAL" clId="{9FF37025-00D1-4433-9D4D-3BAE5D39189E}" dt="2023-05-12T14:59:59.467" v="1609" actId="27636"/>
          <ac:spMkLst>
            <pc:docMk/>
            <pc:sldMk cId="3470607868" sldId="261"/>
            <ac:spMk id="3" creationId="{2FB9104A-0303-0751-3343-110D644EC0E7}"/>
          </ac:spMkLst>
        </pc:spChg>
        <pc:spChg chg="add mod">
          <ac:chgData name="Barry Fridley" userId="194da7d9-e9eb-454d-a07a-4f68b547f960" providerId="ADAL" clId="{9FF37025-00D1-4433-9D4D-3BAE5D39189E}" dt="2023-05-12T15:00:55.959" v="1635" actId="1036"/>
          <ac:spMkLst>
            <pc:docMk/>
            <pc:sldMk cId="3470607868" sldId="261"/>
            <ac:spMk id="4" creationId="{B56FB02E-7C4A-DE67-1F78-D176586829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5760" cy="451142"/>
          </a:xfrm>
          <a:prstGeom prst="rect">
            <a:avLst/>
          </a:prstGeom>
        </p:spPr>
        <p:txBody>
          <a:bodyPr vert="horz" lIns="89693" tIns="44847" rIns="89693" bIns="44847" rtlCol="0"/>
          <a:lstStyle>
            <a:lvl1pPr algn="l">
              <a:defRPr sz="1200"/>
            </a:lvl1pPr>
          </a:lstStyle>
          <a:p>
            <a:endParaRPr lang="en-US"/>
          </a:p>
        </p:txBody>
      </p:sp>
      <p:sp>
        <p:nvSpPr>
          <p:cNvPr id="3" name="Date Placeholder 2"/>
          <p:cNvSpPr>
            <a:spLocks noGrp="1"/>
          </p:cNvSpPr>
          <p:nvPr>
            <p:ph type="dt" idx="1"/>
          </p:nvPr>
        </p:nvSpPr>
        <p:spPr>
          <a:xfrm>
            <a:off x="3798288" y="0"/>
            <a:ext cx="2905760" cy="451142"/>
          </a:xfrm>
          <a:prstGeom prst="rect">
            <a:avLst/>
          </a:prstGeom>
        </p:spPr>
        <p:txBody>
          <a:bodyPr vert="horz" lIns="89693" tIns="44847" rIns="89693" bIns="44847" rtlCol="0"/>
          <a:lstStyle>
            <a:lvl1pPr algn="r">
              <a:defRPr sz="1200"/>
            </a:lvl1pPr>
          </a:lstStyle>
          <a:p>
            <a:fld id="{B4D15459-5460-42CF-A6C9-3D38DA489668}" type="datetimeFigureOut">
              <a:rPr lang="en-US" smtClean="0"/>
              <a:t>6/2/2023</a:t>
            </a:fld>
            <a:endParaRPr lang="en-US"/>
          </a:p>
        </p:txBody>
      </p:sp>
      <p:sp>
        <p:nvSpPr>
          <p:cNvPr id="4" name="Slide Image Placeholder 3"/>
          <p:cNvSpPr>
            <a:spLocks noGrp="1" noRot="1" noChangeAspect="1"/>
          </p:cNvSpPr>
          <p:nvPr>
            <p:ph type="sldImg" idx="2"/>
          </p:nvPr>
        </p:nvSpPr>
        <p:spPr>
          <a:xfrm>
            <a:off x="655638" y="1123950"/>
            <a:ext cx="5394325" cy="3035300"/>
          </a:xfrm>
          <a:prstGeom prst="rect">
            <a:avLst/>
          </a:prstGeom>
          <a:noFill/>
          <a:ln w="12700">
            <a:solidFill>
              <a:prstClr val="black"/>
            </a:solidFill>
          </a:ln>
        </p:spPr>
        <p:txBody>
          <a:bodyPr vert="horz" lIns="89693" tIns="44847" rIns="89693" bIns="44847" rtlCol="0" anchor="ctr"/>
          <a:lstStyle/>
          <a:p>
            <a:endParaRPr lang="en-US"/>
          </a:p>
        </p:txBody>
      </p:sp>
      <p:sp>
        <p:nvSpPr>
          <p:cNvPr id="5" name="Notes Placeholder 4"/>
          <p:cNvSpPr>
            <a:spLocks noGrp="1"/>
          </p:cNvSpPr>
          <p:nvPr>
            <p:ph type="body" sz="quarter" idx="3"/>
          </p:nvPr>
        </p:nvSpPr>
        <p:spPr>
          <a:xfrm>
            <a:off x="670560" y="4327207"/>
            <a:ext cx="5364480" cy="3540443"/>
          </a:xfrm>
          <a:prstGeom prst="rect">
            <a:avLst/>
          </a:prstGeom>
        </p:spPr>
        <p:txBody>
          <a:bodyPr vert="horz" lIns="89693" tIns="44847" rIns="89693" bIns="4484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40460"/>
            <a:ext cx="2905760" cy="451141"/>
          </a:xfrm>
          <a:prstGeom prst="rect">
            <a:avLst/>
          </a:prstGeom>
        </p:spPr>
        <p:txBody>
          <a:bodyPr vert="horz" lIns="89693" tIns="44847" rIns="89693" bIns="44847" rtlCol="0" anchor="b"/>
          <a:lstStyle>
            <a:lvl1pPr algn="l">
              <a:defRPr sz="1200"/>
            </a:lvl1pPr>
          </a:lstStyle>
          <a:p>
            <a:endParaRPr lang="en-US"/>
          </a:p>
        </p:txBody>
      </p:sp>
      <p:sp>
        <p:nvSpPr>
          <p:cNvPr id="7" name="Slide Number Placeholder 6"/>
          <p:cNvSpPr>
            <a:spLocks noGrp="1"/>
          </p:cNvSpPr>
          <p:nvPr>
            <p:ph type="sldNum" sz="quarter" idx="5"/>
          </p:nvPr>
        </p:nvSpPr>
        <p:spPr>
          <a:xfrm>
            <a:off x="3798288" y="8540460"/>
            <a:ext cx="2905760" cy="451141"/>
          </a:xfrm>
          <a:prstGeom prst="rect">
            <a:avLst/>
          </a:prstGeom>
        </p:spPr>
        <p:txBody>
          <a:bodyPr vert="horz" lIns="89693" tIns="44847" rIns="89693" bIns="44847" rtlCol="0" anchor="b"/>
          <a:lstStyle>
            <a:lvl1pPr algn="r">
              <a:defRPr sz="1200"/>
            </a:lvl1pPr>
          </a:lstStyle>
          <a:p>
            <a:fld id="{18FFDC24-CC15-4A13-8794-BF9466AFB61A}" type="slidenum">
              <a:rPr lang="en-US" smtClean="0"/>
              <a:t>‹#›</a:t>
            </a:fld>
            <a:endParaRPr lang="en-US"/>
          </a:p>
        </p:txBody>
      </p:sp>
    </p:spTree>
    <p:extLst>
      <p:ext uri="{BB962C8B-B14F-4D97-AF65-F5344CB8AC3E}">
        <p14:creationId xmlns:p14="http://schemas.microsoft.com/office/powerpoint/2010/main" val="96496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FFDC24-CC15-4A13-8794-BF9466AFB61A}" type="slidenum">
              <a:rPr lang="en-US" smtClean="0"/>
              <a:t>1</a:t>
            </a:fld>
            <a:endParaRPr lang="en-US"/>
          </a:p>
        </p:txBody>
      </p:sp>
    </p:spTree>
    <p:extLst>
      <p:ext uri="{BB962C8B-B14F-4D97-AF65-F5344CB8AC3E}">
        <p14:creationId xmlns:p14="http://schemas.microsoft.com/office/powerpoint/2010/main" val="96533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Infrastructure as code (</a:t>
            </a:r>
            <a:r>
              <a:rPr lang="en-US" b="0" i="0" dirty="0" err="1">
                <a:solidFill>
                  <a:srgbClr val="D1D5DB"/>
                </a:solidFill>
                <a:effectLst/>
                <a:latin typeface="Söhne"/>
              </a:rPr>
              <a:t>IaC</a:t>
            </a:r>
            <a:r>
              <a:rPr lang="en-US" b="0" i="0" dirty="0">
                <a:solidFill>
                  <a:srgbClr val="D1D5DB"/>
                </a:solidFill>
                <a:effectLst/>
                <a:latin typeface="Söhne"/>
              </a:rPr>
              <a:t>) is a practice of managing IT infrastructure using code, in the same way that software is developed and managed. It involves using declarative configuration files to automate the provisioning, configuration, and deployment of infrastructure resources, such as virtual machines, containers, networks, and storage. </a:t>
            </a:r>
            <a:r>
              <a:rPr lang="en-US" b="0" i="0" dirty="0" err="1">
                <a:solidFill>
                  <a:srgbClr val="D1D5DB"/>
                </a:solidFill>
                <a:effectLst/>
                <a:latin typeface="Söhne"/>
              </a:rPr>
              <a:t>IaC</a:t>
            </a:r>
            <a:r>
              <a:rPr lang="en-US" b="0" i="0" dirty="0">
                <a:solidFill>
                  <a:srgbClr val="D1D5DB"/>
                </a:solidFill>
                <a:effectLst/>
                <a:latin typeface="Söhne"/>
              </a:rPr>
              <a:t> enables teams to manage infrastructure in a repeatable, consistent, and scalable manner, with version control and automated testing. This approach helps to reduce errors, increase agility, and improve collaboration between development and operations teams.</a:t>
            </a:r>
          </a:p>
          <a:p>
            <a:endParaRPr lang="en-US" b="0" i="0" dirty="0">
              <a:solidFill>
                <a:srgbClr val="D1D5DB"/>
              </a:solidFill>
              <a:effectLst/>
              <a:latin typeface="Söhne"/>
            </a:endParaRPr>
          </a:p>
          <a:p>
            <a:r>
              <a:rPr lang="en-US" b="0" i="0" dirty="0">
                <a:solidFill>
                  <a:srgbClr val="D1D5DB"/>
                </a:solidFill>
                <a:effectLst/>
                <a:latin typeface="Söhne"/>
              </a:rPr>
              <a:t>DevOps is a software development methodology that combines software development (Dev) with information technology operations (Ops) to enable faster and more efficient software delivery. It involves creating a culture of collaboration and communication between development and operations teams, with the goal of achieving continuous integration, continuous delivery, and continuous deployment of software.</a:t>
            </a:r>
            <a:endParaRPr lang="en-US" dirty="0"/>
          </a:p>
        </p:txBody>
      </p:sp>
      <p:sp>
        <p:nvSpPr>
          <p:cNvPr id="4" name="Slide Number Placeholder 3"/>
          <p:cNvSpPr>
            <a:spLocks noGrp="1"/>
          </p:cNvSpPr>
          <p:nvPr>
            <p:ph type="sldNum" sz="quarter" idx="5"/>
          </p:nvPr>
        </p:nvSpPr>
        <p:spPr/>
        <p:txBody>
          <a:bodyPr/>
          <a:lstStyle/>
          <a:p>
            <a:fld id="{18FFDC24-CC15-4A13-8794-BF9466AFB61A}" type="slidenum">
              <a:rPr lang="en-US" smtClean="0"/>
              <a:t>2</a:t>
            </a:fld>
            <a:endParaRPr lang="en-US"/>
          </a:p>
        </p:txBody>
      </p:sp>
    </p:spTree>
    <p:extLst>
      <p:ext uri="{BB962C8B-B14F-4D97-AF65-F5344CB8AC3E}">
        <p14:creationId xmlns:p14="http://schemas.microsoft.com/office/powerpoint/2010/main" val="21010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Highlight the benefits of using </a:t>
            </a:r>
            <a:r>
              <a:rPr lang="en-US" b="0" i="0" dirty="0" err="1">
                <a:solidFill>
                  <a:srgbClr val="D1D5DB"/>
                </a:solidFill>
                <a:effectLst/>
                <a:latin typeface="Söhne"/>
              </a:rPr>
              <a:t>IaC</a:t>
            </a:r>
            <a:r>
              <a:rPr lang="en-US" b="0" i="0" dirty="0">
                <a:solidFill>
                  <a:srgbClr val="D1D5DB"/>
                </a:solidFill>
                <a:effectLst/>
                <a:latin typeface="Söhne"/>
              </a:rPr>
              <a:t>, such </a:t>
            </a:r>
            <a:r>
              <a:rPr lang="en-US" b="0" i="0" dirty="0" err="1">
                <a:solidFill>
                  <a:srgbClr val="D1D5DB"/>
                </a:solidFill>
                <a:effectLst/>
                <a:latin typeface="Söhne"/>
              </a:rPr>
              <a:t>as:Consistency</a:t>
            </a:r>
            <a:r>
              <a:rPr lang="en-US" b="0" i="0" dirty="0">
                <a:solidFill>
                  <a:srgbClr val="D1D5DB"/>
                </a:solidFill>
                <a:effectLst/>
                <a:latin typeface="Söhne"/>
              </a:rPr>
              <a:t>: Infrastructure is defined in code, ensuring consistency across environments</a:t>
            </a:r>
          </a:p>
          <a:p>
            <a:pPr algn="l">
              <a:buFont typeface="Arial" panose="020B0604020202020204" pitchFamily="34" charset="0"/>
              <a:buChar char="•"/>
            </a:pPr>
            <a:r>
              <a:rPr lang="en-US" b="0" i="0" dirty="0">
                <a:solidFill>
                  <a:srgbClr val="D1D5DB"/>
                </a:solidFill>
                <a:effectLst/>
                <a:latin typeface="Söhne"/>
              </a:rPr>
              <a:t>Scalability: Infrastructure can be easily replicated and scaled up or down as needed</a:t>
            </a:r>
          </a:p>
          <a:p>
            <a:pPr algn="l">
              <a:buFont typeface="Arial" panose="020B0604020202020204" pitchFamily="34" charset="0"/>
              <a:buChar char="•"/>
            </a:pPr>
            <a:r>
              <a:rPr lang="en-US" b="0" i="0" dirty="0">
                <a:solidFill>
                  <a:srgbClr val="D1D5DB"/>
                </a:solidFill>
                <a:effectLst/>
                <a:latin typeface="Söhne"/>
              </a:rPr>
              <a:t>Speed: Provisioning and deployment are automated, reducing the time it takes to make changes</a:t>
            </a:r>
          </a:p>
          <a:p>
            <a:pPr algn="l">
              <a:buFont typeface="Arial" panose="020B0604020202020204" pitchFamily="34" charset="0"/>
              <a:buChar char="•"/>
            </a:pPr>
            <a:r>
              <a:rPr lang="en-US" b="0" i="0" dirty="0">
                <a:solidFill>
                  <a:srgbClr val="D1D5DB"/>
                </a:solidFill>
                <a:effectLst/>
                <a:latin typeface="Söhne"/>
              </a:rPr>
              <a:t>Collaboration: </a:t>
            </a:r>
            <a:r>
              <a:rPr lang="en-US" b="0" i="0" dirty="0" err="1">
                <a:solidFill>
                  <a:srgbClr val="D1D5DB"/>
                </a:solidFill>
                <a:effectLst/>
                <a:latin typeface="Söhne"/>
              </a:rPr>
              <a:t>IaC</a:t>
            </a:r>
            <a:r>
              <a:rPr lang="en-US" b="0" i="0" dirty="0">
                <a:solidFill>
                  <a:srgbClr val="D1D5DB"/>
                </a:solidFill>
                <a:effectLst/>
                <a:latin typeface="Söhne"/>
              </a:rPr>
              <a:t> enables developers and operations teams to work together more effectively</a:t>
            </a:r>
          </a:p>
          <a:p>
            <a:endParaRPr lang="en-US" dirty="0"/>
          </a:p>
        </p:txBody>
      </p:sp>
      <p:sp>
        <p:nvSpPr>
          <p:cNvPr id="4" name="Slide Number Placeholder 3"/>
          <p:cNvSpPr>
            <a:spLocks noGrp="1"/>
          </p:cNvSpPr>
          <p:nvPr>
            <p:ph type="sldNum" sz="quarter" idx="5"/>
          </p:nvPr>
        </p:nvSpPr>
        <p:spPr/>
        <p:txBody>
          <a:bodyPr/>
          <a:lstStyle/>
          <a:p>
            <a:fld id="{18FFDC24-CC15-4A13-8794-BF9466AFB61A}" type="slidenum">
              <a:rPr lang="en-US" smtClean="0"/>
              <a:t>4</a:t>
            </a:fld>
            <a:endParaRPr lang="en-US"/>
          </a:p>
        </p:txBody>
      </p:sp>
    </p:spTree>
    <p:extLst>
      <p:ext uri="{BB962C8B-B14F-4D97-AF65-F5344CB8AC3E}">
        <p14:creationId xmlns:p14="http://schemas.microsoft.com/office/powerpoint/2010/main" val="505851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Slide 5: Best Practices for </a:t>
            </a:r>
            <a:r>
              <a:rPr lang="en-US" b="0" i="0" dirty="0" err="1">
                <a:solidFill>
                  <a:srgbClr val="D1D5DB"/>
                </a:solidFill>
                <a:effectLst/>
                <a:latin typeface="Söhne"/>
              </a:rPr>
              <a:t>IaC</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Outline some best practices for using </a:t>
            </a:r>
            <a:r>
              <a:rPr lang="en-US" b="0" i="0" dirty="0" err="1">
                <a:solidFill>
                  <a:srgbClr val="D1D5DB"/>
                </a:solidFill>
                <a:effectLst/>
                <a:latin typeface="Söhne"/>
              </a:rPr>
              <a:t>IaC</a:t>
            </a:r>
            <a:r>
              <a:rPr lang="en-US" b="0" i="0" dirty="0">
                <a:solidFill>
                  <a:srgbClr val="D1D5DB"/>
                </a:solidFill>
                <a:effectLst/>
                <a:latin typeface="Söhne"/>
              </a:rPr>
              <a:t>, such as:</a:t>
            </a:r>
          </a:p>
          <a:p>
            <a:pPr marL="728760" lvl="1" indent="-280292">
              <a:buFont typeface="Arial" panose="020B0604020202020204" pitchFamily="34" charset="0"/>
              <a:buChar char="•"/>
            </a:pPr>
            <a:r>
              <a:rPr lang="en-US" b="0" i="0" dirty="0">
                <a:solidFill>
                  <a:srgbClr val="D1D5DB"/>
                </a:solidFill>
                <a:effectLst/>
                <a:latin typeface="Söhne"/>
              </a:rPr>
              <a:t>Use version control to track changes to configuration files</a:t>
            </a:r>
          </a:p>
          <a:p>
            <a:pPr marL="728760" lvl="1" indent="-280292">
              <a:buFont typeface="Arial" panose="020B0604020202020204" pitchFamily="34" charset="0"/>
              <a:buChar char="•"/>
            </a:pPr>
            <a:r>
              <a:rPr lang="en-US" b="0" i="0" dirty="0">
                <a:solidFill>
                  <a:srgbClr val="D1D5DB"/>
                </a:solidFill>
                <a:effectLst/>
                <a:latin typeface="Söhne"/>
              </a:rPr>
              <a:t>Test infrastructure changes before deploying them</a:t>
            </a:r>
          </a:p>
          <a:p>
            <a:pPr marL="728760" lvl="1" indent="-280292">
              <a:buFont typeface="Arial" panose="020B0604020202020204" pitchFamily="34" charset="0"/>
              <a:buChar char="•"/>
            </a:pPr>
            <a:r>
              <a:rPr lang="en-US" b="0" i="0" dirty="0">
                <a:solidFill>
                  <a:srgbClr val="D1D5DB"/>
                </a:solidFill>
                <a:effectLst/>
                <a:latin typeface="Söhne"/>
              </a:rPr>
              <a:t>Use modular code to promote reusability and reduce duplication</a:t>
            </a:r>
          </a:p>
          <a:p>
            <a:pPr marL="728760" lvl="1" indent="-280292">
              <a:buFont typeface="Arial" panose="020B0604020202020204" pitchFamily="34" charset="0"/>
              <a:buChar char="•"/>
            </a:pPr>
            <a:r>
              <a:rPr lang="en-US" b="0" i="0" dirty="0">
                <a:solidFill>
                  <a:srgbClr val="D1D5DB"/>
                </a:solidFill>
                <a:effectLst/>
                <a:latin typeface="Söhne"/>
              </a:rPr>
              <a:t>Regularly review and update infrastructure code to ensure it remains current</a:t>
            </a:r>
          </a:p>
          <a:p>
            <a:br>
              <a:rPr lang="en-US" dirty="0"/>
            </a:br>
            <a:endParaRPr lang="en-US" dirty="0"/>
          </a:p>
        </p:txBody>
      </p:sp>
      <p:sp>
        <p:nvSpPr>
          <p:cNvPr id="4" name="Slide Number Placeholder 3"/>
          <p:cNvSpPr>
            <a:spLocks noGrp="1"/>
          </p:cNvSpPr>
          <p:nvPr>
            <p:ph type="sldNum" sz="quarter" idx="5"/>
          </p:nvPr>
        </p:nvSpPr>
        <p:spPr/>
        <p:txBody>
          <a:bodyPr/>
          <a:lstStyle/>
          <a:p>
            <a:fld id="{18FFDC24-CC15-4A13-8794-BF9466AFB61A}" type="slidenum">
              <a:rPr lang="en-US" smtClean="0"/>
              <a:t>6</a:t>
            </a:fld>
            <a:endParaRPr lang="en-US"/>
          </a:p>
        </p:txBody>
      </p:sp>
    </p:spTree>
    <p:extLst>
      <p:ext uri="{BB962C8B-B14F-4D97-AF65-F5344CB8AC3E}">
        <p14:creationId xmlns:p14="http://schemas.microsoft.com/office/powerpoint/2010/main" val="40512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ED123A1-2EF8-468B-8DFD-6E219261D992}"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287433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08659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388959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25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261947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123A1-2EF8-468B-8DFD-6E219261D992}"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122677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D123A1-2EF8-468B-8DFD-6E219261D992}"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95845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123A1-2EF8-468B-8DFD-6E219261D992}"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584897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123A1-2EF8-468B-8DFD-6E219261D992}"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78852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123A1-2EF8-468B-8DFD-6E219261D992}"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59838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123A1-2EF8-468B-8DFD-6E219261D992}"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147170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106046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123A1-2EF8-468B-8DFD-6E219261D992}"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169129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123A1-2EF8-468B-8DFD-6E219261D992}"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366749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123A1-2EF8-468B-8DFD-6E219261D992}"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178086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428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123A1-2EF8-468B-8DFD-6E219261D992}"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9FFD35-6E52-4C09-841F-FD6D1B10C611}" type="slidenum">
              <a:rPr lang="en-US" smtClean="0"/>
              <a:t>‹#›</a:t>
            </a:fld>
            <a:endParaRPr lang="en-US"/>
          </a:p>
        </p:txBody>
      </p:sp>
    </p:spTree>
    <p:extLst>
      <p:ext uri="{BB962C8B-B14F-4D97-AF65-F5344CB8AC3E}">
        <p14:creationId xmlns:p14="http://schemas.microsoft.com/office/powerpoint/2010/main" val="22921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ED123A1-2EF8-468B-8DFD-6E219261D992}" type="datetimeFigureOut">
              <a:rPr lang="en-US" smtClean="0"/>
              <a:t>6/2/2023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99FFD35-6E52-4C09-841F-FD6D1B10C611}" type="slidenum">
              <a:rPr lang="en-US" smtClean="0"/>
              <a:t>‹#›</a:t>
            </a:fld>
            <a:endParaRPr lang="en-US"/>
          </a:p>
        </p:txBody>
      </p:sp>
    </p:spTree>
    <p:extLst>
      <p:ext uri="{BB962C8B-B14F-4D97-AF65-F5344CB8AC3E}">
        <p14:creationId xmlns:p14="http://schemas.microsoft.com/office/powerpoint/2010/main" val="2556236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32A1-E52C-BB37-25CF-D758203FAE5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100900-B372-33A1-AC0B-49BF9BBEE4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607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D154-AF84-F04A-9177-74F3F00AB95B}"/>
              </a:ext>
            </a:extLst>
          </p:cNvPr>
          <p:cNvSpPr>
            <a:spLocks noGrp="1"/>
          </p:cNvSpPr>
          <p:nvPr>
            <p:ph type="title"/>
          </p:nvPr>
        </p:nvSpPr>
        <p:spPr>
          <a:xfrm>
            <a:off x="838200" y="274813"/>
            <a:ext cx="10515600" cy="944691"/>
          </a:xfrm>
        </p:spPr>
        <p:txBody>
          <a:bodyPr>
            <a:normAutofit fontScale="90000"/>
          </a:bodyPr>
          <a:lstStyle/>
          <a:p>
            <a:r>
              <a:rPr lang="en-US" dirty="0"/>
              <a:t>What Is This </a:t>
            </a:r>
            <a:r>
              <a:rPr lang="en-US" dirty="0" err="1"/>
              <a:t>IaC</a:t>
            </a:r>
            <a:r>
              <a:rPr lang="en-US" dirty="0"/>
              <a:t> Thing?</a:t>
            </a:r>
            <a:br>
              <a:rPr lang="en-US" dirty="0"/>
            </a:br>
            <a:r>
              <a:rPr lang="en-US" sz="3600" dirty="0"/>
              <a:t>Infrastructure as Code</a:t>
            </a:r>
            <a:endParaRPr lang="en-US" dirty="0"/>
          </a:p>
        </p:txBody>
      </p:sp>
      <p:sp>
        <p:nvSpPr>
          <p:cNvPr id="3" name="Content Placeholder 2">
            <a:extLst>
              <a:ext uri="{FF2B5EF4-FFF2-40B4-BE49-F238E27FC236}">
                <a16:creationId xmlns:a16="http://schemas.microsoft.com/office/drawing/2014/main" id="{4E540AB6-D58A-7B7E-CF6A-3B8550E70932}"/>
              </a:ext>
            </a:extLst>
          </p:cNvPr>
          <p:cNvSpPr>
            <a:spLocks noGrp="1"/>
          </p:cNvSpPr>
          <p:nvPr>
            <p:ph idx="1"/>
          </p:nvPr>
        </p:nvSpPr>
        <p:spPr>
          <a:xfrm>
            <a:off x="838199" y="1693639"/>
            <a:ext cx="10653889" cy="4853920"/>
          </a:xfrm>
        </p:spPr>
        <p:txBody>
          <a:bodyPr>
            <a:normAutofit fontScale="92500"/>
          </a:bodyPr>
          <a:lstStyle/>
          <a:p>
            <a:r>
              <a:rPr lang="en-US" dirty="0"/>
              <a:t>A declarative coding language to automate the provisioning and management of IT infrastructure</a:t>
            </a:r>
          </a:p>
          <a:p>
            <a:r>
              <a:rPr lang="en-US" dirty="0"/>
              <a:t>Leverages DevOps methodologies and practices</a:t>
            </a:r>
          </a:p>
          <a:p>
            <a:r>
              <a:rPr lang="en-US" dirty="0"/>
              <a:t>Is a component of CI/CD processes</a:t>
            </a:r>
          </a:p>
          <a:p>
            <a:r>
              <a:rPr lang="en-US" dirty="0"/>
              <a:t>Versioned and managed in the same way that software is developed and managed</a:t>
            </a:r>
          </a:p>
          <a:p>
            <a:r>
              <a:rPr lang="en-US" dirty="0"/>
              <a:t>Any infrastructure: </a:t>
            </a:r>
          </a:p>
          <a:p>
            <a:pPr lvl="1"/>
            <a:r>
              <a:rPr lang="en-US" dirty="0"/>
              <a:t>VMs, networks, load balancers, databases, storage accounts, data factories, pipelines</a:t>
            </a:r>
          </a:p>
          <a:p>
            <a:pPr marL="0" indent="0">
              <a:buNone/>
            </a:pPr>
            <a:endParaRPr lang="en-US" dirty="0"/>
          </a:p>
          <a:p>
            <a:pPr marL="0" indent="0">
              <a:buNone/>
            </a:pPr>
            <a:r>
              <a:rPr lang="en-US" dirty="0"/>
              <a:t>Cloud and virtual environments lend themselves particularly well to </a:t>
            </a:r>
            <a:r>
              <a:rPr lang="en-US" dirty="0" err="1"/>
              <a:t>IaC</a:t>
            </a:r>
            <a:r>
              <a:rPr lang="en-US" dirty="0"/>
              <a:t> deployments b/c you don’t physically ‘touch’ the resources</a:t>
            </a:r>
          </a:p>
        </p:txBody>
      </p:sp>
    </p:spTree>
    <p:extLst>
      <p:ext uri="{BB962C8B-B14F-4D97-AF65-F5344CB8AC3E}">
        <p14:creationId xmlns:p14="http://schemas.microsoft.com/office/powerpoint/2010/main" val="203547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D6A2-8409-7FA5-FFAF-5386DAABFF7E}"/>
              </a:ext>
            </a:extLst>
          </p:cNvPr>
          <p:cNvSpPr>
            <a:spLocks noGrp="1"/>
          </p:cNvSpPr>
          <p:nvPr>
            <p:ph type="title"/>
          </p:nvPr>
        </p:nvSpPr>
        <p:spPr>
          <a:xfrm>
            <a:off x="838200" y="365125"/>
            <a:ext cx="10515600" cy="876653"/>
          </a:xfrm>
        </p:spPr>
        <p:txBody>
          <a:bodyPr/>
          <a:lstStyle/>
          <a:p>
            <a:r>
              <a:rPr lang="en-US" dirty="0"/>
              <a:t>How Does It Work?</a:t>
            </a:r>
          </a:p>
        </p:txBody>
      </p:sp>
      <p:sp>
        <p:nvSpPr>
          <p:cNvPr id="3" name="Content Placeholder 2">
            <a:extLst>
              <a:ext uri="{FF2B5EF4-FFF2-40B4-BE49-F238E27FC236}">
                <a16:creationId xmlns:a16="http://schemas.microsoft.com/office/drawing/2014/main" id="{84C3D693-04DB-32C1-29D9-A7A520E07482}"/>
              </a:ext>
            </a:extLst>
          </p:cNvPr>
          <p:cNvSpPr>
            <a:spLocks noGrp="1"/>
          </p:cNvSpPr>
          <p:nvPr>
            <p:ph idx="1"/>
          </p:nvPr>
        </p:nvSpPr>
        <p:spPr>
          <a:xfrm>
            <a:off x="838200" y="1532111"/>
            <a:ext cx="10515600" cy="4960764"/>
          </a:xfrm>
        </p:spPr>
        <p:txBody>
          <a:bodyPr>
            <a:normAutofit fontScale="85000" lnSpcReduction="20000"/>
          </a:bodyPr>
          <a:lstStyle/>
          <a:p>
            <a:r>
              <a:rPr lang="en-US" dirty="0"/>
              <a:t>Infrastructure resources are defined in configuration files</a:t>
            </a:r>
          </a:p>
          <a:p>
            <a:pPr lvl="1"/>
            <a:r>
              <a:rPr lang="en-US" dirty="0"/>
              <a:t>domain specific language using declarative syntax / configuration files</a:t>
            </a:r>
          </a:p>
          <a:p>
            <a:r>
              <a:rPr lang="en-US" dirty="0"/>
              <a:t>Just as the same source code always generates the same binary, an </a:t>
            </a:r>
            <a:r>
              <a:rPr lang="en-US" dirty="0" err="1"/>
              <a:t>IaC</a:t>
            </a:r>
            <a:r>
              <a:rPr lang="en-US" dirty="0"/>
              <a:t> model generates the same environment every time it deploys</a:t>
            </a:r>
          </a:p>
          <a:p>
            <a:pPr marL="457200" lvl="1" indent="0">
              <a:buNone/>
            </a:pPr>
            <a:endParaRPr lang="en-US" i="1" dirty="0"/>
          </a:p>
          <a:p>
            <a:pPr marL="457200" lvl="1" indent="0">
              <a:buNone/>
            </a:pPr>
            <a:r>
              <a:rPr lang="en-US" i="1" dirty="0"/>
              <a:t>Idempotence </a:t>
            </a:r>
            <a:r>
              <a:rPr lang="en-US" dirty="0"/>
              <a:t>– “property of certain operations that can be applied multiple times without changing the results beyond its first iteration”</a:t>
            </a:r>
          </a:p>
          <a:p>
            <a:pPr marL="0" indent="0">
              <a:buNone/>
            </a:pPr>
            <a:endParaRPr lang="en-US" dirty="0"/>
          </a:p>
          <a:p>
            <a:r>
              <a:rPr lang="en-US" dirty="0"/>
              <a:t>Define desired state</a:t>
            </a:r>
          </a:p>
          <a:p>
            <a:r>
              <a:rPr lang="en-US" dirty="0"/>
              <a:t>Tooling inspects current state and applies deltas to get to desired state</a:t>
            </a:r>
          </a:p>
          <a:p>
            <a:pPr marL="0" indent="0">
              <a:buNone/>
            </a:pPr>
            <a:endParaRPr lang="en-US" dirty="0"/>
          </a:p>
          <a:p>
            <a:r>
              <a:rPr lang="en-US" dirty="0"/>
              <a:t>A tool such as Terraform, Bicep or Ansible reads the configuration files and provisions the resources</a:t>
            </a:r>
          </a:p>
          <a:p>
            <a:r>
              <a:rPr lang="en-US" dirty="0"/>
              <a:t>Changes to the configuration files trigger automated updates to the infrastructure</a:t>
            </a:r>
          </a:p>
        </p:txBody>
      </p:sp>
    </p:spTree>
    <p:extLst>
      <p:ext uri="{BB962C8B-B14F-4D97-AF65-F5344CB8AC3E}">
        <p14:creationId xmlns:p14="http://schemas.microsoft.com/office/powerpoint/2010/main" val="137345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79A9-EFF3-E866-4870-BBEA4D25FEB2}"/>
              </a:ext>
            </a:extLst>
          </p:cNvPr>
          <p:cNvSpPr>
            <a:spLocks noGrp="1"/>
          </p:cNvSpPr>
          <p:nvPr>
            <p:ph type="title"/>
          </p:nvPr>
        </p:nvSpPr>
        <p:spPr>
          <a:xfrm>
            <a:off x="838200" y="365126"/>
            <a:ext cx="10515600" cy="895264"/>
          </a:xfrm>
        </p:spPr>
        <p:txBody>
          <a:bodyPr/>
          <a:lstStyle/>
          <a:p>
            <a:r>
              <a:rPr lang="en-US" dirty="0"/>
              <a:t>Why bother?</a:t>
            </a:r>
          </a:p>
        </p:txBody>
      </p:sp>
      <p:sp>
        <p:nvSpPr>
          <p:cNvPr id="3" name="Content Placeholder 2">
            <a:extLst>
              <a:ext uri="{FF2B5EF4-FFF2-40B4-BE49-F238E27FC236}">
                <a16:creationId xmlns:a16="http://schemas.microsoft.com/office/drawing/2014/main" id="{E997DAD6-55EA-6891-5FBE-044AE5397CD3}"/>
              </a:ext>
            </a:extLst>
          </p:cNvPr>
          <p:cNvSpPr>
            <a:spLocks noGrp="1"/>
          </p:cNvSpPr>
          <p:nvPr>
            <p:ph idx="1"/>
          </p:nvPr>
        </p:nvSpPr>
        <p:spPr>
          <a:xfrm>
            <a:off x="838200" y="1422400"/>
            <a:ext cx="10515600" cy="4944533"/>
          </a:xfrm>
        </p:spPr>
        <p:txBody>
          <a:bodyPr>
            <a:normAutofit/>
          </a:bodyPr>
          <a:lstStyle/>
          <a:p>
            <a:r>
              <a:rPr lang="en-US" dirty="0"/>
              <a:t>Repeatable, Consistent, Versioned deployments</a:t>
            </a:r>
          </a:p>
          <a:p>
            <a:r>
              <a:rPr lang="en-US" dirty="0"/>
              <a:t>Consistency between customer engagements</a:t>
            </a:r>
          </a:p>
          <a:p>
            <a:r>
              <a:rPr lang="en-US" dirty="0"/>
              <a:t>Speed time to working environment</a:t>
            </a:r>
          </a:p>
          <a:p>
            <a:r>
              <a:rPr lang="en-US" dirty="0"/>
              <a:t>Enables downstream processes like data orchestration and best practices, samples as part of deployment</a:t>
            </a:r>
          </a:p>
          <a:p>
            <a:r>
              <a:rPr lang="en-US" dirty="0"/>
              <a:t>Institutionalize </a:t>
            </a:r>
            <a:r>
              <a:rPr lang="en-US" dirty="0" err="1"/>
              <a:t>KiZAN</a:t>
            </a:r>
            <a:r>
              <a:rPr lang="en-US" dirty="0"/>
              <a:t> knowledge, expertise and best practices in all engagements</a:t>
            </a:r>
          </a:p>
          <a:p>
            <a:r>
              <a:rPr lang="en-US" dirty="0"/>
              <a:t>Demonstrate </a:t>
            </a:r>
            <a:r>
              <a:rPr lang="en-US" dirty="0" err="1"/>
              <a:t>KiZAN</a:t>
            </a:r>
            <a:r>
              <a:rPr lang="en-US" dirty="0"/>
              <a:t> processes as part of Microsoft Audit</a:t>
            </a:r>
          </a:p>
        </p:txBody>
      </p:sp>
    </p:spTree>
    <p:extLst>
      <p:ext uri="{BB962C8B-B14F-4D97-AF65-F5344CB8AC3E}">
        <p14:creationId xmlns:p14="http://schemas.microsoft.com/office/powerpoint/2010/main" val="31154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0F64-AD25-ED21-EE6A-D6E6CC0DC1DA}"/>
              </a:ext>
            </a:extLst>
          </p:cNvPr>
          <p:cNvSpPr>
            <a:spLocks noGrp="1"/>
          </p:cNvSpPr>
          <p:nvPr>
            <p:ph type="title"/>
          </p:nvPr>
        </p:nvSpPr>
        <p:spPr>
          <a:xfrm>
            <a:off x="838200" y="365125"/>
            <a:ext cx="10515600" cy="574675"/>
          </a:xfrm>
        </p:spPr>
        <p:txBody>
          <a:bodyPr>
            <a:normAutofit fontScale="90000"/>
          </a:bodyPr>
          <a:lstStyle/>
          <a:p>
            <a:r>
              <a:rPr lang="en-US" dirty="0"/>
              <a:t>Tooling Considered</a:t>
            </a:r>
          </a:p>
        </p:txBody>
      </p:sp>
      <p:sp>
        <p:nvSpPr>
          <p:cNvPr id="3" name="Content Placeholder 2">
            <a:extLst>
              <a:ext uri="{FF2B5EF4-FFF2-40B4-BE49-F238E27FC236}">
                <a16:creationId xmlns:a16="http://schemas.microsoft.com/office/drawing/2014/main" id="{2DBD9D00-C94F-68AC-7E06-371B106FF7AE}"/>
              </a:ext>
            </a:extLst>
          </p:cNvPr>
          <p:cNvSpPr>
            <a:spLocks noGrp="1"/>
          </p:cNvSpPr>
          <p:nvPr>
            <p:ph idx="1"/>
          </p:nvPr>
        </p:nvSpPr>
        <p:spPr>
          <a:xfrm>
            <a:off x="838201" y="1177924"/>
            <a:ext cx="10360510" cy="5121275"/>
          </a:xfrm>
        </p:spPr>
        <p:txBody>
          <a:bodyPr>
            <a:normAutofit fontScale="77500" lnSpcReduction="20000"/>
          </a:bodyPr>
          <a:lstStyle/>
          <a:p>
            <a:r>
              <a:rPr lang="en-US" dirty="0"/>
              <a:t>Azure Resource Manager (ARM) Templates</a:t>
            </a:r>
          </a:p>
          <a:p>
            <a:pPr lvl="1"/>
            <a:r>
              <a:rPr lang="en-US" dirty="0"/>
              <a:t>Native to Azure</a:t>
            </a:r>
          </a:p>
          <a:p>
            <a:pPr lvl="1"/>
            <a:r>
              <a:rPr lang="en-US" dirty="0"/>
              <a:t>Very ‘wordy’ – LOTS of JSON</a:t>
            </a:r>
          </a:p>
          <a:p>
            <a:pPr lvl="1"/>
            <a:r>
              <a:rPr lang="en-US" dirty="0"/>
              <a:t>Hard to read, maintain, update</a:t>
            </a:r>
          </a:p>
          <a:p>
            <a:pPr marL="457200" lvl="1" indent="0">
              <a:buNone/>
            </a:pPr>
            <a:endParaRPr lang="en-US" dirty="0"/>
          </a:p>
          <a:p>
            <a:r>
              <a:rPr lang="en-US" dirty="0"/>
              <a:t>Bicep (ARM / Bicep… get it)</a:t>
            </a:r>
          </a:p>
          <a:p>
            <a:pPr lvl="1"/>
            <a:r>
              <a:rPr lang="en-US" dirty="0"/>
              <a:t>Azure only Microsoft offering </a:t>
            </a:r>
          </a:p>
          <a:p>
            <a:pPr lvl="1"/>
            <a:r>
              <a:rPr lang="en-US" dirty="0"/>
              <a:t>Declarative language with addition of programming/control structures</a:t>
            </a:r>
          </a:p>
          <a:p>
            <a:pPr lvl="1"/>
            <a:r>
              <a:rPr lang="en-US" dirty="0"/>
              <a:t>Support for all Azure resource types and APIs</a:t>
            </a:r>
          </a:p>
          <a:p>
            <a:pPr lvl="1"/>
            <a:r>
              <a:rPr lang="en-US" dirty="0"/>
              <a:t>New and preview features available right away</a:t>
            </a:r>
          </a:p>
          <a:p>
            <a:pPr lvl="1"/>
            <a:r>
              <a:rPr lang="en-US" dirty="0"/>
              <a:t>Native integration with Azure DevOps platform</a:t>
            </a:r>
          </a:p>
          <a:p>
            <a:pPr lvl="1"/>
            <a:r>
              <a:rPr lang="en-US" dirty="0"/>
              <a:t>Library of resources provided by Microsoft</a:t>
            </a:r>
          </a:p>
          <a:p>
            <a:pPr lvl="1"/>
            <a:endParaRPr lang="en-US" dirty="0"/>
          </a:p>
          <a:p>
            <a:r>
              <a:rPr lang="en-US" dirty="0"/>
              <a:t>Terraform</a:t>
            </a:r>
          </a:p>
          <a:p>
            <a:pPr lvl="1"/>
            <a:r>
              <a:rPr lang="en-US" dirty="0"/>
              <a:t>De facto standard </a:t>
            </a:r>
            <a:r>
              <a:rPr lang="en-US" dirty="0" err="1"/>
              <a:t>IaC</a:t>
            </a:r>
            <a:r>
              <a:rPr lang="en-US" dirty="0"/>
              <a:t> Deployment Tool</a:t>
            </a:r>
          </a:p>
          <a:p>
            <a:pPr lvl="1"/>
            <a:r>
              <a:rPr lang="en-US" dirty="0"/>
              <a:t>Multi-cloud support (Azure, AWS, GCP)</a:t>
            </a:r>
          </a:p>
          <a:p>
            <a:pPr lvl="1"/>
            <a:r>
              <a:rPr lang="en-US" dirty="0"/>
              <a:t>Relies on 3</a:t>
            </a:r>
            <a:r>
              <a:rPr lang="en-US" baseline="30000" dirty="0"/>
              <a:t>rd</a:t>
            </a:r>
            <a:r>
              <a:rPr lang="en-US" dirty="0"/>
              <a:t> party providers to deliver capabilities, may lag released and preview features</a:t>
            </a:r>
          </a:p>
          <a:p>
            <a:pPr lvl="1"/>
            <a:r>
              <a:rPr lang="en-US" dirty="0"/>
              <a:t>Terraform manages stateful deployments</a:t>
            </a:r>
          </a:p>
        </p:txBody>
      </p:sp>
    </p:spTree>
    <p:extLst>
      <p:ext uri="{BB962C8B-B14F-4D97-AF65-F5344CB8AC3E}">
        <p14:creationId xmlns:p14="http://schemas.microsoft.com/office/powerpoint/2010/main" val="41338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DD37-D05C-88CC-2246-CF5A5478B50F}"/>
              </a:ext>
            </a:extLst>
          </p:cNvPr>
          <p:cNvSpPr>
            <a:spLocks noGrp="1"/>
          </p:cNvSpPr>
          <p:nvPr>
            <p:ph type="title"/>
          </p:nvPr>
        </p:nvSpPr>
        <p:spPr/>
        <p:txBody>
          <a:bodyPr/>
          <a:lstStyle/>
          <a:p>
            <a:r>
              <a:rPr lang="en-US" dirty="0"/>
              <a:t>Azure Bicep</a:t>
            </a:r>
          </a:p>
        </p:txBody>
      </p:sp>
      <p:sp>
        <p:nvSpPr>
          <p:cNvPr id="3" name="Content Placeholder 2">
            <a:extLst>
              <a:ext uri="{FF2B5EF4-FFF2-40B4-BE49-F238E27FC236}">
                <a16:creationId xmlns:a16="http://schemas.microsoft.com/office/drawing/2014/main" id="{2FB9104A-0303-0751-3343-110D644EC0E7}"/>
              </a:ext>
            </a:extLst>
          </p:cNvPr>
          <p:cNvSpPr>
            <a:spLocks noGrp="1"/>
          </p:cNvSpPr>
          <p:nvPr>
            <p:ph idx="1"/>
          </p:nvPr>
        </p:nvSpPr>
        <p:spPr>
          <a:xfrm>
            <a:off x="759177" y="2715860"/>
            <a:ext cx="10515600" cy="3777015"/>
          </a:xfrm>
        </p:spPr>
        <p:txBody>
          <a:bodyPr>
            <a:normAutofit fontScale="85000" lnSpcReduction="10000"/>
          </a:bodyPr>
          <a:lstStyle/>
          <a:p>
            <a:r>
              <a:rPr lang="en-US" dirty="0"/>
              <a:t>Support for all Azure resource types and API versions</a:t>
            </a:r>
          </a:p>
          <a:p>
            <a:r>
              <a:rPr lang="en-US" dirty="0"/>
              <a:t>Simplified syntax over ARM JSON</a:t>
            </a:r>
          </a:p>
          <a:p>
            <a:r>
              <a:rPr lang="en-US" dirty="0"/>
              <a:t>VS Code extension simplifies authoring; can use existing templates from Azure</a:t>
            </a:r>
          </a:p>
          <a:p>
            <a:r>
              <a:rPr lang="en-US" dirty="0"/>
              <a:t>Repeatable results</a:t>
            </a:r>
          </a:p>
          <a:p>
            <a:r>
              <a:rPr lang="en-US" dirty="0"/>
              <a:t>Dependency orchestration</a:t>
            </a:r>
          </a:p>
          <a:p>
            <a:r>
              <a:rPr lang="en-US" dirty="0"/>
              <a:t>Modularity</a:t>
            </a:r>
          </a:p>
          <a:p>
            <a:r>
              <a:rPr lang="en-US" dirty="0"/>
              <a:t>Preview changes</a:t>
            </a:r>
          </a:p>
          <a:p>
            <a:r>
              <a:rPr lang="en-US" dirty="0"/>
              <a:t>No State or state files to manage</a:t>
            </a:r>
          </a:p>
          <a:p>
            <a:r>
              <a:rPr lang="en-US" dirty="0"/>
              <a:t>Free and open source</a:t>
            </a:r>
          </a:p>
        </p:txBody>
      </p:sp>
      <p:sp>
        <p:nvSpPr>
          <p:cNvPr id="4" name="Content Placeholder 2">
            <a:extLst>
              <a:ext uri="{FF2B5EF4-FFF2-40B4-BE49-F238E27FC236}">
                <a16:creationId xmlns:a16="http://schemas.microsoft.com/office/drawing/2014/main" id="{B56FB02E-7C4A-DE67-1F78-D176586829CF}"/>
              </a:ext>
            </a:extLst>
          </p:cNvPr>
          <p:cNvSpPr txBox="1">
            <a:spLocks/>
          </p:cNvSpPr>
          <p:nvPr/>
        </p:nvSpPr>
        <p:spPr>
          <a:xfrm>
            <a:off x="764820" y="1503187"/>
            <a:ext cx="10515600" cy="1093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scadia Code" panose="020B0609020000020004" pitchFamily="49" charset="0"/>
                <a:ea typeface="Cascadia Code" panose="020B0609020000020004" pitchFamily="49" charset="0"/>
                <a:cs typeface="Cascadia Code" panose="020B0609020000020004" pitchFamily="49" charset="0"/>
              </a:rPr>
              <a:t>Install Azure CLI and Bicep CLI</a:t>
            </a:r>
          </a:p>
          <a:p>
            <a:r>
              <a:rPr lang="en-US" sz="2400" dirty="0">
                <a:latin typeface="Cascadia Code" panose="020B0609020000020004" pitchFamily="49" charset="0"/>
                <a:ea typeface="Cascadia Code" panose="020B0609020000020004" pitchFamily="49" charset="0"/>
                <a:cs typeface="Cascadia Code" panose="020B0609020000020004" pitchFamily="49" charset="0"/>
              </a:rPr>
              <a:t>VS Code with Bicep Extension</a:t>
            </a:r>
          </a:p>
        </p:txBody>
      </p:sp>
    </p:spTree>
    <p:extLst>
      <p:ext uri="{BB962C8B-B14F-4D97-AF65-F5344CB8AC3E}">
        <p14:creationId xmlns:p14="http://schemas.microsoft.com/office/powerpoint/2010/main" val="347060786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28f7344-6764-4b5a-b759-0d5ee9b68687}" enabled="1" method="Standard" siteId="{c0b1581c-4511-450c-9b4c-ba498fd5a333}" removed="0"/>
</clbl:labelList>
</file>

<file path=docProps/app.xml><?xml version="1.0" encoding="utf-8"?>
<Properties xmlns="http://schemas.openxmlformats.org/officeDocument/2006/extended-properties" xmlns:vt="http://schemas.openxmlformats.org/officeDocument/2006/docPropsVTypes">
  <Template>TM04033923[[fn=Depth]]</Template>
  <TotalTime>992</TotalTime>
  <Words>703</Words>
  <Application>Microsoft Office PowerPoint</Application>
  <PresentationFormat>Widescreen</PresentationFormat>
  <Paragraphs>77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Cascadia Code</vt:lpstr>
      <vt:lpstr>Corbel</vt:lpstr>
      <vt:lpstr>Söhne</vt:lpstr>
      <vt:lpstr>Depth</vt:lpstr>
      <vt:lpstr>PowerPoint Presentation</vt:lpstr>
      <vt:lpstr>What Is This IaC Thing? Infrastructure as Code</vt:lpstr>
      <vt:lpstr>How Does It Work?</vt:lpstr>
      <vt:lpstr>Why bother?</vt:lpstr>
      <vt:lpstr>Tooling Considered</vt:lpstr>
      <vt:lpstr>Azure Bicep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Fridley</dc:creator>
  <cp:lastModifiedBy>Barry Fridley</cp:lastModifiedBy>
  <cp:revision>1</cp:revision>
  <cp:lastPrinted>2023-05-12T15:34:51Z</cp:lastPrinted>
  <dcterms:created xsi:type="dcterms:W3CDTF">2023-05-09T18:39:37Z</dcterms:created>
  <dcterms:modified xsi:type="dcterms:W3CDTF">2023-06-02T14:53:34Z</dcterms:modified>
</cp:coreProperties>
</file>