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F9BB19-8F2B-44B9-A88A-0E4DACA856A1}">
  <a:tblStyle styleId="{42F9BB19-8F2B-44B9-A88A-0E4DACA856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4b531a06c_3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4b531a06c_3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4b531a06c_3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4b531a06c_3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4b531a06c_3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4b531a06c_3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4b531a06c_3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4b531a06c_3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4b531a06c_3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4b531a06c_3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4b531a06c_3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4b531a06c_3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4b531a06c_3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4b531a06c_3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4b531a06c_3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4b531a06c_3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4b531a06c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4b531a06c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4b531a06c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4b531a06c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4b531a06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4b531a06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4b531a06c_3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4b531a06c_3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4b531a06c_3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4b531a06c_3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4b531a06c_3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4b531a06c_3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4b531a06c_3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4b531a06c_3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4b531a06c_3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4b531a06c_3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/>
              <a:t>1차 프로젝트</a:t>
            </a:r>
            <a:endParaRPr sz="32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백수균 2020.10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 화면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게시글 검색  결과</a:t>
            </a:r>
            <a:endParaRPr sz="12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1437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 화면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작성자 본인글 </a:t>
            </a:r>
            <a:endParaRPr sz="1200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1437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 화면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다른사람 글 </a:t>
            </a:r>
            <a:endParaRPr sz="1200"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1437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 화면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글쓰기 </a:t>
            </a:r>
            <a:endParaRPr sz="12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1437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 화면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글수정 </a:t>
            </a:r>
            <a:endParaRPr sz="1200"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1437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 화면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개인정보 수정</a:t>
            </a:r>
            <a:endParaRPr sz="1200"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1437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 화면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사용자 관리 목록</a:t>
            </a:r>
            <a:endParaRPr sz="1200"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1437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 화면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사용자 정보 조회</a:t>
            </a:r>
            <a:endParaRPr sz="1200"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1437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파일 구조</a:t>
            </a:r>
            <a:endParaRPr sz="15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768525" y="1343275"/>
            <a:ext cx="7688700" cy="26229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17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BBS -+- app.js</a:t>
            </a:r>
            <a:endParaRPr sz="1300"/>
          </a:p>
          <a:p>
            <a:pPr indent="17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+-bbsRouter.js</a:t>
            </a:r>
            <a:endParaRPr sz="1300"/>
          </a:p>
          <a:p>
            <a:pPr indent="17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+-util.js</a:t>
            </a:r>
            <a:endParaRPr sz="1300"/>
          </a:p>
          <a:p>
            <a:pPr indent="17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+-db/</a:t>
            </a:r>
            <a:endParaRPr sz="1300"/>
          </a:p>
          <a:p>
            <a:pPr indent="17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|</a:t>
            </a:r>
            <a:endParaRPr sz="1300"/>
          </a:p>
          <a:p>
            <a:pPr indent="17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+-mysql.json</a:t>
            </a:r>
            <a:endParaRPr sz="1300"/>
          </a:p>
          <a:p>
            <a:pPr indent="17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+-view/</a:t>
            </a:r>
            <a:endParaRPr sz="1300"/>
          </a:p>
          <a:p>
            <a:pPr indent="17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+-public/</a:t>
            </a:r>
            <a:endParaRPr sz="1300"/>
          </a:p>
          <a:p>
            <a:pPr indent="17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|</a:t>
            </a:r>
            <a:endParaRPr sz="1300"/>
          </a:p>
          <a:p>
            <a:pPr indent="17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+-sesion/</a:t>
            </a:r>
            <a:endParaRPr sz="1300"/>
          </a:p>
          <a:p>
            <a:pPr indent="17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package.json</a:t>
            </a:r>
            <a:endParaRPr sz="1300"/>
          </a:p>
          <a:p>
            <a:pPr indent="179999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node_modules/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3706400" y="1336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{42F9BB19-8F2B-44B9-A88A-0E4DACA856A1}</a:tableStyleId>
              </a:tblPr>
              <a:tblGrid>
                <a:gridCol w="1500950"/>
                <a:gridCol w="1500950"/>
                <a:gridCol w="1500950"/>
              </a:tblGrid>
              <a:tr h="49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역활 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view파일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비고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49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공통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template.js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alertMsg.js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9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로그인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loginForm.html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9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BBS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mainForm.js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9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USER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mainForm.js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userRegister.js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0" y="134775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라우팅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app.js</a:t>
            </a:r>
            <a:r>
              <a:rPr lang="ko" sz="1200"/>
              <a:t> </a:t>
            </a:r>
            <a:endParaRPr sz="1200"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549563" y="88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{42F9BB19-8F2B-44B9-A88A-0E4DACA856A1}</a:tableStyleId>
              </a:tblPr>
              <a:tblGrid>
                <a:gridCol w="1608975"/>
                <a:gridCol w="1608975"/>
                <a:gridCol w="1608975"/>
                <a:gridCol w="1608975"/>
                <a:gridCol w="1608975"/>
              </a:tblGrid>
              <a:tr h="44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path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method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parameter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다음 행선지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설 명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6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/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73025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/bbs/list/1으로 redirect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/login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get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loginForm.html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109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/login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post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uid, pwd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/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635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getUserInfo(uid)</a:t>
                      </a:r>
                      <a:endParaRPr sz="1000"/>
                    </a:p>
                    <a:p>
                      <a:pPr indent="-635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/>
                        <a:t>성공하면 session에 uid,uname 값을 설정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/logout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get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/login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라우팅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bbsRouter.js(bbs부분)</a:t>
            </a:r>
            <a:r>
              <a:rPr lang="ko" sz="1200"/>
              <a:t> </a:t>
            </a:r>
            <a:endParaRPr sz="1200"/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133050" y="64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{42F9BB19-8F2B-44B9-A88A-0E4DACA856A1}</a:tableStyleId>
              </a:tblPr>
              <a:tblGrid>
                <a:gridCol w="1775575"/>
                <a:gridCol w="1775575"/>
                <a:gridCol w="1775575"/>
                <a:gridCol w="1775575"/>
                <a:gridCol w="1775575"/>
              </a:tblGrid>
              <a:tr h="36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path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method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parameter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다음 행선지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설 명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6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bbs/list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page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mainform.js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module:mainform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50800" lvl="0" marL="89999" marR="0" rtl="0" algn="l">
                        <a:lnSpc>
                          <a:spcPct val="13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getBbsTotalCount()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  <a:p>
                      <a:pPr indent="-50800" lvl="0" marL="89999" rtl="0" algn="l">
                        <a:lnSpc>
                          <a:spcPct val="13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getBbsList(offset)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bbs/search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post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keyword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mainform.js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module:searchForm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5080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/>
                        <a:t>findTitle(</a:t>
                      </a:r>
                      <a:r>
                        <a:rPr lang="ko" sz="800"/>
                        <a:t>keyword</a:t>
                      </a:r>
                      <a:r>
                        <a:rPr lang="ko" sz="800"/>
                        <a:t>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4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bbs/create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mainform.js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module:createForm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bbs/create 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post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title, content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bbs/bid/uid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55074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/>
                        <a:t>createBoard(params)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9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bbs/bid/uid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mainform.js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module:boardInfo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55074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/>
                        <a:t>getBbs(bid)</a:t>
                      </a:r>
                      <a:endParaRPr sz="800"/>
                    </a:p>
                    <a:p>
                      <a:pPr indent="-55074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/>
                        <a:t>getReply(bid)</a:t>
                      </a:r>
                      <a:endParaRPr sz="800"/>
                    </a:p>
                    <a:p>
                      <a:pPr indent="-55074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/>
                        <a:t>increaseViewCount(bid)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4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bbs/</a:t>
                      </a:r>
                      <a:r>
                        <a:rPr lang="ko" sz="800"/>
                        <a:t>bid/uid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post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bid, uid, comment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bbs/bid/uid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60325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/>
                        <a:t>createReply(params)</a:t>
                      </a:r>
                      <a:endParaRPr sz="800"/>
                    </a:p>
                    <a:p>
                      <a:pPr indent="-60325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/>
                        <a:t>increaseReplyCount(bid)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bbs/update/bid/uid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mainform.js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module:updateBoard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60325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/>
                        <a:t>getBbs(bid)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bbs/update/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bid/uid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post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title, content, bid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bbs/bid/uid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60325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/>
                        <a:t>updateBbs(params)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bbs/delete/bid/uid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bbs/list/1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60325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/>
                        <a:t>deleteBbs(bid)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라우팅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userRouter</a:t>
            </a:r>
            <a:endParaRPr sz="1200"/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133050" y="64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{42F9BB19-8F2B-44B9-A88A-0E4DACA856A1}</a:tableStyleId>
              </a:tblPr>
              <a:tblGrid>
                <a:gridCol w="1775575"/>
                <a:gridCol w="1775575"/>
                <a:gridCol w="1775575"/>
                <a:gridCol w="1775575"/>
                <a:gridCol w="1775575"/>
              </a:tblGrid>
              <a:tr h="36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path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method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parameter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다음 행선지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설 명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6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/register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userRegister.js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/register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post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uid, pwd,pwd2,uname,email,tel,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photo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/login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registUser(params)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4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/update/uid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mainForm.js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module : updateUser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getUserInfo(uid)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/update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post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uid, pwd,pwd2,uname,email,tel,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photo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/bbs/list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updateUser(bid)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updateUserPhoto(bid)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9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/delete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/logout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deleteUser(uid)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4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/management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mainForm.js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module : updateListForm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getUserList()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/uid/uid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mainForm.js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module : userInfo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getUserInfo(uid)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/delete/uid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uid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/user/management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deleteUser(uid)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 화면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login</a:t>
            </a:r>
            <a:endParaRPr sz="12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1437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 화면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회원가입</a:t>
            </a:r>
            <a:endParaRPr sz="12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1437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 화면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관리자 게시판</a:t>
            </a:r>
            <a:endParaRPr sz="12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1437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0" y="11100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85249" lvl="0" marL="4500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" sz="1500"/>
              <a:t> 화면</a:t>
            </a:r>
            <a:endParaRPr sz="1500"/>
          </a:p>
          <a:p>
            <a:pPr indent="44450" lvl="0" marL="26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 </a:t>
            </a:r>
            <a:r>
              <a:rPr lang="ko" sz="1200"/>
              <a:t>일반사용자</a:t>
            </a:r>
            <a:endParaRPr sz="12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1437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